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0" r:id="rId5"/>
  </p:sldMasterIdLst>
  <p:notesMasterIdLst>
    <p:notesMasterId r:id="rId14"/>
  </p:notesMasterIdLst>
  <p:sldIdLst>
    <p:sldId id="368" r:id="rId6"/>
    <p:sldId id="367" r:id="rId7"/>
    <p:sldId id="292" r:id="rId8"/>
    <p:sldId id="291" r:id="rId9"/>
    <p:sldId id="294" r:id="rId10"/>
    <p:sldId id="295" r:id="rId11"/>
    <p:sldId id="296" r:id="rId12"/>
    <p:sldId id="270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12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461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vans, Sara" userId="7479810b-4d54-43d4-a533-9b6e8a415205" providerId="ADAL" clId="{68626BE6-029C-4F0F-BB9A-EEAB383C2BC3}"/>
    <pc:docChg chg="custSel modSld">
      <pc:chgData name="Evans, Sara" userId="7479810b-4d54-43d4-a533-9b6e8a415205" providerId="ADAL" clId="{68626BE6-029C-4F0F-BB9A-EEAB383C2BC3}" dt="2024-01-09T08:11:18.296" v="0" actId="478"/>
      <pc:docMkLst>
        <pc:docMk/>
      </pc:docMkLst>
      <pc:sldChg chg="delSp mod">
        <pc:chgData name="Evans, Sara" userId="7479810b-4d54-43d4-a533-9b6e8a415205" providerId="ADAL" clId="{68626BE6-029C-4F0F-BB9A-EEAB383C2BC3}" dt="2024-01-09T08:11:18.296" v="0" actId="478"/>
        <pc:sldMkLst>
          <pc:docMk/>
          <pc:sldMk cId="2286197867" sldId="368"/>
        </pc:sldMkLst>
        <pc:picChg chg="del">
          <ac:chgData name="Evans, Sara" userId="7479810b-4d54-43d4-a533-9b6e8a415205" providerId="ADAL" clId="{68626BE6-029C-4F0F-BB9A-EEAB383C2BC3}" dt="2024-01-09T08:11:18.296" v="0" actId="478"/>
          <ac:picMkLst>
            <pc:docMk/>
            <pc:sldMk cId="2286197867" sldId="368"/>
            <ac:picMk id="12" creationId="{2C9C2D12-13E9-73D3-005A-ACB94A23C524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7E99C2-88F6-4424-BBD5-48815C6EF9DE}" type="datetimeFigureOut">
              <a:rPr lang="en-GB" smtClean="0"/>
              <a:t>09/01/2024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22ABAB-C037-4DC8-8544-A7E5F05FC9A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2994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4" name="Google Shape;26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A649B-1635-833F-76E6-60514EADDE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C8A80A-C9F6-487E-6A42-5B84AA6489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352B06-046F-23C4-D52D-6C8D2BEB71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7A272-190C-4C01-A582-30D20E70E63E}" type="datetimeFigureOut">
              <a:rPr lang="en-GB" smtClean="0"/>
              <a:t>09/01/2024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F98496-1833-9597-1229-3E014141D0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4B0E0E-DA49-3501-BD60-644A3C9CE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31715-7B91-4571-BC8D-F88D2332B4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5784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0F0D2-F8E4-9156-E974-C8100BC371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C865508-2F24-4159-E951-8735D92CC8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5009B2-D5E2-FF5A-7AA2-D21ED3C779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7A272-190C-4C01-A582-30D20E70E63E}" type="datetimeFigureOut">
              <a:rPr lang="en-GB" smtClean="0"/>
              <a:t>09/01/2024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2A1055-325F-7D81-FE1D-BB5FC504E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91A4EA-1371-8E16-CF30-082D91F81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31715-7B91-4571-BC8D-F88D2332B4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2575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16A5FA-9F93-44F2-76FC-DB81E3012C1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C4B0B4-9F8E-E4F0-2C1D-6B3A843A65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111804-899B-C1A7-C573-A2C5760CA2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7A272-190C-4C01-A582-30D20E70E63E}" type="datetimeFigureOut">
              <a:rPr lang="en-GB" smtClean="0"/>
              <a:t>09/01/2024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F06552-3514-0284-9819-B08B040D3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E02B78-2E44-D5E0-E87E-938C78757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31715-7B91-4571-BC8D-F88D2332B4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1909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70F67C-545B-4744-A9ED-5E7C4BAB4B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FC46A66-FB05-CD45-B268-BB9FCF79FE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4C6EE4-72D2-2944-9BE4-1D0F6AFF35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FEC9B-ED80-E040-B096-D346576BEFAE}" type="datetimeFigureOut">
              <a:rPr lang="en-US" smtClean="0"/>
              <a:t>1/9/2024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418166-B3E0-8342-849D-01F8196601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CD107F-0FB0-2240-9117-8C80A7EDE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8B0CC-5711-5047-9709-498589CE68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3404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D76149-BE0C-2046-A49D-F5CE44BF04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63F722-4DA5-BE4D-8A60-6A4E07B0AF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D546AE-DCE5-E049-B20E-DFA5A9928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FEC9B-ED80-E040-B096-D346576BEFAE}" type="datetimeFigureOut">
              <a:rPr lang="en-US" smtClean="0"/>
              <a:t>1/9/2024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C70233-5C20-224C-B23D-110F6981E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C6F6AE-532E-8245-A061-B1FE5D93E9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8B0CC-5711-5047-9709-498589CE683B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BB126F12-D0FC-1F4B-B895-CF830A9FD50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9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93662" y="307906"/>
            <a:ext cx="1074580" cy="107458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9294555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2BC953-2D41-354A-852B-F1B0AAFA5B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0EE157-E6D8-114A-8AC7-1B48E51A92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ECA462-19B6-6647-9673-46AE4A2F4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FEC9B-ED80-E040-B096-D346576BEFAE}" type="datetimeFigureOut">
              <a:rPr lang="en-US" smtClean="0"/>
              <a:t>1/9/2024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2D133D-7942-3144-BC9F-525CB8DBAC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806782-B759-BE42-9AFF-8FCD196CFC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8B0CC-5711-5047-9709-498589CE68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25477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0EB2CB-8B58-A64C-B08A-C448B8C084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B22F5F-9036-794C-B68D-FFE8599DF9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6B3D62-2A10-1C46-A1D3-0E7663BFDF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0E37C2-8EE4-AF4C-A065-950A0D965C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FEC9B-ED80-E040-B096-D346576BEFAE}" type="datetimeFigureOut">
              <a:rPr lang="en-US" smtClean="0"/>
              <a:t>1/9/2024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E84F54-000F-6E4A-9748-34E06DEF34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5E3B76-57E2-1644-A520-35EFBCDE4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8B0CC-5711-5047-9709-498589CE68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135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5E5BE6-7882-B446-8729-D401341FB1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701C92-7902-E845-AA26-F76B851C59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1803BC-6B3E-3242-8C66-A27B4EFADE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174C0B-7259-8747-A5C6-E4946E7695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633F3DE-EE2A-7A47-A264-C07028B7E52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8BED30C-D95F-EB44-BFA4-3E6259DBCB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FEC9B-ED80-E040-B096-D346576BEFAE}" type="datetimeFigureOut">
              <a:rPr lang="en-US" smtClean="0"/>
              <a:t>1/9/2024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B19EC89-E42A-DD4C-A35D-793FB6354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9857240-6083-D54F-A130-44DC061A4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8B0CC-5711-5047-9709-498589CE68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4881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4253F1-D01F-EB40-81EB-97AF969F57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BF620CB-899B-F940-97CE-4E66C6EB9D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FEC9B-ED80-E040-B096-D346576BEFAE}" type="datetimeFigureOut">
              <a:rPr lang="en-US" smtClean="0"/>
              <a:t>1/9/2024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2182D1B-EDE9-3840-B9DE-CA11CD8CA2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9C2380A-2F38-6E48-BBE5-76AFF9D251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8B0CC-5711-5047-9709-498589CE68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7409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FD46787-A4E8-8042-8DAC-8BBAFDAFAE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FEC9B-ED80-E040-B096-D346576BEFAE}" type="datetimeFigureOut">
              <a:rPr lang="en-US" smtClean="0"/>
              <a:t>1/9/2024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F3B5B3-71EA-6842-AF67-A7017ABA1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4C118A-F06E-F748-9D86-21DCDCAD7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8B0CC-5711-5047-9709-498589CE68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7395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AD9159-E1C5-C84B-BE0E-74A846B369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83A114-2EF7-7C45-A19E-7291390828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96074" y="996950"/>
            <a:ext cx="379095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1DEA04-8F6E-B74C-8698-E90AED35A8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13716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48EADC-ECAC-E94C-B344-7E5C3AEA1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FEC9B-ED80-E040-B096-D346576BEFAE}" type="datetimeFigureOut">
              <a:rPr lang="en-US" smtClean="0"/>
              <a:t>1/9/2024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5F63B7-F534-3743-AEF6-416534E64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EC0C58-D218-0F49-859A-177C21105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8B0CC-5711-5047-9709-498589CE683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able Placeholder 9">
            <a:extLst>
              <a:ext uri="{FF2B5EF4-FFF2-40B4-BE49-F238E27FC236}">
                <a16:creationId xmlns:a16="http://schemas.microsoft.com/office/drawing/2014/main" id="{AFE1BAE4-C883-49AF-BA32-0D30C0716E1F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836612" y="3616325"/>
            <a:ext cx="3935413" cy="2343150"/>
          </a:xfrm>
        </p:spPr>
        <p:txBody>
          <a:bodyPr/>
          <a:lstStyle/>
          <a:p>
            <a:endParaRPr lang="en-GB"/>
          </a:p>
        </p:txBody>
      </p:sp>
      <p:sp>
        <p:nvSpPr>
          <p:cNvPr id="12" name="SmartArt Placeholder 11">
            <a:extLst>
              <a:ext uri="{FF2B5EF4-FFF2-40B4-BE49-F238E27FC236}">
                <a16:creationId xmlns:a16="http://schemas.microsoft.com/office/drawing/2014/main" id="{A895AA2C-485E-4EA1-8794-8AACE311EF25}"/>
              </a:ext>
            </a:extLst>
          </p:cNvPr>
          <p:cNvSpPr>
            <a:spLocks noGrp="1"/>
          </p:cNvSpPr>
          <p:nvPr>
            <p:ph type="dgm" sz="quarter" idx="15"/>
          </p:nvPr>
        </p:nvSpPr>
        <p:spPr>
          <a:xfrm>
            <a:off x="6696074" y="1771650"/>
            <a:ext cx="990600" cy="1057275"/>
          </a:xfrm>
        </p:spPr>
        <p:txBody>
          <a:bodyPr/>
          <a:lstStyle/>
          <a:p>
            <a:endParaRPr lang="en-GB"/>
          </a:p>
        </p:txBody>
      </p:sp>
      <p:sp>
        <p:nvSpPr>
          <p:cNvPr id="14" name="SmartArt Placeholder 13">
            <a:extLst>
              <a:ext uri="{FF2B5EF4-FFF2-40B4-BE49-F238E27FC236}">
                <a16:creationId xmlns:a16="http://schemas.microsoft.com/office/drawing/2014/main" id="{611735BB-73FE-494F-97B3-F326AD564F0E}"/>
              </a:ext>
            </a:extLst>
          </p:cNvPr>
          <p:cNvSpPr>
            <a:spLocks noGrp="1"/>
          </p:cNvSpPr>
          <p:nvPr>
            <p:ph type="dgm" sz="quarter" idx="16"/>
          </p:nvPr>
        </p:nvSpPr>
        <p:spPr>
          <a:xfrm>
            <a:off x="6696075" y="3225800"/>
            <a:ext cx="990600" cy="1238250"/>
          </a:xfrm>
        </p:spPr>
        <p:txBody>
          <a:bodyPr/>
          <a:lstStyle/>
          <a:p>
            <a:endParaRPr lang="en-GB"/>
          </a:p>
        </p:txBody>
      </p:sp>
      <p:sp>
        <p:nvSpPr>
          <p:cNvPr id="16" name="SmartArt Placeholder 15">
            <a:extLst>
              <a:ext uri="{FF2B5EF4-FFF2-40B4-BE49-F238E27FC236}">
                <a16:creationId xmlns:a16="http://schemas.microsoft.com/office/drawing/2014/main" id="{741FAB85-B0F4-4657-A1AB-2394EE3F59BF}"/>
              </a:ext>
            </a:extLst>
          </p:cNvPr>
          <p:cNvSpPr>
            <a:spLocks noGrp="1"/>
          </p:cNvSpPr>
          <p:nvPr>
            <p:ph type="dgm" sz="quarter" idx="17"/>
          </p:nvPr>
        </p:nvSpPr>
        <p:spPr>
          <a:xfrm>
            <a:off x="6696074" y="4594225"/>
            <a:ext cx="990602" cy="1298575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1055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D00DD-BDC6-7CD7-AFC4-DDDC74F0A5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10360A-2150-E658-49CB-10D1D3A64D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F3CBD-5229-EF8B-4FD9-085B92BE4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7A272-190C-4C01-A582-30D20E70E63E}" type="datetimeFigureOut">
              <a:rPr lang="en-GB" smtClean="0"/>
              <a:t>09/01/2024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6F2683-9CAF-6126-30BA-CC8294F41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A8FEBF-FCA5-1568-8E97-0505CDE506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31715-7B91-4571-BC8D-F88D2332B4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90235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6DF52B-05FA-A64C-8E09-931711C8E4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21631E-2FD8-E048-8FB8-9941F18D83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1AFDD5-CEC0-0440-9B3C-1B6AF995A0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C7EAC6-1B30-2F45-AAEC-A65294B42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FEC9B-ED80-E040-B096-D346576BEFAE}" type="datetimeFigureOut">
              <a:rPr lang="en-US" smtClean="0"/>
              <a:t>1/9/2024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944189-E3EF-9845-B898-DF3079C6D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8DEF43-24EB-B649-882F-533218EC1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8B0CC-5711-5047-9709-498589CE68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2608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18AF22-5B4B-2B47-8B57-18B58960D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26DC34-59C1-1E42-A450-F9EE038BE7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04019B-70AE-7D41-9056-DF8EB0D02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FEC9B-ED80-E040-B096-D346576BEFAE}" type="datetimeFigureOut">
              <a:rPr lang="en-US" smtClean="0"/>
              <a:t>1/9/2024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D529C3-3B68-6F41-AAFF-468C6679C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FD60FD-919C-3647-AD1B-D49AAFD02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8B0CC-5711-5047-9709-498589CE68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6492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B375E4-1413-6C44-9A47-6F559F70DE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8E503D-4629-B744-A029-95AEB570CB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416289-030B-C149-9F54-3F859066F3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FEC9B-ED80-E040-B096-D346576BEFAE}" type="datetimeFigureOut">
              <a:rPr lang="en-US" smtClean="0"/>
              <a:t>1/9/2024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D39239-C200-4943-982D-A93D2D79B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79B61D-4807-BD4B-AAF7-8DA871D27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8B0CC-5711-5047-9709-498589CE68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0596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AD9159-E1C5-C84B-BE0E-74A846B369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83A114-2EF7-7C45-A19E-7291390828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96074" y="996950"/>
            <a:ext cx="379095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1DEA04-8F6E-B74C-8698-E90AED35A8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13716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48EADC-ECAC-E94C-B344-7E5C3AEA1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FEC9B-ED80-E040-B096-D346576BEFAE}" type="datetimeFigureOut">
              <a:rPr lang="en-US" smtClean="0"/>
              <a:t>1/9/2024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5F63B7-F534-3743-AEF6-416534E64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EC0C58-D218-0F49-859A-177C21105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8B0CC-5711-5047-9709-498589CE683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able Placeholder 9">
            <a:extLst>
              <a:ext uri="{FF2B5EF4-FFF2-40B4-BE49-F238E27FC236}">
                <a16:creationId xmlns:a16="http://schemas.microsoft.com/office/drawing/2014/main" id="{AFE1BAE4-C883-49AF-BA32-0D30C0716E1F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836612" y="3616325"/>
            <a:ext cx="3935413" cy="2343150"/>
          </a:xfrm>
        </p:spPr>
        <p:txBody>
          <a:bodyPr/>
          <a:lstStyle/>
          <a:p>
            <a:endParaRPr lang="en-GB"/>
          </a:p>
        </p:txBody>
      </p:sp>
      <p:sp>
        <p:nvSpPr>
          <p:cNvPr id="12" name="SmartArt Placeholder 11">
            <a:extLst>
              <a:ext uri="{FF2B5EF4-FFF2-40B4-BE49-F238E27FC236}">
                <a16:creationId xmlns:a16="http://schemas.microsoft.com/office/drawing/2014/main" id="{A895AA2C-485E-4EA1-8794-8AACE311EF25}"/>
              </a:ext>
            </a:extLst>
          </p:cNvPr>
          <p:cNvSpPr>
            <a:spLocks noGrp="1"/>
          </p:cNvSpPr>
          <p:nvPr>
            <p:ph type="dgm" sz="quarter" idx="15"/>
          </p:nvPr>
        </p:nvSpPr>
        <p:spPr>
          <a:xfrm>
            <a:off x="6696074" y="1771650"/>
            <a:ext cx="990600" cy="1057275"/>
          </a:xfrm>
        </p:spPr>
        <p:txBody>
          <a:bodyPr/>
          <a:lstStyle/>
          <a:p>
            <a:endParaRPr lang="en-GB"/>
          </a:p>
        </p:txBody>
      </p:sp>
      <p:sp>
        <p:nvSpPr>
          <p:cNvPr id="14" name="SmartArt Placeholder 13">
            <a:extLst>
              <a:ext uri="{FF2B5EF4-FFF2-40B4-BE49-F238E27FC236}">
                <a16:creationId xmlns:a16="http://schemas.microsoft.com/office/drawing/2014/main" id="{611735BB-73FE-494F-97B3-F326AD564F0E}"/>
              </a:ext>
            </a:extLst>
          </p:cNvPr>
          <p:cNvSpPr>
            <a:spLocks noGrp="1"/>
          </p:cNvSpPr>
          <p:nvPr>
            <p:ph type="dgm" sz="quarter" idx="16"/>
          </p:nvPr>
        </p:nvSpPr>
        <p:spPr>
          <a:xfrm>
            <a:off x="6696075" y="3225800"/>
            <a:ext cx="990600" cy="1238250"/>
          </a:xfrm>
        </p:spPr>
        <p:txBody>
          <a:bodyPr/>
          <a:lstStyle/>
          <a:p>
            <a:endParaRPr lang="en-GB"/>
          </a:p>
        </p:txBody>
      </p:sp>
      <p:sp>
        <p:nvSpPr>
          <p:cNvPr id="16" name="SmartArt Placeholder 15">
            <a:extLst>
              <a:ext uri="{FF2B5EF4-FFF2-40B4-BE49-F238E27FC236}">
                <a16:creationId xmlns:a16="http://schemas.microsoft.com/office/drawing/2014/main" id="{741FAB85-B0F4-4657-A1AB-2394EE3F59BF}"/>
              </a:ext>
            </a:extLst>
          </p:cNvPr>
          <p:cNvSpPr>
            <a:spLocks noGrp="1"/>
          </p:cNvSpPr>
          <p:nvPr>
            <p:ph type="dgm" sz="quarter" idx="17"/>
          </p:nvPr>
        </p:nvSpPr>
        <p:spPr>
          <a:xfrm>
            <a:off x="6696074" y="4594225"/>
            <a:ext cx="990602" cy="1298575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0162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9C28D-3520-7E78-0F70-8E1C9ABF9E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4EC38D-4B09-AD9F-F0E6-4B9590B591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E1CCBD-04AA-0CA7-5E13-F920F2CFC5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7A272-190C-4C01-A582-30D20E70E63E}" type="datetimeFigureOut">
              <a:rPr lang="en-GB" smtClean="0"/>
              <a:t>09/01/2024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09F348-96F9-AD4B-B1B9-C4F04F84A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3D68D0-EAC7-473F-3C23-549A4D34D0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31715-7B91-4571-BC8D-F88D2332B4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7910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020A46-1E66-2AC2-2889-B8A283E070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707953-C40C-637D-B022-50B98EC6F2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560042-D90F-B2B8-1217-23F40F198A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A088FB-9C76-CCF9-8383-E024C4946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7A272-190C-4C01-A582-30D20E70E63E}" type="datetimeFigureOut">
              <a:rPr lang="en-GB" smtClean="0"/>
              <a:t>09/01/2024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67EA8E-DD14-ED49-4830-A73F78889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4479C0-083A-7A84-BE0A-94D570DE3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31715-7B91-4571-BC8D-F88D2332B4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4505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342141-F900-67ED-140E-9BE5D90432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490DD0-1936-93E2-A6EF-86A394312F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8A0F55-BB90-8143-BEEE-6305D62F38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743C5F-0611-6A4E-7274-5E6DB64E1F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62138EF-D369-4F40-07D1-4EF820EEB8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407392E-1B52-87CC-1682-EEE68A74CD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7A272-190C-4C01-A582-30D20E70E63E}" type="datetimeFigureOut">
              <a:rPr lang="en-GB" smtClean="0"/>
              <a:t>09/01/2024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4144593-12B2-FF88-4F98-80E62E552E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CF8B2F4-D4C6-D984-BA60-69B89850C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31715-7B91-4571-BC8D-F88D2332B4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2720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389E88-C5B3-A112-47EB-24F0981D63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94DB19-FE39-FCA9-95CD-A0E00B1501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7A272-190C-4C01-A582-30D20E70E63E}" type="datetimeFigureOut">
              <a:rPr lang="en-GB" smtClean="0"/>
              <a:t>09/01/2024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9E3AF3-B467-7E79-2EB8-BC577E506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3F7690-D792-8981-724E-12F59B6DB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31715-7B91-4571-BC8D-F88D2332B4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54535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F16DF0E-77D7-83DB-0DB3-C43A8E4DEC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7A272-190C-4C01-A582-30D20E70E63E}" type="datetimeFigureOut">
              <a:rPr lang="en-GB" smtClean="0"/>
              <a:t>09/01/2024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E48EB61-83ED-E6D0-2E38-2DCCABE619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7F3C35-9E9E-463E-E8B3-DD960F2FB6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31715-7B91-4571-BC8D-F88D2332B4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18984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60E0CC-7DF0-3307-767E-9C5D998EF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0BDD0C-8ED1-6BCA-A269-574ACBB802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2B2FC7-0E81-35E6-F9D3-073D3556E9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DAFAFA-72F8-F69A-4EC2-292BE78691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7A272-190C-4C01-A582-30D20E70E63E}" type="datetimeFigureOut">
              <a:rPr lang="en-GB" smtClean="0"/>
              <a:t>09/01/2024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FAFBDD-29F2-1EB3-BCBE-EA978A069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06874C-74C1-2FF7-FC5F-C0E07FA4CB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31715-7B91-4571-BC8D-F88D2332B4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6022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9910D2-586E-A540-3863-5D7BF888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25FA861-A60F-0EF0-26DB-F7DC995207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E3BAE6-D813-B781-499A-0065224DBC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F7B1D2-43A1-17AC-62C5-88FEE90C8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7A272-190C-4C01-A582-30D20E70E63E}" type="datetimeFigureOut">
              <a:rPr lang="en-GB" smtClean="0"/>
              <a:t>09/01/2024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CDB4EA-F743-7E0A-2BE0-F4950183C3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29C0B6-72F7-5BAD-2BCA-8C45E7BDC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31715-7B91-4571-BC8D-F88D2332B4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46745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50ED64B-6FBF-5EA0-C8EF-4FE665F00C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5069A2-C1DE-5D3B-CF72-0501DF8AB9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46C0E3-94D1-51B4-0145-0D183B6F46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37A272-190C-4C01-A582-30D20E70E63E}" type="datetimeFigureOut">
              <a:rPr lang="en-GB" smtClean="0"/>
              <a:t>09/01/2024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81859A-1039-A7E5-B246-BEB87E9711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832111-1032-3042-37AC-F76C694DE4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F31715-7B91-4571-BC8D-F88D2332B4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618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8F7B30-7753-5741-AD1B-195C35FD65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67207C-507C-0246-B04D-A2806B69A9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C352A-10A9-E34E-81B7-EE88BEE1CE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CFEC9B-ED80-E040-B096-D346576BEFAE}" type="datetimeFigureOut">
              <a:rPr lang="en-US" smtClean="0"/>
              <a:t>1/9/2024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0BC208-2AD8-8643-AC1B-42F1DD335D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F319CF-8260-D34D-AEC3-463736EA19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E8B0CC-5711-5047-9709-498589CE683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4BD4E19-D571-C349-BEF2-E7D205896CC7}"/>
              </a:ext>
            </a:extLst>
          </p:cNvPr>
          <p:cNvSpPr/>
          <p:nvPr userDrawn="1"/>
        </p:nvSpPr>
        <p:spPr>
          <a:xfrm flipV="1">
            <a:off x="1" y="6604000"/>
            <a:ext cx="6676570" cy="254000"/>
          </a:xfrm>
          <a:prstGeom prst="rect">
            <a:avLst/>
          </a:prstGeom>
          <a:solidFill>
            <a:srgbClr val="3DA0E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EE90E01-A17D-384C-AA0F-413ABAF5593D}"/>
              </a:ext>
            </a:extLst>
          </p:cNvPr>
          <p:cNvSpPr/>
          <p:nvPr userDrawn="1"/>
        </p:nvSpPr>
        <p:spPr>
          <a:xfrm flipV="1">
            <a:off x="6676570" y="6604000"/>
            <a:ext cx="2757715" cy="254000"/>
          </a:xfrm>
          <a:prstGeom prst="rect">
            <a:avLst/>
          </a:prstGeom>
          <a:solidFill>
            <a:srgbClr val="E65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BA0D681-BDC3-4044-8AAB-207FF3C14EFE}"/>
              </a:ext>
            </a:extLst>
          </p:cNvPr>
          <p:cNvSpPr/>
          <p:nvPr userDrawn="1"/>
        </p:nvSpPr>
        <p:spPr>
          <a:xfrm flipV="1">
            <a:off x="9434285" y="6604000"/>
            <a:ext cx="2757715" cy="254000"/>
          </a:xfrm>
          <a:prstGeom prst="rect">
            <a:avLst/>
          </a:prstGeom>
          <a:solidFill>
            <a:srgbClr val="FFC84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982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934F1179-B481-4F9E-BCA3-AFB972070F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ight Triangle 20">
            <a:extLst>
              <a:ext uri="{FF2B5EF4-FFF2-40B4-BE49-F238E27FC236}">
                <a16:creationId xmlns:a16="http://schemas.microsoft.com/office/drawing/2014/main" id="{827DC2C4-B485-428A-BF4A-472D2967F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E04B5EB-F158-4507-90DD-BD23620C7C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518A3A5-7CC7-4C4E-93D7-EBF30255E2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8207" y="1843597"/>
            <a:ext cx="8932185" cy="2313567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/>
            <a:r>
              <a:rPr lang="en-US" altLang="en-US" sz="6000" dirty="0">
                <a:solidFill>
                  <a:schemeClr val="accent2"/>
                </a:solidFill>
                <a:latin typeface="Gotham Rounded Book" pitchFamily="50" charset="0"/>
              </a:rPr>
              <a:t>GCSE </a:t>
            </a:r>
            <a:r>
              <a:rPr lang="en-US" altLang="en-US" sz="6000" kern="1200" dirty="0">
                <a:solidFill>
                  <a:schemeClr val="accent2"/>
                </a:solidFill>
                <a:latin typeface="Gotham Rounded Book" pitchFamily="50" charset="0"/>
              </a:rPr>
              <a:t>Art &amp; Design </a:t>
            </a:r>
            <a:br>
              <a:rPr lang="en-US" altLang="en-US" sz="6000" kern="1200" dirty="0">
                <a:solidFill>
                  <a:schemeClr val="tx1"/>
                </a:solidFill>
                <a:latin typeface="Gotham Rounded Book" pitchFamily="50" charset="0"/>
              </a:rPr>
            </a:br>
            <a:r>
              <a:rPr lang="en-GB" sz="5400" dirty="0">
                <a:solidFill>
                  <a:srgbClr val="07A1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Externally Set Assignment</a:t>
            </a:r>
            <a:br>
              <a:rPr lang="en-GB" sz="5400" dirty="0">
                <a:solidFill>
                  <a:srgbClr val="0066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400" dirty="0">
                <a:solidFill>
                  <a:srgbClr val="07A1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Fine Art</a:t>
            </a:r>
            <a:endParaRPr lang="en-US" sz="6000" kern="1200" dirty="0">
              <a:solidFill>
                <a:schemeClr val="accent2"/>
              </a:solidFill>
              <a:latin typeface="Gotham Rounded Book" pitchFamily="50" charset="0"/>
            </a:endParaRPr>
          </a:p>
        </p:txBody>
      </p:sp>
      <p:pic>
        <p:nvPicPr>
          <p:cNvPr id="14" name="Picture 13" descr="Logo, company name&#10;&#10;Description automatically generated">
            <a:extLst>
              <a:ext uri="{FF2B5EF4-FFF2-40B4-BE49-F238E27FC236}">
                <a16:creationId xmlns:a16="http://schemas.microsoft.com/office/drawing/2014/main" id="{EA567553-4B70-8ACD-80CC-19133733CF8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9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0392" y="828155"/>
            <a:ext cx="815929" cy="815929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2861978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3"/>
          <p:cNvSpPr txBox="1"/>
          <p:nvPr/>
        </p:nvSpPr>
        <p:spPr>
          <a:xfrm>
            <a:off x="668595" y="624631"/>
            <a:ext cx="10653831" cy="56322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AD47"/>
              </a:buClr>
              <a:buSzPts val="3600"/>
              <a:buFontTx/>
              <a:buNone/>
              <a:tabLst/>
              <a:defRPr/>
            </a:pPr>
            <a:r>
              <a:rPr lang="en-US" sz="4000" dirty="0">
                <a:solidFill>
                  <a:srgbClr val="E65000"/>
                </a:solidFill>
                <a:latin typeface="Arial" panose="020B0604020202020204" pitchFamily="34" charset="0"/>
                <a:ea typeface="Arial Black"/>
                <a:cs typeface="Arial" panose="020B0604020202020204" pitchFamily="34" charset="0"/>
                <a:sym typeface="Arial"/>
              </a:rPr>
              <a:t>EXTERNALLY SET ASSIGNMENT</a:t>
            </a:r>
            <a:endParaRPr kumimoji="0" sz="4000" b="0" i="0" u="none" strike="noStrike" kern="1200" cap="none" spc="0" normalizeH="0" baseline="0" noProof="0" dirty="0">
              <a:ln>
                <a:noFill/>
              </a:ln>
              <a:solidFill>
                <a:srgbClr val="E65000"/>
              </a:solidFill>
              <a:effectLst/>
              <a:uLnTx/>
              <a:uFillTx/>
              <a:latin typeface="Arial" panose="020B0604020202020204" pitchFamily="34" charset="0"/>
              <a:ea typeface="Arial Black"/>
              <a:cs typeface="Arial" panose="020B0604020202020204" pitchFamily="34" charset="0"/>
              <a:sym typeface="Arial Black"/>
            </a:endParaRPr>
          </a:p>
          <a:p>
            <a:pPr marL="0" marR="0" lvl="0" indent="0" algn="just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AD47"/>
              </a:buClr>
              <a:buSzPts val="3600"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E65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rPr>
              <a:t>FINE ART</a:t>
            </a:r>
          </a:p>
          <a:p>
            <a:pPr marL="0" marR="0" lvl="0" indent="0" algn="just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AD47"/>
              </a:buClr>
              <a:buSzPts val="3600"/>
              <a:buFontTx/>
              <a:buNone/>
              <a:tabLst/>
              <a:defRPr/>
            </a:pPr>
            <a:endParaRPr kumimoji="0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marR="0" lvl="0" indent="0" algn="just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600"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rPr>
              <a:t>AO1 = 			 17 / 20</a:t>
            </a:r>
            <a:endParaRPr kumimoji="0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marR="0" lvl="0" indent="0" algn="just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600"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rPr>
              <a:t>AO2 = 			 18 / 20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marR="0" lvl="0" indent="0" algn="just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600"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rPr>
              <a:t>AO3 = 			 1</a:t>
            </a:r>
            <a:r>
              <a:rPr lang="en-GB" sz="4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8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rPr>
              <a:t> / 20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marR="0" lvl="0" indent="0" algn="just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600"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rPr>
              <a:t>AO4 = 			 </a:t>
            </a:r>
            <a:r>
              <a:rPr lang="en-GB" sz="4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18 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rPr>
              <a:t>/ 20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marR="0" lvl="0" indent="0" algn="just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600"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rPr>
              <a:t> </a:t>
            </a:r>
            <a:endParaRPr kumimoji="0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  <a:p>
            <a:pPr marL="0" marR="0" lvl="0" indent="0" algn="just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600"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rPr>
              <a:t>Total = 			  71/ </a:t>
            </a:r>
            <a:r>
              <a:rPr lang="en-GB" sz="4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8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rPr>
              <a:t>0</a:t>
            </a:r>
            <a:endParaRPr kumimoji="0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475" y="0"/>
            <a:ext cx="96410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9323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913" y="0"/>
            <a:ext cx="100221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3808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773" y="0"/>
            <a:ext cx="101864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0874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8" t="4368" r="-809" b="1839"/>
          <a:stretch/>
        </p:blipFill>
        <p:spPr>
          <a:xfrm>
            <a:off x="1516117" y="0"/>
            <a:ext cx="9159766" cy="6895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9687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1171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4" t="4800" r="8282" b="4533"/>
          <a:stretch/>
        </p:blipFill>
        <p:spPr>
          <a:xfrm>
            <a:off x="3588715" y="-4217"/>
            <a:ext cx="5018837" cy="6862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522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6f98b4f-ba65-4a7d-9a34-48b23de556cb" xsi:nil="true"/>
    <lcf76f155ced4ddcb4097134ff3c332f xmlns="82e184b6-85a8-46e3-8566-3c81e2119331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8315D743CEC145AAE9815F14DFC2EE" ma:contentTypeVersion="18" ma:contentTypeDescription="Create a new document." ma:contentTypeScope="" ma:versionID="86194489eb04e0ce41909b55b100e958">
  <xsd:schema xmlns:xsd="http://www.w3.org/2001/XMLSchema" xmlns:xs="http://www.w3.org/2001/XMLSchema" xmlns:p="http://schemas.microsoft.com/office/2006/metadata/properties" xmlns:ns2="82e184b6-85a8-46e3-8566-3c81e2119331" xmlns:ns3="36f98b4f-ba65-4a7d-9a34-48b23de556cb" targetNamespace="http://schemas.microsoft.com/office/2006/metadata/properties" ma:root="true" ma:fieldsID="a293042cd9c103f5b2e274899b38c7d2" ns2:_="" ns3:_="">
    <xsd:import namespace="82e184b6-85a8-46e3-8566-3c81e2119331"/>
    <xsd:import namespace="36f98b4f-ba65-4a7d-9a34-48b23de556c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e184b6-85a8-46e3-8566-3c81e21193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fd004107-dac0-45af-83fb-11757b2c839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6f98b4f-ba65-4a7d-9a34-48b23de556cb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3317158d-5997-432d-8f64-ed5253ed3d4a}" ma:internalName="TaxCatchAll" ma:showField="CatchAllData" ma:web="36f98b4f-ba65-4a7d-9a34-48b23de556c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A69B9AF-FBE9-430A-B09B-EA196AA8596F}">
  <ds:schemaRefs>
    <ds:schemaRef ds:uri="http://schemas.microsoft.com/office/2006/metadata/properties"/>
    <ds:schemaRef ds:uri="http://schemas.microsoft.com/office/infopath/2007/PartnerControls"/>
    <ds:schemaRef ds:uri="36f98b4f-ba65-4a7d-9a34-48b23de556cb"/>
    <ds:schemaRef ds:uri="82e184b6-85a8-46e3-8566-3c81e2119331"/>
  </ds:schemaRefs>
</ds:datastoreItem>
</file>

<file path=customXml/itemProps2.xml><?xml version="1.0" encoding="utf-8"?>
<ds:datastoreItem xmlns:ds="http://schemas.openxmlformats.org/officeDocument/2006/customXml" ds:itemID="{63222570-A23A-4E06-8EBD-1258825BB0E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B43B07F-4EEB-4278-A2B7-11014F7B5A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2e184b6-85a8-46e3-8566-3c81e2119331"/>
    <ds:schemaRef ds:uri="36f98b4f-ba65-4a7d-9a34-48b23de556c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62</Words>
  <Application>Microsoft Office PowerPoint</Application>
  <PresentationFormat>Widescreen</PresentationFormat>
  <Paragraphs>10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Gotham Rounded Book</vt:lpstr>
      <vt:lpstr>Office Theme</vt:lpstr>
      <vt:lpstr>1_Office Theme</vt:lpstr>
      <vt:lpstr>GCSE Art &amp; Design  Externally Set Assignment Fine Art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WJEC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GCSE Art &amp; Design  Externally Set Assignment Fine Art</dc:title>
  <dc:creator>Crouch, Jan</dc:creator>
  <cp:lastModifiedBy>Evans, Sara</cp:lastModifiedBy>
  <cp:revision>1</cp:revision>
  <dcterms:created xsi:type="dcterms:W3CDTF">2023-12-19T15:31:19Z</dcterms:created>
  <dcterms:modified xsi:type="dcterms:W3CDTF">2024-01-09T08:11:23Z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0x010100008315D743CEC145AAE9815F14DFC2EE</vt:lpwstr>
  </property>
  <property fmtid="{D5CDD505-2E9C-101B-9397-08002B2CF9AE}" pid="3" name="MediaServiceImageTags">
    <vt:lpwstr/>
  </property>
</Properties>
</file>