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1" r:id="rId5"/>
  </p:sldMasterIdLst>
  <p:notesMasterIdLst>
    <p:notesMasterId r:id="rId34"/>
  </p:notesMasterIdLst>
  <p:handoutMasterIdLst>
    <p:handoutMasterId r:id="rId35"/>
  </p:handoutMasterIdLst>
  <p:sldIdLst>
    <p:sldId id="316" r:id="rId6"/>
    <p:sldId id="354" r:id="rId7"/>
    <p:sldId id="445" r:id="rId8"/>
    <p:sldId id="446" r:id="rId9"/>
    <p:sldId id="401" r:id="rId10"/>
    <p:sldId id="356" r:id="rId11"/>
    <p:sldId id="357" r:id="rId12"/>
    <p:sldId id="353" r:id="rId13"/>
    <p:sldId id="408" r:id="rId14"/>
    <p:sldId id="407" r:id="rId15"/>
    <p:sldId id="387" r:id="rId16"/>
    <p:sldId id="359" r:id="rId17"/>
    <p:sldId id="409" r:id="rId18"/>
    <p:sldId id="434" r:id="rId19"/>
    <p:sldId id="410" r:id="rId20"/>
    <p:sldId id="365" r:id="rId21"/>
    <p:sldId id="388" r:id="rId22"/>
    <p:sldId id="363" r:id="rId23"/>
    <p:sldId id="411" r:id="rId24"/>
    <p:sldId id="362" r:id="rId25"/>
    <p:sldId id="403" r:id="rId26"/>
    <p:sldId id="448" r:id="rId27"/>
    <p:sldId id="412" r:id="rId28"/>
    <p:sldId id="447" r:id="rId29"/>
    <p:sldId id="258" r:id="rId30"/>
    <p:sldId id="259" r:id="rId31"/>
    <p:sldId id="260" r:id="rId32"/>
    <p:sldId id="413" r:id="rId3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5A59"/>
    <a:srgbClr val="A5A6A5"/>
    <a:srgbClr val="F7B385"/>
    <a:srgbClr val="DF3C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77" autoAdjust="0"/>
  </p:normalViewPr>
  <p:slideViewPr>
    <p:cSldViewPr snapToGrid="0" snapToObjects="1">
      <p:cViewPr varScale="1">
        <p:scale>
          <a:sx n="70" d="100"/>
          <a:sy n="70" d="100"/>
        </p:scale>
        <p:origin x="2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tt, Nancy" userId="97fa0bef-7ea8-47de-b874-e747452e97a9" providerId="ADAL" clId="{BAA44F28-2B10-4E17-9C64-65618AF02B6A}"/>
    <pc:docChg chg="custSel delSld modSld sldOrd">
      <pc:chgData name="Hutt, Nancy" userId="97fa0bef-7ea8-47de-b874-e747452e97a9" providerId="ADAL" clId="{BAA44F28-2B10-4E17-9C64-65618AF02B6A}" dt="2019-09-25T13:40:50.683" v="890" actId="20577"/>
      <pc:docMkLst>
        <pc:docMk/>
      </pc:docMkLst>
      <pc:sldChg chg="modSp">
        <pc:chgData name="Hutt, Nancy" userId="97fa0bef-7ea8-47de-b874-e747452e97a9" providerId="ADAL" clId="{BAA44F28-2B10-4E17-9C64-65618AF02B6A}" dt="2019-09-25T13:40:50.683" v="890" actId="20577"/>
        <pc:sldMkLst>
          <pc:docMk/>
          <pc:sldMk cId="4170457539" sldId="258"/>
        </pc:sldMkLst>
        <pc:spChg chg="mod">
          <ac:chgData name="Hutt, Nancy" userId="97fa0bef-7ea8-47de-b874-e747452e97a9" providerId="ADAL" clId="{BAA44F28-2B10-4E17-9C64-65618AF02B6A}" dt="2019-09-25T13:40:50.683" v="890" actId="20577"/>
          <ac:spMkLst>
            <pc:docMk/>
            <pc:sldMk cId="4170457539" sldId="258"/>
            <ac:spMk id="5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4T13:47:16.963" v="840" actId="20577"/>
        <pc:sldMkLst>
          <pc:docMk/>
          <pc:sldMk cId="1051058094" sldId="353"/>
        </pc:sldMkLst>
        <pc:spChg chg="mod">
          <ac:chgData name="Hutt, Nancy" userId="97fa0bef-7ea8-47de-b874-e747452e97a9" providerId="ADAL" clId="{BAA44F28-2B10-4E17-9C64-65618AF02B6A}" dt="2019-09-24T13:47:16.963" v="840" actId="20577"/>
          <ac:spMkLst>
            <pc:docMk/>
            <pc:sldMk cId="1051058094" sldId="353"/>
            <ac:spMk id="4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5T13:19:35.128" v="870" actId="20577"/>
        <pc:sldMkLst>
          <pc:docMk/>
          <pc:sldMk cId="698847120" sldId="354"/>
        </pc:sldMkLst>
        <pc:spChg chg="mod">
          <ac:chgData name="Hutt, Nancy" userId="97fa0bef-7ea8-47de-b874-e747452e97a9" providerId="ADAL" clId="{BAA44F28-2B10-4E17-9C64-65618AF02B6A}" dt="2019-09-24T09:45:51.341" v="54"/>
          <ac:spMkLst>
            <pc:docMk/>
            <pc:sldMk cId="698847120" sldId="354"/>
            <ac:spMk id="3" creationId="{00000000-0000-0000-0000-000000000000}"/>
          </ac:spMkLst>
        </pc:spChg>
        <pc:spChg chg="mod">
          <ac:chgData name="Hutt, Nancy" userId="97fa0bef-7ea8-47de-b874-e747452e97a9" providerId="ADAL" clId="{BAA44F28-2B10-4E17-9C64-65618AF02B6A}" dt="2019-09-25T13:19:35.128" v="870" actId="20577"/>
          <ac:spMkLst>
            <pc:docMk/>
            <pc:sldMk cId="698847120" sldId="354"/>
            <ac:spMk id="4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4T13:47:12.958" v="839" actId="20577"/>
        <pc:sldMkLst>
          <pc:docMk/>
          <pc:sldMk cId="3725840473" sldId="357"/>
        </pc:sldMkLst>
        <pc:spChg chg="mod">
          <ac:chgData name="Hutt, Nancy" userId="97fa0bef-7ea8-47de-b874-e747452e97a9" providerId="ADAL" clId="{BAA44F28-2B10-4E17-9C64-65618AF02B6A}" dt="2019-09-24T13:47:12.958" v="839" actId="20577"/>
          <ac:spMkLst>
            <pc:docMk/>
            <pc:sldMk cId="3725840473" sldId="357"/>
            <ac:spMk id="7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4T13:47:57.667" v="847" actId="255"/>
        <pc:sldMkLst>
          <pc:docMk/>
          <pc:sldMk cId="4095933980" sldId="359"/>
        </pc:sldMkLst>
        <pc:spChg chg="mod">
          <ac:chgData name="Hutt, Nancy" userId="97fa0bef-7ea8-47de-b874-e747452e97a9" providerId="ADAL" clId="{BAA44F28-2B10-4E17-9C64-65618AF02B6A}" dt="2019-09-24T13:47:57.667" v="847" actId="255"/>
          <ac:spMkLst>
            <pc:docMk/>
            <pc:sldMk cId="4095933980" sldId="359"/>
            <ac:spMk id="4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5T13:30:41.979" v="879" actId="20577"/>
        <pc:sldMkLst>
          <pc:docMk/>
          <pc:sldMk cId="3876311796" sldId="362"/>
        </pc:sldMkLst>
        <pc:spChg chg="mod">
          <ac:chgData name="Hutt, Nancy" userId="97fa0bef-7ea8-47de-b874-e747452e97a9" providerId="ADAL" clId="{BAA44F28-2B10-4E17-9C64-65618AF02B6A}" dt="2019-09-25T13:30:41.979" v="879" actId="20577"/>
          <ac:spMkLst>
            <pc:docMk/>
            <pc:sldMk cId="3876311796" sldId="362"/>
            <ac:spMk id="4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4T13:48:23.100" v="849" actId="20577"/>
        <pc:sldMkLst>
          <pc:docMk/>
          <pc:sldMk cId="1028659248" sldId="363"/>
        </pc:sldMkLst>
        <pc:spChg chg="mod">
          <ac:chgData name="Hutt, Nancy" userId="97fa0bef-7ea8-47de-b874-e747452e97a9" providerId="ADAL" clId="{BAA44F28-2B10-4E17-9C64-65618AF02B6A}" dt="2019-09-24T13:48:23.100" v="849" actId="20577"/>
          <ac:spMkLst>
            <pc:docMk/>
            <pc:sldMk cId="1028659248" sldId="363"/>
            <ac:spMk id="3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5T13:27:49.693" v="877" actId="2711"/>
        <pc:sldMkLst>
          <pc:docMk/>
          <pc:sldMk cId="2459671872" sldId="365"/>
        </pc:sldMkLst>
        <pc:spChg chg="mod">
          <ac:chgData name="Hutt, Nancy" userId="97fa0bef-7ea8-47de-b874-e747452e97a9" providerId="ADAL" clId="{BAA44F28-2B10-4E17-9C64-65618AF02B6A}" dt="2019-09-25T13:27:49.693" v="877" actId="2711"/>
          <ac:spMkLst>
            <pc:docMk/>
            <pc:sldMk cId="2459671872" sldId="365"/>
            <ac:spMk id="7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4T13:47:21.908" v="841" actId="20577"/>
        <pc:sldMkLst>
          <pc:docMk/>
          <pc:sldMk cId="3260017105" sldId="387"/>
        </pc:sldMkLst>
        <pc:spChg chg="mod">
          <ac:chgData name="Hutt, Nancy" userId="97fa0bef-7ea8-47de-b874-e747452e97a9" providerId="ADAL" clId="{BAA44F28-2B10-4E17-9C64-65618AF02B6A}" dt="2019-09-24T13:47:21.908" v="841" actId="20577"/>
          <ac:spMkLst>
            <pc:docMk/>
            <pc:sldMk cId="3260017105" sldId="387"/>
            <ac:spMk id="7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5T13:20:38.286" v="876" actId="20577"/>
        <pc:sldMkLst>
          <pc:docMk/>
          <pc:sldMk cId="240254065" sldId="401"/>
        </pc:sldMkLst>
        <pc:spChg chg="mod">
          <ac:chgData name="Hutt, Nancy" userId="97fa0bef-7ea8-47de-b874-e747452e97a9" providerId="ADAL" clId="{BAA44F28-2B10-4E17-9C64-65618AF02B6A}" dt="2019-09-24T09:52:59.008" v="71" actId="255"/>
          <ac:spMkLst>
            <pc:docMk/>
            <pc:sldMk cId="240254065" sldId="401"/>
            <ac:spMk id="3" creationId="{00000000-0000-0000-0000-000000000000}"/>
          </ac:spMkLst>
        </pc:spChg>
        <pc:spChg chg="mod">
          <ac:chgData name="Hutt, Nancy" userId="97fa0bef-7ea8-47de-b874-e747452e97a9" providerId="ADAL" clId="{BAA44F28-2B10-4E17-9C64-65618AF02B6A}" dt="2019-09-25T13:20:38.286" v="876" actId="20577"/>
          <ac:spMkLst>
            <pc:docMk/>
            <pc:sldMk cId="240254065" sldId="401"/>
            <ac:spMk id="4" creationId="{00000000-0000-0000-0000-000000000000}"/>
          </ac:spMkLst>
        </pc:spChg>
      </pc:sldChg>
      <pc:sldChg chg="modSp ord">
        <pc:chgData name="Hutt, Nancy" userId="97fa0bef-7ea8-47de-b874-e747452e97a9" providerId="ADAL" clId="{BAA44F28-2B10-4E17-9C64-65618AF02B6A}" dt="2019-09-24T10:52:42.052" v="838" actId="1076"/>
        <pc:sldMkLst>
          <pc:docMk/>
          <pc:sldMk cId="2326371079" sldId="403"/>
        </pc:sldMkLst>
        <pc:spChg chg="mod">
          <ac:chgData name="Hutt, Nancy" userId="97fa0bef-7ea8-47de-b874-e747452e97a9" providerId="ADAL" clId="{BAA44F28-2B10-4E17-9C64-65618AF02B6A}" dt="2019-09-24T10:52:42.052" v="838" actId="1076"/>
          <ac:spMkLst>
            <pc:docMk/>
            <pc:sldMk cId="2326371079" sldId="403"/>
            <ac:spMk id="3" creationId="{00000000-0000-0000-0000-000000000000}"/>
          </ac:spMkLst>
        </pc:spChg>
        <pc:spChg chg="mod">
          <ac:chgData name="Hutt, Nancy" userId="97fa0bef-7ea8-47de-b874-e747452e97a9" providerId="ADAL" clId="{BAA44F28-2B10-4E17-9C64-65618AF02B6A}" dt="2019-09-24T10:52:38.503" v="837" actId="1076"/>
          <ac:spMkLst>
            <pc:docMk/>
            <pc:sldMk cId="2326371079" sldId="403"/>
            <ac:spMk id="8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5T10:01:46.254" v="855" actId="255"/>
        <pc:sldMkLst>
          <pc:docMk/>
          <pc:sldMk cId="3677879013" sldId="407"/>
        </pc:sldMkLst>
        <pc:spChg chg="mod">
          <ac:chgData name="Hutt, Nancy" userId="97fa0bef-7ea8-47de-b874-e747452e97a9" providerId="ADAL" clId="{BAA44F28-2B10-4E17-9C64-65618AF02B6A}" dt="2019-09-25T10:01:46.254" v="855" actId="255"/>
          <ac:spMkLst>
            <pc:docMk/>
            <pc:sldMk cId="3677879013" sldId="407"/>
            <ac:spMk id="3" creationId="{00000000-0000-0000-0000-000000000000}"/>
          </ac:spMkLst>
        </pc:spChg>
        <pc:spChg chg="mod">
          <ac:chgData name="Hutt, Nancy" userId="97fa0bef-7ea8-47de-b874-e747452e97a9" providerId="ADAL" clId="{BAA44F28-2B10-4E17-9C64-65618AF02B6A}" dt="2019-09-24T09:59:39.668" v="76" actId="20577"/>
          <ac:spMkLst>
            <pc:docMk/>
            <pc:sldMk cId="3677879013" sldId="407"/>
            <ac:spMk id="4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5T10:01:30.913" v="852" actId="20577"/>
        <pc:sldMkLst>
          <pc:docMk/>
          <pc:sldMk cId="3205701943" sldId="408"/>
        </pc:sldMkLst>
        <pc:spChg chg="mod">
          <ac:chgData name="Hutt, Nancy" userId="97fa0bef-7ea8-47de-b874-e747452e97a9" providerId="ADAL" clId="{BAA44F28-2B10-4E17-9C64-65618AF02B6A}" dt="2019-09-25T10:01:30.913" v="852" actId="20577"/>
          <ac:spMkLst>
            <pc:docMk/>
            <pc:sldMk cId="3205701943" sldId="408"/>
            <ac:spMk id="3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4T13:48:11.243" v="848" actId="20577"/>
        <pc:sldMkLst>
          <pc:docMk/>
          <pc:sldMk cId="3086294009" sldId="409"/>
        </pc:sldMkLst>
        <pc:spChg chg="mod">
          <ac:chgData name="Hutt, Nancy" userId="97fa0bef-7ea8-47de-b874-e747452e97a9" providerId="ADAL" clId="{BAA44F28-2B10-4E17-9C64-65618AF02B6A}" dt="2019-09-24T13:48:11.243" v="848" actId="20577"/>
          <ac:spMkLst>
            <pc:docMk/>
            <pc:sldMk cId="3086294009" sldId="409"/>
            <ac:spMk id="8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5T10:02:10.166" v="862" actId="255"/>
        <pc:sldMkLst>
          <pc:docMk/>
          <pc:sldMk cId="2314505246" sldId="410"/>
        </pc:sldMkLst>
        <pc:spChg chg="mod">
          <ac:chgData name="Hutt, Nancy" userId="97fa0bef-7ea8-47de-b874-e747452e97a9" providerId="ADAL" clId="{BAA44F28-2B10-4E17-9C64-65618AF02B6A}" dt="2019-09-25T10:02:10.166" v="862" actId="255"/>
          <ac:spMkLst>
            <pc:docMk/>
            <pc:sldMk cId="2314505246" sldId="410"/>
            <ac:spMk id="3" creationId="{00000000-0000-0000-0000-000000000000}"/>
          </ac:spMkLst>
        </pc:spChg>
        <pc:spChg chg="mod">
          <ac:chgData name="Hutt, Nancy" userId="97fa0bef-7ea8-47de-b874-e747452e97a9" providerId="ADAL" clId="{BAA44F28-2B10-4E17-9C64-65618AF02B6A}" dt="2019-09-23T11:15:44.868" v="3" actId="1076"/>
          <ac:spMkLst>
            <pc:docMk/>
            <pc:sldMk cId="2314505246" sldId="410"/>
            <ac:spMk id="4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4T13:48:30.428" v="850" actId="20577"/>
        <pc:sldMkLst>
          <pc:docMk/>
          <pc:sldMk cId="113157687" sldId="411"/>
        </pc:sldMkLst>
        <pc:spChg chg="mod">
          <ac:chgData name="Hutt, Nancy" userId="97fa0bef-7ea8-47de-b874-e747452e97a9" providerId="ADAL" clId="{BAA44F28-2B10-4E17-9C64-65618AF02B6A}" dt="2019-09-24T13:48:30.428" v="850" actId="20577"/>
          <ac:spMkLst>
            <pc:docMk/>
            <pc:sldMk cId="113157687" sldId="411"/>
            <ac:spMk id="3" creationId="{00000000-0000-0000-0000-000000000000}"/>
          </ac:spMkLst>
        </pc:spChg>
        <pc:spChg chg="mod">
          <ac:chgData name="Hutt, Nancy" userId="97fa0bef-7ea8-47de-b874-e747452e97a9" providerId="ADAL" clId="{BAA44F28-2B10-4E17-9C64-65618AF02B6A}" dt="2019-09-24T10:39:54.405" v="420" actId="1076"/>
          <ac:spMkLst>
            <pc:docMk/>
            <pc:sldMk cId="113157687" sldId="411"/>
            <ac:spMk id="4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5T10:02:25.615" v="864"/>
        <pc:sldMkLst>
          <pc:docMk/>
          <pc:sldMk cId="2106983381" sldId="412"/>
        </pc:sldMkLst>
        <pc:spChg chg="mod">
          <ac:chgData name="Hutt, Nancy" userId="97fa0bef-7ea8-47de-b874-e747452e97a9" providerId="ADAL" clId="{BAA44F28-2B10-4E17-9C64-65618AF02B6A}" dt="2019-09-25T10:02:25.615" v="864"/>
          <ac:spMkLst>
            <pc:docMk/>
            <pc:sldMk cId="2106983381" sldId="412"/>
            <ac:spMk id="3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5T10:01:57.060" v="859" actId="20577"/>
        <pc:sldMkLst>
          <pc:docMk/>
          <pc:sldMk cId="53295459" sldId="434"/>
        </pc:sldMkLst>
        <pc:spChg chg="mod">
          <ac:chgData name="Hutt, Nancy" userId="97fa0bef-7ea8-47de-b874-e747452e97a9" providerId="ADAL" clId="{BAA44F28-2B10-4E17-9C64-65618AF02B6A}" dt="2019-09-25T10:01:57.060" v="859" actId="20577"/>
          <ac:spMkLst>
            <pc:docMk/>
            <pc:sldMk cId="53295459" sldId="434"/>
            <ac:spMk id="3" creationId="{00000000-0000-0000-0000-000000000000}"/>
          </ac:spMkLst>
        </pc:spChg>
        <pc:spChg chg="mod">
          <ac:chgData name="Hutt, Nancy" userId="97fa0bef-7ea8-47de-b874-e747452e97a9" providerId="ADAL" clId="{BAA44F28-2B10-4E17-9C64-65618AF02B6A}" dt="2019-09-24T10:24:27.681" v="410" actId="255"/>
          <ac:spMkLst>
            <pc:docMk/>
            <pc:sldMk cId="53295459" sldId="434"/>
            <ac:spMk id="4" creationId="{00000000-0000-0000-0000-000000000000}"/>
          </ac:spMkLst>
        </pc:spChg>
      </pc:sldChg>
      <pc:sldChg chg="modSp del">
        <pc:chgData name="Hutt, Nancy" userId="97fa0bef-7ea8-47de-b874-e747452e97a9" providerId="ADAL" clId="{BAA44F28-2B10-4E17-9C64-65618AF02B6A}" dt="2019-09-24T09:52:12.223" v="68" actId="20577"/>
        <pc:sldMkLst>
          <pc:docMk/>
          <pc:sldMk cId="3837177173" sldId="446"/>
        </pc:sldMkLst>
        <pc:spChg chg="mod">
          <ac:chgData name="Hutt, Nancy" userId="97fa0bef-7ea8-47de-b874-e747452e97a9" providerId="ADAL" clId="{BAA44F28-2B10-4E17-9C64-65618AF02B6A}" dt="2019-09-24T09:48:47.079" v="61" actId="255"/>
          <ac:spMkLst>
            <pc:docMk/>
            <pc:sldMk cId="3837177173" sldId="446"/>
            <ac:spMk id="3" creationId="{00000000-0000-0000-0000-000000000000}"/>
          </ac:spMkLst>
        </pc:spChg>
        <pc:spChg chg="mod">
          <ac:chgData name="Hutt, Nancy" userId="97fa0bef-7ea8-47de-b874-e747452e97a9" providerId="ADAL" clId="{BAA44F28-2B10-4E17-9C64-65618AF02B6A}" dt="2019-09-24T09:52:12.223" v="68" actId="20577"/>
          <ac:spMkLst>
            <pc:docMk/>
            <pc:sldMk cId="3837177173" sldId="446"/>
            <ac:spMk id="4" creationId="{00000000-0000-0000-0000-000000000000}"/>
          </ac:spMkLst>
        </pc:spChg>
      </pc:sldChg>
      <pc:sldChg chg="modSp">
        <pc:chgData name="Hutt, Nancy" userId="97fa0bef-7ea8-47de-b874-e747452e97a9" providerId="ADAL" clId="{BAA44F28-2B10-4E17-9C64-65618AF02B6A}" dt="2019-09-25T13:37:45.712" v="887" actId="20577"/>
        <pc:sldMkLst>
          <pc:docMk/>
          <pc:sldMk cId="3695533425" sldId="447"/>
        </pc:sldMkLst>
        <pc:spChg chg="mod">
          <ac:chgData name="Hutt, Nancy" userId="97fa0bef-7ea8-47de-b874-e747452e97a9" providerId="ADAL" clId="{BAA44F28-2B10-4E17-9C64-65618AF02B6A}" dt="2019-09-25T13:37:45.712" v="887" actId="20577"/>
          <ac:spMkLst>
            <pc:docMk/>
            <pc:sldMk cId="3695533425" sldId="447"/>
            <ac:spMk id="4" creationId="{4E326E75-5855-4360-9083-13F2DBF433F7}"/>
          </ac:spMkLst>
        </pc:spChg>
      </pc:sldChg>
      <pc:sldChg chg="modSp">
        <pc:chgData name="Hutt, Nancy" userId="97fa0bef-7ea8-47de-b874-e747452e97a9" providerId="ADAL" clId="{BAA44F28-2B10-4E17-9C64-65618AF02B6A}" dt="2019-09-25T13:33:04.010" v="881" actId="255"/>
        <pc:sldMkLst>
          <pc:docMk/>
          <pc:sldMk cId="3351351512" sldId="448"/>
        </pc:sldMkLst>
        <pc:spChg chg="mod">
          <ac:chgData name="Hutt, Nancy" userId="97fa0bef-7ea8-47de-b874-e747452e97a9" providerId="ADAL" clId="{BAA44F28-2B10-4E17-9C64-65618AF02B6A}" dt="2019-09-24T10:44:05.393" v="611" actId="14100"/>
          <ac:spMkLst>
            <pc:docMk/>
            <pc:sldMk cId="3351351512" sldId="448"/>
            <ac:spMk id="3" creationId="{00000000-0000-0000-0000-000000000000}"/>
          </ac:spMkLst>
        </pc:spChg>
        <pc:spChg chg="mod">
          <ac:chgData name="Hutt, Nancy" userId="97fa0bef-7ea8-47de-b874-e747452e97a9" providerId="ADAL" clId="{BAA44F28-2B10-4E17-9C64-65618AF02B6A}" dt="2019-09-25T13:33:04.010" v="881" actId="255"/>
          <ac:spMkLst>
            <pc:docMk/>
            <pc:sldMk cId="3351351512" sldId="448"/>
            <ac:spMk id="4" creationId="{00000000-0000-0000-0000-000000000000}"/>
          </ac:spMkLst>
        </pc:spChg>
      </pc:sldChg>
    </pc:docChg>
  </pc:docChgLst>
  <pc:docChgLst>
    <pc:chgData name="Hutt, Nancy" userId="97fa0bef-7ea8-47de-b874-e747452e97a9" providerId="ADAL" clId="{F12790DA-D6DC-4736-8037-3695BE1BCCD3}"/>
    <pc:docChg chg="custSel addSld delSld modSld">
      <pc:chgData name="Hutt, Nancy" userId="97fa0bef-7ea8-47de-b874-e747452e97a9" providerId="ADAL" clId="{F12790DA-D6DC-4736-8037-3695BE1BCCD3}" dt="2019-09-20T10:32:45.400" v="197" actId="2696"/>
      <pc:docMkLst>
        <pc:docMk/>
      </pc:docMkLst>
      <pc:sldChg chg="modSp">
        <pc:chgData name="Hutt, Nancy" userId="97fa0bef-7ea8-47de-b874-e747452e97a9" providerId="ADAL" clId="{F12790DA-D6DC-4736-8037-3695BE1BCCD3}" dt="2019-09-17T12:55:55.854" v="146" actId="20577"/>
        <pc:sldMkLst>
          <pc:docMk/>
          <pc:sldMk cId="4170457539" sldId="258"/>
        </pc:sldMkLst>
        <pc:spChg chg="mod">
          <ac:chgData name="Hutt, Nancy" userId="97fa0bef-7ea8-47de-b874-e747452e97a9" providerId="ADAL" clId="{F12790DA-D6DC-4736-8037-3695BE1BCCD3}" dt="2019-09-17T12:55:09.771" v="107" actId="14100"/>
          <ac:spMkLst>
            <pc:docMk/>
            <pc:sldMk cId="4170457539" sldId="258"/>
            <ac:spMk id="3" creationId="{00000000-0000-0000-0000-000000000000}"/>
          </ac:spMkLst>
        </pc:spChg>
        <pc:spChg chg="mod">
          <ac:chgData name="Hutt, Nancy" userId="97fa0bef-7ea8-47de-b874-e747452e97a9" providerId="ADAL" clId="{F12790DA-D6DC-4736-8037-3695BE1BCCD3}" dt="2019-09-17T12:55:55.854" v="146" actId="20577"/>
          <ac:spMkLst>
            <pc:docMk/>
            <pc:sldMk cId="4170457539" sldId="258"/>
            <ac:spMk id="5" creationId="{00000000-0000-0000-0000-000000000000}"/>
          </ac:spMkLst>
        </pc:spChg>
      </pc:sldChg>
      <pc:sldChg chg="modSp">
        <pc:chgData name="Hutt, Nancy" userId="97fa0bef-7ea8-47de-b874-e747452e97a9" providerId="ADAL" clId="{F12790DA-D6DC-4736-8037-3695BE1BCCD3}" dt="2019-09-17T12:53:59.309" v="33" actId="20577"/>
        <pc:sldMkLst>
          <pc:docMk/>
          <pc:sldMk cId="1878581509" sldId="259"/>
        </pc:sldMkLst>
        <pc:spChg chg="mod">
          <ac:chgData name="Hutt, Nancy" userId="97fa0bef-7ea8-47de-b874-e747452e97a9" providerId="ADAL" clId="{F12790DA-D6DC-4736-8037-3695BE1BCCD3}" dt="2019-09-17T12:53:45.206" v="30" actId="115"/>
          <ac:spMkLst>
            <pc:docMk/>
            <pc:sldMk cId="1878581509" sldId="259"/>
            <ac:spMk id="3" creationId="{CD36AA29-A689-4A1B-9D1E-D73C1AF49A75}"/>
          </ac:spMkLst>
        </pc:spChg>
        <pc:spChg chg="mod">
          <ac:chgData name="Hutt, Nancy" userId="97fa0bef-7ea8-47de-b874-e747452e97a9" providerId="ADAL" clId="{F12790DA-D6DC-4736-8037-3695BE1BCCD3}" dt="2019-09-17T12:53:59.309" v="33" actId="20577"/>
          <ac:spMkLst>
            <pc:docMk/>
            <pc:sldMk cId="1878581509" sldId="259"/>
            <ac:spMk id="4" creationId="{CCD9B4DF-CB8D-4EE7-AE5F-1E2BF09156C3}"/>
          </ac:spMkLst>
        </pc:spChg>
      </pc:sldChg>
      <pc:sldChg chg="modSp add del">
        <pc:chgData name="Hutt, Nancy" userId="97fa0bef-7ea8-47de-b874-e747452e97a9" providerId="ADAL" clId="{F12790DA-D6DC-4736-8037-3695BE1BCCD3}" dt="2019-09-17T12:07:46.031" v="5" actId="2696"/>
        <pc:sldMkLst>
          <pc:docMk/>
          <pc:sldMk cId="1630652965" sldId="266"/>
        </pc:sldMkLst>
        <pc:spChg chg="mod">
          <ac:chgData name="Hutt, Nancy" userId="97fa0bef-7ea8-47de-b874-e747452e97a9" providerId="ADAL" clId="{F12790DA-D6DC-4736-8037-3695BE1BCCD3}" dt="2019-09-17T12:07:16.517" v="1" actId="27636"/>
          <ac:spMkLst>
            <pc:docMk/>
            <pc:sldMk cId="1630652965" sldId="266"/>
            <ac:spMk id="4" creationId="{4E326E75-5855-4360-9083-13F2DBF433F7}"/>
          </ac:spMkLst>
        </pc:spChg>
      </pc:sldChg>
      <pc:sldChg chg="del">
        <pc:chgData name="Hutt, Nancy" userId="97fa0bef-7ea8-47de-b874-e747452e97a9" providerId="ADAL" clId="{F12790DA-D6DC-4736-8037-3695BE1BCCD3}" dt="2019-09-20T10:32:45.400" v="197" actId="2696"/>
        <pc:sldMkLst>
          <pc:docMk/>
          <pc:sldMk cId="2902137078" sldId="364"/>
        </pc:sldMkLst>
      </pc:sldChg>
      <pc:sldChg chg="del">
        <pc:chgData name="Hutt, Nancy" userId="97fa0bef-7ea8-47de-b874-e747452e97a9" providerId="ADAL" clId="{F12790DA-D6DC-4736-8037-3695BE1BCCD3}" dt="2019-09-17T13:09:45.221" v="196" actId="2696"/>
        <pc:sldMkLst>
          <pc:docMk/>
          <pc:sldMk cId="2326371079" sldId="403"/>
        </pc:sldMkLst>
      </pc:sldChg>
      <pc:sldChg chg="del">
        <pc:chgData name="Hutt, Nancy" userId="97fa0bef-7ea8-47de-b874-e747452e97a9" providerId="ADAL" clId="{F12790DA-D6DC-4736-8037-3695BE1BCCD3}" dt="2019-09-17T13:09:33.379" v="195" actId="2696"/>
        <pc:sldMkLst>
          <pc:docMk/>
          <pc:sldMk cId="3086294009" sldId="409"/>
        </pc:sldMkLst>
      </pc:sldChg>
      <pc:sldChg chg="modSp add">
        <pc:chgData name="Hutt, Nancy" userId="97fa0bef-7ea8-47de-b874-e747452e97a9" providerId="ADAL" clId="{F12790DA-D6DC-4736-8037-3695BE1BCCD3}" dt="2019-09-17T13:06:12.180" v="194" actId="20577"/>
        <pc:sldMkLst>
          <pc:docMk/>
          <pc:sldMk cId="3695533425" sldId="447"/>
        </pc:sldMkLst>
        <pc:spChg chg="mod">
          <ac:chgData name="Hutt, Nancy" userId="97fa0bef-7ea8-47de-b874-e747452e97a9" providerId="ADAL" clId="{F12790DA-D6DC-4736-8037-3695BE1BCCD3}" dt="2019-09-17T13:06:12.180" v="194" actId="20577"/>
          <ac:spMkLst>
            <pc:docMk/>
            <pc:sldMk cId="3695533425" sldId="447"/>
            <ac:spMk id="4" creationId="{4E326E75-5855-4360-9083-13F2DBF433F7}"/>
          </ac:spMkLst>
        </pc:spChg>
      </pc:sldChg>
      <pc:sldMasterChg chg="delSldLayout">
        <pc:chgData name="Hutt, Nancy" userId="97fa0bef-7ea8-47de-b874-e747452e97a9" providerId="ADAL" clId="{F12790DA-D6DC-4736-8037-3695BE1BCCD3}" dt="2019-09-17T12:07:46.034" v="6" actId="2696"/>
        <pc:sldMasterMkLst>
          <pc:docMk/>
          <pc:sldMasterMk cId="2459823146" sldId="2147483648"/>
        </pc:sldMasterMkLst>
        <pc:sldLayoutChg chg="del">
          <pc:chgData name="Hutt, Nancy" userId="97fa0bef-7ea8-47de-b874-e747452e97a9" providerId="ADAL" clId="{F12790DA-D6DC-4736-8037-3695BE1BCCD3}" dt="2019-09-17T12:07:24.019" v="3" actId="2696"/>
          <pc:sldLayoutMkLst>
            <pc:docMk/>
            <pc:sldMasterMk cId="2459823146" sldId="2147483648"/>
            <pc:sldLayoutMk cId="1339470615" sldId="2147483660"/>
          </pc:sldLayoutMkLst>
        </pc:sldLayoutChg>
        <pc:sldLayoutChg chg="del">
          <pc:chgData name="Hutt, Nancy" userId="97fa0bef-7ea8-47de-b874-e747452e97a9" providerId="ADAL" clId="{F12790DA-D6DC-4736-8037-3695BE1BCCD3}" dt="2019-09-17T12:07:46.034" v="6" actId="2696"/>
          <pc:sldLayoutMkLst>
            <pc:docMk/>
            <pc:sldMasterMk cId="2459823146" sldId="2147483648"/>
            <pc:sldLayoutMk cId="1922291058" sldId="2147483660"/>
          </pc:sldLayoutMkLst>
        </pc:sldLayoutChg>
      </pc:sldMasterChg>
    </pc:docChg>
  </pc:docChgLst>
  <pc:docChgLst>
    <pc:chgData name="Hutt, Nancy" userId="97fa0bef-7ea8-47de-b874-e747452e97a9" providerId="ADAL" clId="{08E87F62-5FDF-4FAB-B0FA-0825E5BD3889}"/>
    <pc:docChg chg="modSld">
      <pc:chgData name="Hutt, Nancy" userId="97fa0bef-7ea8-47de-b874-e747452e97a9" providerId="ADAL" clId="{08E87F62-5FDF-4FAB-B0FA-0825E5BD3889}" dt="2019-10-15T10:18:43.493" v="0" actId="1076"/>
      <pc:docMkLst>
        <pc:docMk/>
      </pc:docMkLst>
      <pc:sldChg chg="modSp">
        <pc:chgData name="Hutt, Nancy" userId="97fa0bef-7ea8-47de-b874-e747452e97a9" providerId="ADAL" clId="{08E87F62-5FDF-4FAB-B0FA-0825E5BD3889}" dt="2019-10-15T10:18:43.493" v="0" actId="1076"/>
        <pc:sldMkLst>
          <pc:docMk/>
          <pc:sldMk cId="4095933980" sldId="359"/>
        </pc:sldMkLst>
        <pc:spChg chg="mod">
          <ac:chgData name="Hutt, Nancy" userId="97fa0bef-7ea8-47de-b874-e747452e97a9" providerId="ADAL" clId="{08E87F62-5FDF-4FAB-B0FA-0825E5BD3889}" dt="2019-10-15T10:18:43.493" v="0" actId="1076"/>
          <ac:spMkLst>
            <pc:docMk/>
            <pc:sldMk cId="4095933980" sldId="359"/>
            <ac:spMk id="23" creationId="{00000000-0000-0000-0000-000000000000}"/>
          </ac:spMkLst>
        </pc:spChg>
      </pc:sldChg>
    </pc:docChg>
  </pc:docChgLst>
  <pc:docChgLst>
    <pc:chgData name="Hutt, Nancy" userId="97fa0bef-7ea8-47de-b874-e747452e97a9" providerId="ADAL" clId="{E2A17E9C-7C58-49AB-8E85-5D325B4371BC}"/>
    <pc:docChg chg="delSld">
      <pc:chgData name="Hutt, Nancy" userId="97fa0bef-7ea8-47de-b874-e747452e97a9" providerId="ADAL" clId="{E2A17E9C-7C58-49AB-8E85-5D325B4371BC}" dt="2019-09-17T11:44:17.475" v="1" actId="2696"/>
      <pc:docMkLst>
        <pc:docMk/>
      </pc:docMkLst>
      <pc:sldChg chg="del">
        <pc:chgData name="Hutt, Nancy" userId="97fa0bef-7ea8-47de-b874-e747452e97a9" providerId="ADAL" clId="{E2A17E9C-7C58-49AB-8E85-5D325B4371BC}" dt="2019-09-17T11:44:14.537" v="0" actId="2696"/>
        <pc:sldMkLst>
          <pc:docMk/>
          <pc:sldMk cId="1538698607" sldId="404"/>
        </pc:sldMkLst>
      </pc:sldChg>
      <pc:sldChg chg="del">
        <pc:chgData name="Hutt, Nancy" userId="97fa0bef-7ea8-47de-b874-e747452e97a9" providerId="ADAL" clId="{E2A17E9C-7C58-49AB-8E85-5D325B4371BC}" dt="2019-09-17T11:44:17.475" v="1" actId="2696"/>
        <pc:sldMkLst>
          <pc:docMk/>
          <pc:sldMk cId="3868910987" sldId="40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3C8AA-2B2A-4337-B6E1-ACF4E6020354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280DE-3B87-478B-9458-16EA64D64B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32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0968A-7EF6-4DE1-978D-22D49D18B8A6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CBB84-E678-4AB9-AD18-737FAF45A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92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resources.wjec.co.uk/" TargetMode="Externa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99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7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31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duqas_Powerpoint_Templates_for PPT-1.psd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44"/>
          <a:stretch/>
        </p:blipFill>
        <p:spPr>
          <a:xfrm>
            <a:off x="0" y="0"/>
            <a:ext cx="9144000" cy="577140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456" y="5915809"/>
            <a:ext cx="1413162" cy="729052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25404" y="795467"/>
            <a:ext cx="8669214" cy="808038"/>
          </a:xfrm>
        </p:spPr>
        <p:txBody>
          <a:bodyPr>
            <a:noAutofit/>
          </a:bodyPr>
          <a:lstStyle>
            <a:lvl1pPr>
              <a:defRPr sz="4400" b="1" baseline="0">
                <a:solidFill>
                  <a:schemeClr val="bg1"/>
                </a:solidFill>
              </a:defRPr>
            </a:lvl1pPr>
            <a:lvl2pPr>
              <a:defRPr sz="4400"/>
            </a:lvl2pPr>
            <a:lvl3pPr>
              <a:defRPr sz="4400"/>
            </a:lvl3pPr>
            <a:lvl4pPr>
              <a:defRPr sz="4400"/>
            </a:lvl4pPr>
            <a:lvl5pPr>
              <a:defRPr sz="4400"/>
            </a:lvl5pPr>
          </a:lstStyle>
          <a:p>
            <a:pPr lvl="0"/>
            <a:r>
              <a:rPr lang="en-GB" dirty="0"/>
              <a:t>Level, Subject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11548" y="4296741"/>
            <a:ext cx="2792906" cy="1011529"/>
          </a:xfrm>
        </p:spPr>
        <p:txBody>
          <a:bodyPr>
            <a:no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  <a:lvl2pPr>
              <a:defRPr sz="4400"/>
            </a:lvl2pPr>
            <a:lvl3pPr>
              <a:defRPr sz="4400"/>
            </a:lvl3pPr>
            <a:lvl4pPr>
              <a:defRPr sz="4400"/>
            </a:lvl4pPr>
            <a:lvl5pPr>
              <a:defRPr sz="4400"/>
            </a:lvl5pPr>
          </a:lstStyle>
          <a:p>
            <a:pPr lvl="0"/>
            <a:r>
              <a:rPr lang="en-GB" dirty="0"/>
              <a:t>Presenter name and remit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284778" y="174845"/>
            <a:ext cx="2719676" cy="395171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1800" baseline="0">
                <a:solidFill>
                  <a:schemeClr val="tx1"/>
                </a:solidFill>
              </a:defRPr>
            </a:lvl1pPr>
            <a:lvl2pPr>
              <a:defRPr sz="4400"/>
            </a:lvl2pPr>
            <a:lvl3pPr>
              <a:defRPr sz="4400"/>
            </a:lvl3pPr>
            <a:lvl4pPr>
              <a:defRPr sz="4400"/>
            </a:lvl4pPr>
            <a:lvl5pPr>
              <a:defRPr sz="4400"/>
            </a:lvl5pPr>
          </a:lstStyle>
          <a:p>
            <a:pPr lvl="0"/>
            <a:r>
              <a:rPr lang="en-GB" dirty="0"/>
              <a:t>Academic period</a:t>
            </a:r>
          </a:p>
        </p:txBody>
      </p:sp>
    </p:spTree>
    <p:extLst>
      <p:ext uri="{BB962C8B-B14F-4D97-AF65-F5344CB8AC3E}">
        <p14:creationId xmlns:p14="http://schemas.microsoft.com/office/powerpoint/2010/main" val="1824161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67544" y="0"/>
            <a:ext cx="7576456" cy="908720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Arial font size 32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284305" y="1341872"/>
            <a:ext cx="4632079" cy="724436"/>
          </a:xfrm>
        </p:spPr>
        <p:txBody>
          <a:bodyPr>
            <a:noAutofit/>
          </a:bodyPr>
          <a:lstStyle>
            <a:lvl1pPr>
              <a:defRPr sz="2800" b="1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Arial font size 28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284163" y="2398713"/>
            <a:ext cx="8634206" cy="422771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font (min) size 24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7010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67544" y="0"/>
            <a:ext cx="7576456" cy="908720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Arial font size 32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284305" y="1341872"/>
            <a:ext cx="4632079" cy="724436"/>
          </a:xfrm>
        </p:spPr>
        <p:txBody>
          <a:bodyPr>
            <a:noAutofit/>
          </a:bodyPr>
          <a:lstStyle>
            <a:lvl1pPr>
              <a:defRPr sz="2800" b="1"/>
            </a:lvl1pPr>
            <a:lvl2pPr>
              <a:defRPr sz="2800"/>
            </a:lvl2pPr>
            <a:lvl3pPr>
              <a:defRPr sz="2800"/>
            </a:lvl3pPr>
            <a:lvl4pPr marL="1371600" indent="0">
              <a:buNone/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058886" y="2826781"/>
            <a:ext cx="3811691" cy="360964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284305" y="2827338"/>
            <a:ext cx="4632184" cy="360838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font (min) size 24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283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67544" y="0"/>
            <a:ext cx="7576456" cy="908720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Arial font size 32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8167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67544" y="0"/>
            <a:ext cx="7576456" cy="90872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Arial font size 32</a:t>
            </a:r>
            <a:endParaRPr lang="en-GB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0603" y="6355649"/>
            <a:ext cx="575892" cy="297103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866775" y="641350"/>
            <a:ext cx="7185025" cy="113982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Use this for slide with full graphics</a:t>
            </a:r>
          </a:p>
        </p:txBody>
      </p:sp>
    </p:spTree>
    <p:extLst>
      <p:ext uri="{BB962C8B-B14F-4D97-AF65-F5344CB8AC3E}">
        <p14:creationId xmlns:p14="http://schemas.microsoft.com/office/powerpoint/2010/main" val="3598543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67544" y="0"/>
            <a:ext cx="7576456" cy="908720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Arial font size 32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284305" y="1341872"/>
            <a:ext cx="4632079" cy="724436"/>
          </a:xfrm>
        </p:spPr>
        <p:txBody>
          <a:bodyPr>
            <a:noAutofit/>
          </a:bodyPr>
          <a:lstStyle>
            <a:lvl1pPr>
              <a:defRPr sz="2800" b="1"/>
            </a:lvl1pPr>
            <a:lvl2pPr>
              <a:defRPr sz="2800" b="1"/>
            </a:lvl2pPr>
            <a:lvl3pPr>
              <a:defRPr sz="2800" b="1"/>
            </a:lvl3pPr>
            <a:lvl4pPr>
              <a:defRPr sz="2800" b="1"/>
            </a:lvl4pPr>
            <a:lvl5pPr>
              <a:defRPr sz="2800" b="1"/>
            </a:lvl5pPr>
          </a:lstStyle>
          <a:p>
            <a:pPr lvl="0"/>
            <a:r>
              <a:rPr lang="en-US" dirty="0"/>
              <a:t>Arial font size 28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284163" y="2255838"/>
            <a:ext cx="8586787" cy="4251325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547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ource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284304" y="1116247"/>
            <a:ext cx="8539061" cy="724436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 marL="1371600" indent="0">
              <a:buNone/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Insert subject page link here of format eduqas.co.uk/qualifications/[mathematics]</a:t>
            </a:r>
          </a:p>
          <a:p>
            <a:pPr lvl="0"/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344384" y="1903150"/>
            <a:ext cx="8478982" cy="3416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resources.wjec.co.uk</a:t>
            </a:r>
            <a:endParaRPr lang="en-GB" sz="2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WJEC digital resources to support the teaching and learning of a broad range of subjects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hlinkClick r:id="" action="ppaction://noaction"/>
            </a:endParaRPr>
          </a:p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" action="ppaction://noaction"/>
              </a:rPr>
              <a:t>oer.wjec.co.uk</a:t>
            </a:r>
            <a:endParaRPr lang="en-GB" sz="2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WJEC’s free Online Exam Review allows teachers to analyse item level data, critically assess sample question papers and receive examiner feedback</a:t>
            </a:r>
            <a:b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97631" y="28586"/>
            <a:ext cx="4310744" cy="864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1886726" y="168544"/>
            <a:ext cx="27394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Free Resources</a:t>
            </a:r>
            <a:endParaRPr lang="en-GB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922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duqas_Powerpoint_Templates_for PPT-1.psd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44"/>
          <a:stretch/>
        </p:blipFill>
        <p:spPr>
          <a:xfrm>
            <a:off x="0" y="0"/>
            <a:ext cx="9144000" cy="577140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456" y="5915809"/>
            <a:ext cx="1413162" cy="729052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278740" y="1420305"/>
            <a:ext cx="46257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our specialist Subject Officers and administrative support team for your subject with any queries. 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272430" y="2523486"/>
            <a:ext cx="4632079" cy="724436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Insert contact details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78740" y="511585"/>
            <a:ext cx="7576456" cy="908720"/>
          </a:xfrm>
        </p:spPr>
        <p:txBody>
          <a:bodyPr>
            <a:norm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Any Questions?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42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74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728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3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12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0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2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1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3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6C20C-B4BE-564F-9344-0F648460F265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6B98A-A3DE-914F-A6C2-F2963756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23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702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70067"/>
            <a:ext cx="8229600" cy="348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pic>
        <p:nvPicPr>
          <p:cNvPr id="7" name="Picture 4" descr="Y:\Tools and Systems\Educational Support\Marketing and Communications\Jay\Banners\Power Point\EDUQAS-POWERPOINTheader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0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4319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DF3C0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resources.eduqas.co.uk/Pages/ResourceSingle.aspx?rIid=1195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resources.eduqas.co.uk/Pages/ResourceSingle.aspx?rIid=1195" TargetMode="External"/><Relationship Id="rId7" Type="http://schemas.openxmlformats.org/officeDocument/2006/relationships/image" Target="../media/image10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duqas_Powerpoint_Templates_for PPT-1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7798" y="279843"/>
            <a:ext cx="8299451" cy="314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endParaRPr lang="en-US" sz="44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r>
              <a:rPr lang="en-US" sz="4400" kern="1100" spc="-30" dirty="0">
                <a:solidFill>
                  <a:schemeClr val="bg1"/>
                </a:solidFill>
                <a:latin typeface="Gotham Rounded Book"/>
                <a:cs typeface="Gotham Rounded Book"/>
              </a:rPr>
              <a:t>WJEC </a:t>
            </a:r>
            <a:r>
              <a:rPr lang="en-US" sz="4400" kern="1100" spc="-30" dirty="0" err="1">
                <a:solidFill>
                  <a:schemeClr val="bg1"/>
                </a:solidFill>
                <a:latin typeface="Gotham Rounded Book"/>
                <a:cs typeface="Gotham Rounded Book"/>
              </a:rPr>
              <a:t>Eduqas</a:t>
            </a:r>
            <a:endParaRPr lang="en-US" sz="44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r>
              <a:rPr lang="en-US" sz="4400" kern="1100" spc="-30" dirty="0">
                <a:solidFill>
                  <a:schemeClr val="bg1"/>
                </a:solidFill>
                <a:latin typeface="Gotham Rounded Book"/>
                <a:cs typeface="Gotham Rounded Book"/>
              </a:rPr>
              <a:t>GCSE English Language</a:t>
            </a:r>
          </a:p>
          <a:p>
            <a:pPr>
              <a:lnSpc>
                <a:spcPct val="80000"/>
              </a:lnSpc>
            </a:pPr>
            <a:r>
              <a:rPr lang="en-US" sz="3600" i="1" kern="1100" spc="-30" dirty="0">
                <a:solidFill>
                  <a:schemeClr val="bg1"/>
                </a:solidFill>
                <a:latin typeface="Gotham Rounded Book"/>
                <a:cs typeface="Gotham Rounded Book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3600" i="1" kern="1100" spc="-30" dirty="0">
                <a:solidFill>
                  <a:schemeClr val="bg1"/>
                </a:solidFill>
                <a:latin typeface="Gotham Rounded Book"/>
                <a:cs typeface="Gotham Rounded Book"/>
              </a:rPr>
              <a:t>Component 1</a:t>
            </a:r>
          </a:p>
          <a:p>
            <a:pPr>
              <a:lnSpc>
                <a:spcPct val="80000"/>
              </a:lnSpc>
            </a:pPr>
            <a:endParaRPr lang="en-US" sz="4400" i="1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59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7134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58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2"/>
            <a:ext cx="889635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Characteristics of a less successful response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274" y="907301"/>
            <a:ext cx="8313208" cy="55092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Points made do not always focus on the question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Only one of the bullet points is considered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The response drifts outside the specified lines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Devices are ‘spotted’ with little explanation of effect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Little attempt to analyse language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Range is limited for a 10 mark question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Too much‘ copying’ and describing rather than selection and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7879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duqas_Powerpoint_Templates_for PPT-1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7798" y="279843"/>
            <a:ext cx="8299451" cy="4967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endParaRPr lang="en-US" sz="44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r>
              <a:rPr lang="en-US" sz="4400" kern="1100" spc="-30" dirty="0">
                <a:solidFill>
                  <a:schemeClr val="bg1"/>
                </a:solidFill>
                <a:latin typeface="Gotham Rounded Book"/>
                <a:cs typeface="Gotham Rounded Book"/>
              </a:rPr>
              <a:t>Question 05</a:t>
            </a:r>
          </a:p>
          <a:p>
            <a:pPr>
              <a:lnSpc>
                <a:spcPct val="80000"/>
              </a:lnSpc>
            </a:pPr>
            <a:endParaRPr lang="en-US" sz="44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</a:rPr>
              <a:t>AO4 Evaluate texts critically and support this with appropriate textual references.</a:t>
            </a:r>
          </a:p>
          <a:p>
            <a:pPr>
              <a:lnSpc>
                <a:spcPct val="80000"/>
              </a:lnSpc>
            </a:pPr>
            <a:endParaRPr lang="en-US" sz="44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endParaRPr lang="en-US" sz="4400" i="1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endParaRPr lang="en-US" sz="4400" i="1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59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0017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7" y="1757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2"/>
            <a:ext cx="889635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600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Component 1 Assessment in 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0377" y="851322"/>
            <a:ext cx="8617930" cy="66171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GB" sz="2000" dirty="0"/>
          </a:p>
          <a:p>
            <a:r>
              <a:rPr lang="en-GB" altLang="en-US" sz="2000" kern="0" dirty="0">
                <a:solidFill>
                  <a:srgbClr val="000000"/>
                </a:solidFill>
                <a:latin typeface="Arial"/>
                <a:ea typeface="ＭＳ Ｐゴシック"/>
              </a:rPr>
              <a:t>Question 05</a:t>
            </a:r>
          </a:p>
          <a:p>
            <a:endParaRPr lang="en-GB" sz="2000" dirty="0"/>
          </a:p>
          <a:p>
            <a:r>
              <a:rPr lang="en-GB" sz="2000" dirty="0"/>
              <a:t>‘The writer presents Jonathan as a </a:t>
            </a:r>
            <a:r>
              <a:rPr lang="en-GB" sz="2000" dirty="0">
                <a:solidFill>
                  <a:srgbClr val="00B050"/>
                </a:solidFill>
              </a:rPr>
              <a:t>failure as a father and a husband</a:t>
            </a:r>
            <a:r>
              <a:rPr lang="en-GB" sz="2000" dirty="0"/>
              <a:t>.’</a:t>
            </a:r>
          </a:p>
          <a:p>
            <a:endParaRPr lang="en-GB" sz="2000" dirty="0"/>
          </a:p>
          <a:p>
            <a:r>
              <a:rPr lang="en-GB" sz="2000" dirty="0">
                <a:solidFill>
                  <a:srgbClr val="FF0000"/>
                </a:solidFill>
              </a:rPr>
              <a:t>How far do you agree with this view? </a:t>
            </a:r>
            <a:r>
              <a:rPr lang="en-GB" sz="2000" dirty="0"/>
              <a:t>						    [10 marks]</a:t>
            </a:r>
          </a:p>
          <a:p>
            <a:endParaRPr lang="en-GB" sz="2000" dirty="0"/>
          </a:p>
          <a:p>
            <a:r>
              <a:rPr lang="en-GB" sz="2000" dirty="0"/>
              <a:t>You should write about:</a:t>
            </a:r>
          </a:p>
          <a:p>
            <a:endParaRPr lang="en-GB" sz="2000" dirty="0"/>
          </a:p>
          <a:p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B0F0"/>
                </a:solidFill>
              </a:rPr>
              <a:t>your thoughts and feelings </a:t>
            </a:r>
            <a:r>
              <a:rPr lang="en-GB" sz="2000" dirty="0"/>
              <a:t>about Jonathan and how he is presented in the passage as a whole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how the writer has created these thoughts and feelings </a:t>
            </a:r>
          </a:p>
          <a:p>
            <a:endParaRPr lang="en-GB" sz="2000" dirty="0"/>
          </a:p>
          <a:p>
            <a:r>
              <a:rPr lang="en-GB" sz="2000" i="1" dirty="0"/>
              <a:t>You must refer to the </a:t>
            </a:r>
            <a:r>
              <a:rPr lang="en-GB" sz="2000" i="1" dirty="0">
                <a:solidFill>
                  <a:srgbClr val="7030A0"/>
                </a:solidFill>
              </a:rPr>
              <a:t>text</a:t>
            </a:r>
            <a:r>
              <a:rPr lang="en-GB" sz="2000" i="1" dirty="0"/>
              <a:t> </a:t>
            </a:r>
            <a:r>
              <a:rPr lang="en-GB" sz="2000" i="1" dirty="0">
                <a:solidFill>
                  <a:srgbClr val="7030A0"/>
                </a:solidFill>
              </a:rPr>
              <a:t>to support your answer</a:t>
            </a:r>
            <a:r>
              <a:rPr lang="en-GB" sz="2000" i="1" dirty="0"/>
              <a:t>.</a:t>
            </a:r>
            <a:endParaRPr lang="en-GB" sz="2000" dirty="0"/>
          </a:p>
          <a:p>
            <a:pPr lvl="0"/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/>
              <a:buChar char="•"/>
            </a:pPr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/>
              <a:buChar char="•"/>
            </a:pPr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/>
              <a:buChar char="•"/>
            </a:pPr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695825" y="2276032"/>
            <a:ext cx="2285274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Indicates AO4 is being assessed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334319" y="2290387"/>
            <a:ext cx="234670" cy="1210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096540" y="3221207"/>
            <a:ext cx="2980882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Give own opinions keeping focus of question in mind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249578" y="1150348"/>
            <a:ext cx="1371600" cy="62214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Focus of question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4895956" y="1677729"/>
            <a:ext cx="271130" cy="1382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072716" y="4916592"/>
            <a:ext cx="2989610" cy="13567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Opinions should be supported with relevant textual evidence. </a:t>
            </a:r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 flipH="1">
            <a:off x="2616417" y="3530528"/>
            <a:ext cx="480123" cy="4137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 flipH="1">
            <a:off x="5555415" y="5097346"/>
            <a:ext cx="434809" cy="1807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933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9048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067349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47650" y="81722"/>
            <a:ext cx="889635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600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Component 1 Assessment in Practice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050" y="617253"/>
            <a:ext cx="8617930" cy="67095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/>
            <a:r>
              <a:rPr lang="en-GB" altLang="en-US" sz="3100" kern="0" dirty="0">
                <a:solidFill>
                  <a:srgbClr val="000000"/>
                </a:solidFill>
                <a:latin typeface="Arial"/>
                <a:ea typeface="ＭＳ Ｐゴシック"/>
              </a:rPr>
              <a:t>Activity</a:t>
            </a:r>
          </a:p>
          <a:p>
            <a:pPr lvl="0"/>
            <a:endParaRPr lang="en-GB" altLang="en-US" sz="31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altLang="en-US" sz="3100" kern="0" dirty="0">
                <a:solidFill>
                  <a:srgbClr val="000000"/>
                </a:solidFill>
                <a:latin typeface="Arial"/>
                <a:ea typeface="ＭＳ Ｐゴシック"/>
              </a:rPr>
              <a:t>Read the three examples of candidate responses for Q05 (the evaluation question)</a:t>
            </a:r>
          </a:p>
          <a:p>
            <a:pPr lvl="0"/>
            <a:endParaRPr lang="en-GB" altLang="en-US" sz="31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altLang="en-US" sz="3100" kern="0" dirty="0">
                <a:solidFill>
                  <a:srgbClr val="000000"/>
                </a:solidFill>
                <a:latin typeface="Arial"/>
                <a:ea typeface="ＭＳ Ｐゴシック"/>
              </a:rPr>
              <a:t>Rank order them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altLang="en-US" sz="31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altLang="en-US" sz="3100" kern="0" dirty="0">
                <a:solidFill>
                  <a:srgbClr val="000000"/>
                </a:solidFill>
                <a:latin typeface="Arial"/>
                <a:ea typeface="ＭＳ Ｐゴシック"/>
              </a:rPr>
              <a:t>Using the marking scheme provided, discuss on your tables the strengths and weaknesses of each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altLang="en-US" sz="4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/>
              <a:buChar char="•"/>
            </a:pPr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/>
              <a:buChar char="•"/>
            </a:pPr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/>
              <a:buChar char="•"/>
            </a:pPr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86294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9048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2"/>
            <a:ext cx="889635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Characteristics of a successful response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4500" y="827799"/>
            <a:ext cx="8407929" cy="5324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The response considers the whole passage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Clear focus on the statement given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Opinions are always supported with appropriate evidence from the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The response has a coherent stance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There is evaluation of authorial methods and how these methods have shaped the reader’s opinions, ‘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the reader’s perception of the character developed and changed as the story progressed to its conclusion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’ (excerpt from Principal Examiner’s Report)</a:t>
            </a:r>
          </a:p>
          <a:p>
            <a:endParaRPr lang="en-GB" altLang="en-US" sz="32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067349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295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2"/>
            <a:ext cx="889635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Characteristics of a less successful response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5396" y="827309"/>
            <a:ext cx="8313208" cy="563231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Points made do not focus on the statement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The range of points is limited to a small part of the text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Opinions are not fully supported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Opinions lack clarity of thought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Limited understanding of how the writer shapes the reader’s response to a character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4505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duqas_Powerpoint_Templates_for PPT-1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7798" y="279843"/>
            <a:ext cx="8966202" cy="5115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endParaRPr lang="en-US" sz="44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r>
              <a:rPr lang="en-US" sz="4000" kern="1100" spc="-30" dirty="0">
                <a:solidFill>
                  <a:schemeClr val="bg1"/>
                </a:solidFill>
                <a:latin typeface="Gotham Rounded Book"/>
                <a:cs typeface="Gotham Rounded Book"/>
              </a:rPr>
              <a:t>Section B: Creative Prose Writing</a:t>
            </a:r>
          </a:p>
          <a:p>
            <a:pPr>
              <a:lnSpc>
                <a:spcPct val="80000"/>
              </a:lnSpc>
            </a:pPr>
            <a:endParaRPr lang="en-US" sz="40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r>
              <a:rPr lang="en-US" sz="4000" kern="1100" spc="-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‘…it is pleasing to be able to report that there was more quality in the writing, particularly in terms of content.  Some pieces were really outstanding.’ (Component 1 Principal Examiner’s Report 2019) </a:t>
            </a:r>
          </a:p>
          <a:p>
            <a:pPr>
              <a:lnSpc>
                <a:spcPct val="80000"/>
              </a:lnSpc>
            </a:pPr>
            <a:endParaRPr lang="en-US" sz="4400" i="1" kern="1100" spc="-30" dirty="0">
              <a:solidFill>
                <a:schemeClr val="bg1"/>
              </a:solidFill>
              <a:latin typeface="Gotham Rounded Book"/>
              <a:cs typeface="Gotham Rounded Book"/>
              <a:hlinkClick r:id="rId3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59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9671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4259" y="666750"/>
            <a:ext cx="8328197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b="1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COMPONENT 1</a:t>
            </a:r>
          </a:p>
          <a:p>
            <a:pPr>
              <a:lnSpc>
                <a:spcPct val="80000"/>
              </a:lnSpc>
            </a:pPr>
            <a:r>
              <a:rPr lang="en-US" sz="2400" b="1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ASSESSMENT OBJECTIVES - WRITING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4260" y="1437355"/>
            <a:ext cx="759828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WRITING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50% of the overall qualification)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895350" indent="-895350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AO5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Communicate clearly, effectively, and imaginatively, selecting and adapting tone, style and register for different forms, purposes and audiences;</a:t>
            </a:r>
          </a:p>
          <a:p>
            <a:pPr marL="895350" indent="-89535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information and ideas, using structural and grammatical features to support coherence and cohesion of texts.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895350" indent="-895350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AO6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Candidates must use a range of vocabulary and sentence structures for clarity, purpose and effect, with accurate spelling and punctuation. (This requirement constitutes 20% of the marks for the specification as a whole.) 	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7471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1"/>
            <a:ext cx="8896350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800" b="1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Principal Examiner’s Key Messages Q11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9931" y="791005"/>
            <a:ext cx="8613440" cy="60324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Choice of titles worked well and gave candidates opportunities to write from personal experience or to create imaginative fiction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Five/ten minutes spent planning the narrative is time well spent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The narrative should be coherent and cohesive - don’t lose the plot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Description within the narrative helps to develop character, setting etc. … but a pure description will be self limiting as it will lack narrative plot and drive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Structure-importance of paragraphs and openings and endings</a:t>
            </a:r>
          </a:p>
          <a:p>
            <a:endParaRPr lang="en-GB" altLang="en-US" sz="22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altLang="en-US" sz="24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/>
            <a:endParaRPr lang="en-GB" altLang="en-US" sz="24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/>
            <a:endParaRPr lang="en-GB" altLang="en-US" sz="28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759231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8659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-129048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1"/>
            <a:ext cx="8896350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800" b="1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Principal Examiner’s Key </a:t>
            </a:r>
            <a:r>
              <a:rPr lang="en-GB" sz="2800" b="1" kern="1100" spc="-50">
                <a:solidFill>
                  <a:srgbClr val="DF3C06"/>
                </a:solidFill>
                <a:latin typeface="Gotham Rounded Book"/>
                <a:cs typeface="Gotham Rounded Book"/>
              </a:rPr>
              <a:t>Messages Q11</a:t>
            </a:r>
            <a:endParaRPr lang="en-GB" sz="2800" b="1" kern="1100" spc="-50" dirty="0">
              <a:solidFill>
                <a:srgbClr val="DF3C06"/>
              </a:solidFill>
              <a:latin typeface="Gotham Rounded Book"/>
              <a:cs typeface="Gotham Rounded Book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6821" y="797634"/>
            <a:ext cx="8728604" cy="680186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No novellas - keep the timeline, number of characters and number of ‘events’ manageable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Organising a narrative to meet a fixed conclusion (“Write a story which ends: …) requires thought and planning. Candidates need to have a clear sense of where they are going if they opt for this task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altLang="en-US" sz="2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Time should be allocated to check technical accuracy, especially commas, full stops, and speech punctuation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8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Tenses should be consistent unless there is a valid reason not to do so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altLang="en-US" sz="26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/>
            <a:endParaRPr lang="en-GB" altLang="en-US" sz="26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altLang="en-US" sz="24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/>
            <a:endParaRPr lang="en-GB" altLang="en-US" sz="24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/>
            <a:endParaRPr lang="en-GB" altLang="en-US" sz="28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13" y="5971756"/>
            <a:ext cx="759231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157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2"/>
            <a:ext cx="889635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600" b="1" kern="1100" spc="-50">
                <a:solidFill>
                  <a:srgbClr val="DF3C06"/>
                </a:solidFill>
                <a:latin typeface="Gotham Rounded Book"/>
                <a:cs typeface="Gotham Rounded Book"/>
              </a:rPr>
              <a:t>Component 1- Aims of the Session</a:t>
            </a:r>
            <a:endParaRPr lang="en-GB" sz="3600" b="1" kern="1100" spc="-50" dirty="0">
              <a:solidFill>
                <a:srgbClr val="DF3C06"/>
              </a:solidFill>
              <a:latin typeface="Gotham Rounded Book"/>
              <a:cs typeface="Gotham Rounded Book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4542" y="810368"/>
            <a:ext cx="8313208" cy="63094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6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Brief reminder of Reading and Writing assessment objectives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6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To consider the Principal Examiner’s key messages and lessons learnt (June 2019 series)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6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To focus on Reading skills of analysis (AO2) and evaluation (AO4)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6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To review a number of candidate responses focusing on Q04, Q05 and Q11 with marking exercises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6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To consider possible approaches to narrative writing and resources available to support teaching and learning</a:t>
            </a:r>
          </a:p>
          <a:p>
            <a:pPr lvl="0"/>
            <a:endParaRPr lang="en-GB" altLang="en-US" sz="28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/>
            <a:endParaRPr lang="en-GB" altLang="en-US" sz="32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altLang="en-US" sz="32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88471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4260" y="565150"/>
            <a:ext cx="7544426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b="1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COMPONENT 1:  SECTION B - WRITING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273" y="977412"/>
            <a:ext cx="842046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9290" lvl="1" algn="ctr"/>
            <a:r>
              <a:rPr lang="en-GB" sz="2000" i="1" dirty="0">
                <a:solidFill>
                  <a:srgbClr val="231F20"/>
                </a:solidFill>
                <a:latin typeface="Arial"/>
              </a:rPr>
              <a:t>24 marks are awarded for communication and organisation; 16 marks are awarded for vocabulary, sentence structure, spelling and punctuation.</a:t>
            </a:r>
            <a:endParaRPr lang="en-GB" sz="2000" dirty="0">
              <a:solidFill>
                <a:srgbClr val="000000"/>
              </a:solidFill>
              <a:latin typeface="Arial"/>
            </a:endParaRPr>
          </a:p>
          <a:p>
            <a:endParaRPr lang="en-GB" sz="2000" i="1" dirty="0">
              <a:latin typeface="Arial"/>
            </a:endParaRPr>
          </a:p>
          <a:p>
            <a:pPr marR="230"/>
            <a:r>
              <a:rPr lang="en-GB" sz="2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Choice of titles (candidates choose one):    </a:t>
            </a:r>
          </a:p>
          <a:p>
            <a:pPr marR="230" algn="ctr"/>
            <a:r>
              <a:rPr lang="en-GB" sz="2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</a:t>
            </a:r>
            <a:endParaRPr lang="en-GB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Write about a time when you broke the rules.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Wedding.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 memory of primary school.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Write a story which ends: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     …and that was the worst job of my life. </a:t>
            </a:r>
            <a:r>
              <a:rPr lang="en-GB" sz="2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</a:t>
            </a:r>
          </a:p>
          <a:p>
            <a:r>
              <a:rPr lang="en-GB" sz="2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</a:t>
            </a:r>
            <a:r>
              <a:rPr lang="en-GB" sz="2000" dirty="0">
                <a:solidFill>
                  <a:srgbClr val="231F20"/>
                </a:solidFill>
                <a:latin typeface="Arial"/>
              </a:rPr>
              <a:t>					      [40 marks]</a:t>
            </a:r>
            <a:endParaRPr lang="en-GB" sz="2000" dirty="0">
              <a:solidFill>
                <a:srgbClr val="000000"/>
              </a:solidFill>
              <a:latin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31F20"/>
              </a:solidFill>
              <a:latin typeface="Arial"/>
            </a:endParaRPr>
          </a:p>
          <a:p>
            <a:r>
              <a:rPr lang="en-GB" dirty="0">
                <a:solidFill>
                  <a:srgbClr val="231F20"/>
                </a:solidFill>
                <a:latin typeface="Arial"/>
              </a:rPr>
              <a:t>	</a:t>
            </a:r>
            <a:endParaRPr lang="en-GB" sz="80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6311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7" y="1757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178948"/>
            <a:ext cx="889635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b="1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Component 1 Assessment in Practice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8502" y="711622"/>
            <a:ext cx="9074646" cy="738663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/>
            <a:r>
              <a:rPr lang="en-GB" altLang="en-US" sz="2300" kern="0" dirty="0">
                <a:solidFill>
                  <a:srgbClr val="000000"/>
                </a:solidFill>
                <a:latin typeface="Arial"/>
                <a:ea typeface="ＭＳ Ｐゴシック"/>
              </a:rPr>
              <a:t>Sharing good practice.</a:t>
            </a:r>
          </a:p>
          <a:p>
            <a:pPr lvl="0"/>
            <a:endParaRPr lang="en-GB" altLang="en-US" sz="23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r>
              <a:rPr lang="en-GB" altLang="en-US" sz="2300" kern="0" dirty="0">
                <a:solidFill>
                  <a:srgbClr val="000000"/>
                </a:solidFill>
                <a:latin typeface="Arial"/>
                <a:ea typeface="ＭＳ Ｐゴシック"/>
              </a:rPr>
              <a:t>1.Look at the additional task specific guidance in your ‘Excerpts from Marking Scheme’ booklet. How could this be used with pupils to help them improve their narrative writing?</a:t>
            </a:r>
          </a:p>
          <a:p>
            <a:pPr lvl="0"/>
            <a:endParaRPr lang="en-GB" altLang="en-US" sz="23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r>
              <a:rPr lang="en-GB" altLang="en-US" sz="2300" kern="0" dirty="0">
                <a:solidFill>
                  <a:srgbClr val="000000"/>
                </a:solidFill>
                <a:latin typeface="Arial"/>
                <a:ea typeface="ＭＳ Ｐゴシック"/>
              </a:rPr>
              <a:t>2. Look at the suggested approach to teaching narrative writing used </a:t>
            </a:r>
          </a:p>
          <a:p>
            <a:pPr lvl="0"/>
            <a:r>
              <a:rPr lang="en-GB" altLang="en-US" sz="2300" kern="0" dirty="0">
                <a:solidFill>
                  <a:srgbClr val="000000"/>
                </a:solidFill>
                <a:latin typeface="Arial"/>
                <a:ea typeface="ＭＳ Ｐゴシック"/>
              </a:rPr>
              <a:t>by an English department in your Component 1 booklet.  On your table, consider other approaches which have worked well in the classroom.</a:t>
            </a:r>
          </a:p>
          <a:p>
            <a:pPr lvl="0"/>
            <a:endParaRPr lang="en-GB" altLang="en-US" sz="23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r>
              <a:rPr lang="en-GB" altLang="en-US" sz="2300" kern="0" dirty="0">
                <a:solidFill>
                  <a:srgbClr val="000000"/>
                </a:solidFill>
                <a:latin typeface="Arial"/>
                <a:ea typeface="ＭＳ Ｐゴシック"/>
              </a:rPr>
              <a:t>3. Match the openings and endings of the four narratives in your Component 1 booklet. Why might this be a useful activity to do with pupils?</a:t>
            </a:r>
          </a:p>
          <a:p>
            <a:pPr lvl="0"/>
            <a:endParaRPr lang="en-GB" altLang="en-US" sz="23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endParaRPr lang="en-GB" altLang="en-US" sz="23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endParaRPr lang="en-GB" altLang="en-US" sz="23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endParaRPr lang="en-GB" altLang="en-US" sz="23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/>
              <a:buChar char="•"/>
            </a:pPr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26371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-129048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6820" y="125171"/>
            <a:ext cx="8757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000" b="1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Characteristics of a successful response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6821" y="874703"/>
            <a:ext cx="8647666" cy="549381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The narrative clearly links to one of the specified titles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Whether writing from the imagination or real experience, there is enough detail and development to give the story a feeling of authenticity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The plot has a sense of purpose and direction and engages the reader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Characterisation is developed and sustained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Details and development of plot and character are convincing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Vocabulary choices are relevant and effective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Spelling and punctuation is checked and ‘basics’ are used consistently accurately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3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Ideas are linked and the response is cohesive and coherent.  It ‘makes sense’. </a:t>
            </a:r>
          </a:p>
          <a:p>
            <a:pPr lvl="0"/>
            <a:endParaRPr lang="en-GB" altLang="en-US" sz="24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/>
            <a:endParaRPr lang="en-GB" altLang="en-US" sz="28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13" y="5971756"/>
            <a:ext cx="759231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13515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-129048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1"/>
            <a:ext cx="889635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kern="1100" spc="-50">
                <a:solidFill>
                  <a:srgbClr val="DF3C06"/>
                </a:solidFill>
                <a:latin typeface="Gotham Rounded Book"/>
                <a:cs typeface="Gotham Rounded Book"/>
              </a:rPr>
              <a:t>Characteristics of a less successful response</a:t>
            </a:r>
            <a:endParaRPr lang="en-GB" sz="3200" kern="1100" spc="-50" dirty="0">
              <a:solidFill>
                <a:srgbClr val="DF3C06"/>
              </a:solidFill>
              <a:latin typeface="Gotham Rounded Book"/>
              <a:cs typeface="Gotham Rounded Book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7650" y="863039"/>
            <a:ext cx="8313208" cy="566308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Response isn’t linked to one of the specified titles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The plot is hard to follow and there is a lack of cohesion/coherency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The structure of the narrative is uncertain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There are too many characters with limited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The ending is abrupt and makes little sense (or feels like the end of a different story)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6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Basic punctuation such as, full stops, commas and speech punctuation are missing or inaccurate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6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Tenses are insecure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altLang="en-US" sz="24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/>
            <a:endParaRPr lang="en-GB" altLang="en-US" sz="24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/>
            <a:endParaRPr lang="en-GB" altLang="en-US" sz="28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13" y="5971756"/>
            <a:ext cx="759231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69833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851E6-1C79-4DBE-B2B8-B15EA3205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Component 1 Narrative Writing</a:t>
            </a:r>
            <a:br>
              <a:rPr lang="en-GB" dirty="0"/>
            </a:br>
            <a:r>
              <a:rPr lang="en-GB" dirty="0"/>
              <a:t>Possible Approaches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326E75-5855-4360-9083-13F2DBF433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4163" y="1331369"/>
            <a:ext cx="8634206" cy="4560123"/>
          </a:xfrm>
        </p:spPr>
        <p:txBody>
          <a:bodyPr>
            <a:noAutofit/>
          </a:bodyPr>
          <a:lstStyle/>
          <a:p>
            <a:r>
              <a:rPr lang="en-GB" sz="2000" dirty="0"/>
              <a:t>Pupils can have issues with ‘fleshing out’ their ideas. Often their narratives can become formulaic and become a list of events, ignoring story conventions. </a:t>
            </a:r>
          </a:p>
          <a:p>
            <a:r>
              <a:rPr lang="en-GB" sz="2000" b="1" u="sng" dirty="0"/>
              <a:t>Exercise 1</a:t>
            </a:r>
          </a:p>
          <a:p>
            <a:r>
              <a:rPr lang="en-GB" sz="2000" dirty="0"/>
              <a:t>Introduce the idea of story techniques/ narrative hooks.</a:t>
            </a:r>
          </a:p>
          <a:p>
            <a:r>
              <a:rPr lang="en-GB" sz="2000" dirty="0"/>
              <a:t>Take a film/ book/play they will be familiar with and reduce it to a sentence or two. For example:</a:t>
            </a:r>
          </a:p>
          <a:p>
            <a:r>
              <a:rPr lang="en-GB" sz="2000" dirty="0"/>
              <a:t>Titanic = A massive ship hits an iceberg and sinks and lots of people die.</a:t>
            </a:r>
          </a:p>
          <a:p>
            <a:r>
              <a:rPr lang="en-GB" sz="2000" dirty="0"/>
              <a:t>Romeo and Juliet = two teenagers fall in love and can’t be together so they end up killing themselves!</a:t>
            </a:r>
          </a:p>
          <a:p>
            <a:r>
              <a:rPr lang="en-GB" sz="2000" dirty="0"/>
              <a:t>This can then lead to a discussion about what things are missing. What makes a story and gets people interested? </a:t>
            </a:r>
          </a:p>
        </p:txBody>
      </p:sp>
    </p:spTree>
    <p:extLst>
      <p:ext uri="{BB962C8B-B14F-4D97-AF65-F5344CB8AC3E}">
        <p14:creationId xmlns:p14="http://schemas.microsoft.com/office/powerpoint/2010/main" val="36955334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Component 1 – Narrative Writing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8411" y="908720"/>
            <a:ext cx="8105514" cy="422226"/>
          </a:xfrm>
        </p:spPr>
        <p:txBody>
          <a:bodyPr/>
          <a:lstStyle/>
          <a:p>
            <a:r>
              <a:rPr lang="en-GB" dirty="0"/>
              <a:t>Exercise 2: Record ideas as a list to use, adapt and refer back to.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54000" y="1841500"/>
            <a:ext cx="8605695" cy="4594226"/>
          </a:xfrm>
        </p:spPr>
        <p:txBody>
          <a:bodyPr>
            <a:normAutofit/>
          </a:bodyPr>
          <a:lstStyle/>
          <a:p>
            <a:r>
              <a:rPr lang="en-GB" sz="1700" dirty="0"/>
              <a:t>Possible list of story techniques ( to be adapted according to ability and class discussion)</a:t>
            </a:r>
          </a:p>
          <a:p>
            <a:endParaRPr lang="en-GB" sz="1700" dirty="0"/>
          </a:p>
          <a:p>
            <a:pPr marL="457200" indent="-457200">
              <a:buFont typeface="+mj-lt"/>
              <a:buAutoNum type="arabicPeriod"/>
            </a:pPr>
            <a:r>
              <a:rPr lang="en-US" sz="1700" dirty="0"/>
              <a:t>Structure- a clear idea or purpose to drive the narrative forward</a:t>
            </a:r>
            <a:endParaRPr lang="en-GB" sz="1700" dirty="0"/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Characterisation- primary/main and secondary and their role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700" dirty="0"/>
              <a:t>Consideration of setting and its influence</a:t>
            </a:r>
            <a:endParaRPr lang="en-GB" sz="1700" dirty="0"/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Plot twists- foreshadowing or hinting at a problem or issue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Time and sequence- a logical (or not!) progression of events. This may include flashbacks/flashforwards. (Warning-tense control can be difficult)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Introduction of the new! This could be a character or event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Atmosphere- a sense of conflict or a </a:t>
            </a:r>
            <a:r>
              <a:rPr lang="en-GB" sz="1700"/>
              <a:t>building of tension</a:t>
            </a:r>
            <a:endParaRPr lang="en-GB" sz="1700" dirty="0"/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The narrative perspective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The narrative voice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Effective/convincing openings and endings</a:t>
            </a:r>
          </a:p>
          <a:p>
            <a:endParaRPr lang="en-GB" sz="2000" dirty="0"/>
          </a:p>
          <a:p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4575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7FDC6-CAE4-4948-AEBB-6021BCE89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Component 1- </a:t>
            </a:r>
            <a:r>
              <a:rPr lang="en-GB"/>
              <a:t>Narrative Writing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6AA29-A689-4A1B-9D1E-D73C1AF49A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4305" y="908720"/>
            <a:ext cx="8522070" cy="1157588"/>
          </a:xfrm>
        </p:spPr>
        <p:txBody>
          <a:bodyPr/>
          <a:lstStyle/>
          <a:p>
            <a:r>
              <a:rPr lang="en-GB" u="sng" dirty="0"/>
              <a:t>Exercise 3</a:t>
            </a:r>
          </a:p>
          <a:p>
            <a:r>
              <a:rPr lang="en-GB" dirty="0"/>
              <a:t>Use the clock as a planning tool to try to develop narrative ideas.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D9B4DF-CB8D-4EE7-AE5F-1E2BF09156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4163" y="2776459"/>
            <a:ext cx="8634206" cy="3849972"/>
          </a:xfrm>
        </p:spPr>
        <p:txBody>
          <a:bodyPr/>
          <a:lstStyle/>
          <a:p>
            <a:r>
              <a:rPr lang="en-GB" sz="2800" dirty="0"/>
              <a:t>Once the pupils have the list, they can then start to </a:t>
            </a:r>
            <a:r>
              <a:rPr lang="en-GB" sz="2800" u="sng" dirty="0"/>
              <a:t>plan</a:t>
            </a:r>
            <a:r>
              <a:rPr lang="en-GB" sz="2800" dirty="0"/>
              <a:t> their own ideas using the clock planning framework. </a:t>
            </a:r>
          </a:p>
          <a:p>
            <a:r>
              <a:rPr lang="en-GB" sz="2800" dirty="0"/>
              <a:t>The idea of this is to spend 5 minutes on each section but they could </a:t>
            </a:r>
            <a:r>
              <a:rPr lang="en-GB" sz="2800" u="sng" dirty="0"/>
              <a:t>write</a:t>
            </a:r>
            <a:r>
              <a:rPr lang="en-GB" sz="2800" dirty="0"/>
              <a:t> the story using the headings to guide them.</a:t>
            </a:r>
          </a:p>
          <a:p>
            <a:r>
              <a:rPr lang="en-GB" sz="2800" dirty="0"/>
              <a:t>This can be easily adapted according to ability.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D68DE1-A8E2-4996-98D4-D46752931CB1}"/>
              </a:ext>
            </a:extLst>
          </p:cNvPr>
          <p:cNvSpPr txBox="1"/>
          <p:nvPr/>
        </p:nvSpPr>
        <p:spPr>
          <a:xfrm>
            <a:off x="4490912" y="2499460"/>
            <a:ext cx="5287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85815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9AA9558-F72E-4984-ABEB-10883AC06A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00" t="1851" r="4219" b="5982"/>
          <a:stretch/>
        </p:blipFill>
        <p:spPr>
          <a:xfrm>
            <a:off x="93309" y="192898"/>
            <a:ext cx="9079267" cy="561877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C75316E-8DDF-430C-8DC5-53A0D77816FA}"/>
              </a:ext>
            </a:extLst>
          </p:cNvPr>
          <p:cNvSpPr txBox="1"/>
          <p:nvPr/>
        </p:nvSpPr>
        <p:spPr>
          <a:xfrm>
            <a:off x="4537199" y="393807"/>
            <a:ext cx="16599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Title chosen. Explain why you have chosen it.</a:t>
            </a:r>
            <a:endParaRPr kumimoji="0" lang="en-GB" sz="1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442EBE-97E9-4756-A78B-D3465619CAD9}"/>
              </a:ext>
            </a:extLst>
          </p:cNvPr>
          <p:cNvSpPr txBox="1"/>
          <p:nvPr/>
        </p:nvSpPr>
        <p:spPr>
          <a:xfrm>
            <a:off x="6450037" y="487461"/>
            <a:ext cx="2039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Structure: Main idea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FB5B82-E67B-49F7-84DF-C7CA408EAFF5}"/>
              </a:ext>
            </a:extLst>
          </p:cNvPr>
          <p:cNvSpPr txBox="1"/>
          <p:nvPr/>
        </p:nvSpPr>
        <p:spPr>
          <a:xfrm rot="20099157">
            <a:off x="5779246" y="1599246"/>
            <a:ext cx="2720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Who are your characters?</a:t>
            </a:r>
            <a:endParaRPr kumimoji="0" lang="en-GB" sz="1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ED6757-D31D-4F12-AE14-AEEBA776EF32}"/>
              </a:ext>
            </a:extLst>
          </p:cNvPr>
          <p:cNvSpPr txBox="1"/>
          <p:nvPr/>
        </p:nvSpPr>
        <p:spPr>
          <a:xfrm>
            <a:off x="5922498" y="2787115"/>
            <a:ext cx="24337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Describe the setting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45CD66-AA47-4B4B-8711-BD740828869D}"/>
              </a:ext>
            </a:extLst>
          </p:cNvPr>
          <p:cNvSpPr txBox="1"/>
          <p:nvPr/>
        </p:nvSpPr>
        <p:spPr>
          <a:xfrm rot="1078909">
            <a:off x="5648793" y="3916314"/>
            <a:ext cx="3156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issues and problems occur?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ABF359-EF60-47C4-9F31-280691DE6784}"/>
              </a:ext>
            </a:extLst>
          </p:cNvPr>
          <p:cNvSpPr txBox="1"/>
          <p:nvPr/>
        </p:nvSpPr>
        <p:spPr>
          <a:xfrm rot="2184021">
            <a:off x="4671917" y="4705612"/>
            <a:ext cx="3189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Timeline of events-what happens next? </a:t>
            </a:r>
            <a:endParaRPr kumimoji="0" lang="en-GB" sz="1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45E359-AC7D-4401-86C4-8D4882CB3FBB}"/>
              </a:ext>
            </a:extLst>
          </p:cNvPr>
          <p:cNvSpPr txBox="1"/>
          <p:nvPr/>
        </p:nvSpPr>
        <p:spPr>
          <a:xfrm rot="19236355">
            <a:off x="1630355" y="4570503"/>
            <a:ext cx="2480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Mix it up with something new!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ACECDA-CFE2-4474-8E2E-9DFD0EE999A8}"/>
              </a:ext>
            </a:extLst>
          </p:cNvPr>
          <p:cNvSpPr txBox="1"/>
          <p:nvPr/>
        </p:nvSpPr>
        <p:spPr>
          <a:xfrm rot="20366492">
            <a:off x="817" y="4031140"/>
            <a:ext cx="32035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Atmosphere. Use effective vocabulary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9A5AB6-2D80-4BE4-8658-704E35FD06F4}"/>
              </a:ext>
            </a:extLst>
          </p:cNvPr>
          <p:cNvSpPr txBox="1"/>
          <p:nvPr/>
        </p:nvSpPr>
        <p:spPr>
          <a:xfrm>
            <a:off x="93309" y="2848397"/>
            <a:ext cx="28836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Perspective: Who is your narrator?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DAA8BA-5AED-469E-8434-531FB37BDA7E}"/>
              </a:ext>
            </a:extLst>
          </p:cNvPr>
          <p:cNvSpPr txBox="1"/>
          <p:nvPr/>
        </p:nvSpPr>
        <p:spPr>
          <a:xfrm rot="1359518">
            <a:off x="119595" y="1653049"/>
            <a:ext cx="2996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Write your opening paragraph.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6A2A5E-2553-4FF2-B9D7-BB217C06A865}"/>
              </a:ext>
            </a:extLst>
          </p:cNvPr>
          <p:cNvSpPr txBox="1"/>
          <p:nvPr/>
        </p:nvSpPr>
        <p:spPr>
          <a:xfrm>
            <a:off x="263116" y="578473"/>
            <a:ext cx="22324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happens at the end?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6D13F1C-E69C-4333-BE41-A589C4CDA9D4}"/>
              </a:ext>
            </a:extLst>
          </p:cNvPr>
          <p:cNvSpPr txBox="1"/>
          <p:nvPr/>
        </p:nvSpPr>
        <p:spPr>
          <a:xfrm>
            <a:off x="3170833" y="358188"/>
            <a:ext cx="15480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srgbClr val="FF050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TASK: Spend 5 minutes on each section to plan your story</a:t>
            </a:r>
          </a:p>
        </p:txBody>
      </p:sp>
    </p:spTree>
    <p:extLst>
      <p:ext uri="{BB962C8B-B14F-4D97-AF65-F5344CB8AC3E}">
        <p14:creationId xmlns:p14="http://schemas.microsoft.com/office/powerpoint/2010/main" val="2267901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5" y="-129048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1"/>
            <a:ext cx="889635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kern="1100" spc="-50" dirty="0">
                <a:solidFill>
                  <a:srgbClr val="DF3C06"/>
                </a:solidFill>
                <a:latin typeface="Gotham Rounded Book"/>
                <a:cs typeface="Gotham Rounded Book"/>
                <a:hlinkClick r:id="rId3"/>
              </a:rPr>
              <a:t>Narrative Writing Resources</a:t>
            </a:r>
            <a:endParaRPr lang="en-GB" sz="3200" kern="1100" spc="-50" dirty="0">
              <a:solidFill>
                <a:srgbClr val="DF3C06"/>
              </a:solidFill>
              <a:latin typeface="Gotham Rounded Book"/>
              <a:cs typeface="Gotham Rounded Book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7650" y="863039"/>
            <a:ext cx="8313208" cy="8925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endParaRPr lang="en-GB" altLang="en-US" sz="24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altLang="en-US" sz="28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13" y="5971756"/>
            <a:ext cx="759231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44" y="1082214"/>
            <a:ext cx="2486025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316" y="1895510"/>
            <a:ext cx="280987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1822" y="2454721"/>
            <a:ext cx="280035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085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0049" y="532545"/>
            <a:ext cx="7967773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b="1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COMPONENT 1</a:t>
            </a:r>
          </a:p>
          <a:p>
            <a:pPr>
              <a:lnSpc>
                <a:spcPct val="80000"/>
              </a:lnSpc>
            </a:pPr>
            <a:r>
              <a:rPr lang="en-US" sz="2400" b="1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ASSESSMENT OBJECTIVES – READING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150" y="1057608"/>
            <a:ext cx="834845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</a:p>
          <a:p>
            <a:endParaRPr lang="en-GB" b="1" dirty="0"/>
          </a:p>
          <a:p>
            <a:r>
              <a:rPr lang="en-GB" sz="2000" dirty="0"/>
              <a:t>	</a:t>
            </a:r>
          </a:p>
          <a:p>
            <a:pPr marL="895350" indent="-895350"/>
            <a:endParaRPr lang="en-US" sz="2000" b="1" dirty="0"/>
          </a:p>
          <a:p>
            <a:pPr marL="895350" indent="-895350"/>
            <a:endParaRPr lang="en-US" sz="2000" b="1" dirty="0"/>
          </a:p>
          <a:p>
            <a:pPr marL="895350" indent="-895350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AO2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Explain, comment on and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how writers use language and structure to achieve effects and influence readers, using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relevant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subject terminology to support their views 	</a:t>
            </a:r>
          </a:p>
          <a:p>
            <a:pPr marL="895350" indent="-89535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(assessed in Questions 02, 03 and 04)</a:t>
            </a:r>
            <a:endParaRPr lang="en-US" sz="2000" dirty="0"/>
          </a:p>
          <a:p>
            <a:pPr marL="895350" indent="-895350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AO4 </a:t>
            </a:r>
            <a:r>
              <a:rPr lang="en-US" sz="2000" dirty="0"/>
              <a:t>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Evaluate texts critically and support this with appropriate textual references</a:t>
            </a:r>
          </a:p>
          <a:p>
            <a:pPr marL="895350" indent="-89535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	(assessed in Question  05)</a:t>
            </a:r>
          </a:p>
          <a:p>
            <a:pPr marL="895350" indent="-895350"/>
            <a:endParaRPr lang="en-US" sz="2000" dirty="0"/>
          </a:p>
          <a:p>
            <a:pPr marL="895350" indent="-895350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Each Reading question targets ONE assessment objective.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78653" y="1563189"/>
          <a:ext cx="7970584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5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AO1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2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Identify and interpret explicit and implicit information and ideas</a:t>
                      </a:r>
                    </a:p>
                    <a:p>
                      <a:pPr marL="0" marR="0" lvl="2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(assessed in Question 01)</a:t>
                      </a:r>
                    </a:p>
                    <a:p>
                      <a:pPr marL="0" marR="0" lvl="2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0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80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2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b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237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2"/>
            <a:ext cx="889635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Principal Examiner’s Key Messages: Section A-Reading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274" y="932443"/>
            <a:ext cx="8313208" cy="63709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Read the text and the questions carefully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Identify the focus of the question. This summer some candidates focused on Jonathan instead of Frances in Q02 losing them valuable marks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Track the section of text methodically to help structure responses to the questions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Don’t go outside the lines indicated in questions 1-4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Link comments and inferences to textual evidence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Avoid unsupported assertions e.g. </a:t>
            </a:r>
            <a:r>
              <a:rPr lang="en-GB" altLang="en-US" sz="2400" i="1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‘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It is overwhelming as a father to have kids and try to do everything best for them and succeed is difficult’</a:t>
            </a:r>
            <a:r>
              <a:rPr lang="en-GB" altLang="en-US" sz="2400" i="1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</a:t>
            </a:r>
            <a:r>
              <a:rPr lang="en-GB" altLang="en-US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(part of a candidate’s response to Q05)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altLang="en-US" sz="28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/>
            <a:endParaRPr lang="en-GB" altLang="en-US" sz="28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/>
            <a:endParaRPr lang="en-GB" altLang="en-US" sz="32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altLang="en-US" sz="32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7177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2"/>
            <a:ext cx="889635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Principal Examiner’s Key Messages: Section A-Reading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3271" y="729310"/>
            <a:ext cx="8490340" cy="59554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altLang="en-US" sz="25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How a writer achieves effects is a matter of content as well as authorial devices - ‘what’ as well as ‘how’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5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Maintain a coherent stance when responding to the evaluation question (Q05)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Use of subject terminology should be </a:t>
            </a:r>
            <a:r>
              <a:rPr lang="en-GB" sz="2500" b="1" dirty="0">
                <a:latin typeface="Arial" panose="020B0604020202020204" pitchFamily="34" charset="0"/>
                <a:cs typeface="Arial" panose="020B0604020202020204" pitchFamily="34" charset="0"/>
              </a:rPr>
              <a:t>relevant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 and support points made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Avoid searching for devices as a starting point to questions that assess AO2 and focus on the text itself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Time management- answer all the questions ‘Nothing will come of nothing.’ Don’t spend too long on the five mark questions at the expense of the 10 mark questions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altLang="en-US" sz="26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54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duqas_Powerpoint_Templates_for PPT-1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7798" y="279843"/>
            <a:ext cx="8299451" cy="3736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endParaRPr lang="en-US" sz="44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r>
              <a:rPr lang="en-US" sz="4400" kern="1100" spc="-30" dirty="0">
                <a:solidFill>
                  <a:schemeClr val="bg1"/>
                </a:solidFill>
                <a:latin typeface="Gotham Rounded Book"/>
                <a:cs typeface="Gotham Rounded Book"/>
              </a:rPr>
              <a:t>WJEC </a:t>
            </a:r>
            <a:r>
              <a:rPr lang="en-US" sz="4400" kern="1100" spc="-30" dirty="0" err="1">
                <a:solidFill>
                  <a:schemeClr val="bg1"/>
                </a:solidFill>
                <a:latin typeface="Gotham Rounded Book"/>
                <a:cs typeface="Gotham Rounded Book"/>
              </a:rPr>
              <a:t>Eduqas</a:t>
            </a:r>
            <a:endParaRPr lang="en-US" sz="44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r>
              <a:rPr lang="en-US" sz="4400" kern="1100" spc="-30" dirty="0">
                <a:solidFill>
                  <a:schemeClr val="bg1"/>
                </a:solidFill>
                <a:latin typeface="Gotham Rounded Book"/>
                <a:cs typeface="Gotham Rounded Book"/>
              </a:rPr>
              <a:t>GCSE English Language</a:t>
            </a:r>
          </a:p>
          <a:p>
            <a:pPr>
              <a:lnSpc>
                <a:spcPct val="80000"/>
              </a:lnSpc>
            </a:pPr>
            <a:endParaRPr lang="en-US" sz="44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r>
              <a:rPr lang="en-US" sz="3200" i="1" kern="1100" spc="-30" dirty="0">
                <a:solidFill>
                  <a:schemeClr val="bg1"/>
                </a:solidFill>
                <a:latin typeface="Gotham Rounded Book"/>
                <a:cs typeface="Gotham Rounded Book"/>
              </a:rPr>
              <a:t>Assessment in practice: Component 1</a:t>
            </a:r>
          </a:p>
          <a:p>
            <a:pPr>
              <a:lnSpc>
                <a:spcPct val="80000"/>
              </a:lnSpc>
            </a:pPr>
            <a:endParaRPr lang="en-US" sz="4400" i="1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endParaRPr lang="en-US" sz="4400" i="1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59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647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duqas_Powerpoint_Templates_for PPT-1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7798" y="279843"/>
            <a:ext cx="8299451" cy="4376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endParaRPr lang="en-US" sz="44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r>
              <a:rPr lang="en-US" sz="4400" kern="1100" spc="-30" dirty="0">
                <a:solidFill>
                  <a:schemeClr val="bg1"/>
                </a:solidFill>
                <a:latin typeface="Gotham Rounded Book"/>
                <a:cs typeface="Gotham Rounded Book"/>
              </a:rPr>
              <a:t>Question 04</a:t>
            </a:r>
          </a:p>
          <a:p>
            <a:pPr>
              <a:lnSpc>
                <a:spcPct val="80000"/>
              </a:lnSpc>
            </a:pPr>
            <a:endParaRPr lang="en-US" sz="4400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r>
              <a:rPr lang="en-US" sz="3200" b="1" dirty="0">
                <a:solidFill>
                  <a:schemeClr val="bg1"/>
                </a:solidFill>
              </a:rPr>
              <a:t>AO2 </a:t>
            </a:r>
            <a:r>
              <a:rPr lang="en-US" sz="3200" dirty="0">
                <a:solidFill>
                  <a:schemeClr val="bg1"/>
                </a:solidFill>
              </a:rPr>
              <a:t>	Explain, comment on and </a:t>
            </a:r>
            <a:r>
              <a:rPr lang="en-US" sz="3200" dirty="0" err="1">
                <a:solidFill>
                  <a:schemeClr val="bg1"/>
                </a:solidFill>
              </a:rPr>
              <a:t>analyse</a:t>
            </a:r>
            <a:r>
              <a:rPr lang="en-US" sz="3200" dirty="0">
                <a:solidFill>
                  <a:schemeClr val="bg1"/>
                </a:solidFill>
              </a:rPr>
              <a:t> how writers use language and structure to achieve effects and influence readers, using </a:t>
            </a:r>
            <a:r>
              <a:rPr lang="en-US" sz="3200" b="1" dirty="0">
                <a:solidFill>
                  <a:schemeClr val="bg1"/>
                </a:solidFill>
              </a:rPr>
              <a:t>relevant</a:t>
            </a:r>
            <a:r>
              <a:rPr lang="en-US" sz="3200" dirty="0">
                <a:solidFill>
                  <a:schemeClr val="bg1"/>
                </a:solidFill>
              </a:rPr>
              <a:t> subject terminology to support their views. </a:t>
            </a:r>
            <a:r>
              <a:rPr lang="en-US" sz="3200" dirty="0"/>
              <a:t>	</a:t>
            </a:r>
          </a:p>
          <a:p>
            <a:pPr>
              <a:lnSpc>
                <a:spcPct val="80000"/>
              </a:lnSpc>
            </a:pPr>
            <a:endParaRPr lang="en-US" sz="4400" i="1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  <a:p>
            <a:pPr>
              <a:lnSpc>
                <a:spcPct val="80000"/>
              </a:lnSpc>
            </a:pPr>
            <a:endParaRPr lang="en-US" sz="4400" i="1" kern="1100" spc="-30" dirty="0">
              <a:solidFill>
                <a:schemeClr val="bg1"/>
              </a:solidFill>
              <a:latin typeface="Gotham Rounded Book"/>
              <a:cs typeface="Gotham Rounded Book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59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5840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7" y="1757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2"/>
            <a:ext cx="889635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600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Component 1 Assessment in Practice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7650" y="1034777"/>
            <a:ext cx="8950266" cy="600164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/>
            <a:r>
              <a:rPr lang="en-GB" altLang="en-US" sz="2400" kern="0" dirty="0">
                <a:solidFill>
                  <a:srgbClr val="000000"/>
                </a:solidFill>
                <a:latin typeface="Arial"/>
                <a:ea typeface="ＭＳ Ｐゴシック"/>
              </a:rPr>
              <a:t>Question 04</a:t>
            </a:r>
          </a:p>
          <a:p>
            <a:endParaRPr lang="en-GB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r>
              <a:rPr lang="en-US" sz="2000" dirty="0"/>
              <a:t>What are Frances’ thoughts and feelings in these lines? How does the writer show her thoughts and feelings?                                                                            </a:t>
            </a:r>
            <a:r>
              <a:rPr lang="en-GB" sz="2000" dirty="0"/>
              <a:t>[10 marks]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 </a:t>
            </a:r>
            <a:r>
              <a:rPr lang="en-GB" sz="2000" dirty="0"/>
              <a:t>You should write about:</a:t>
            </a:r>
          </a:p>
          <a:p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what happens in these lines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the writer's use of language 															                                                                                                        </a:t>
            </a:r>
          </a:p>
          <a:p>
            <a:pPr lvl="0"/>
            <a:r>
              <a:rPr lang="en-GB" sz="2000" i="1" dirty="0"/>
              <a:t>You must refer to the language in the text </a:t>
            </a:r>
            <a:r>
              <a:rPr lang="en-GB" sz="2000" b="1" i="1" dirty="0">
                <a:solidFill>
                  <a:srgbClr val="0070C0"/>
                </a:solidFill>
              </a:rPr>
              <a:t>to support your answer</a:t>
            </a:r>
            <a:r>
              <a:rPr lang="en-GB" sz="2000" i="1" dirty="0">
                <a:solidFill>
                  <a:srgbClr val="0070C0"/>
                </a:solidFill>
              </a:rPr>
              <a:t>, </a:t>
            </a:r>
            <a:r>
              <a:rPr lang="en-GB" sz="2000" i="1" dirty="0"/>
              <a:t>using </a:t>
            </a:r>
            <a:r>
              <a:rPr lang="en-GB" sz="2000" i="1" dirty="0">
                <a:solidFill>
                  <a:srgbClr val="00B050"/>
                </a:solidFill>
              </a:rPr>
              <a:t>relevant</a:t>
            </a:r>
            <a:r>
              <a:rPr lang="en-GB" sz="2000" dirty="0"/>
              <a:t> </a:t>
            </a:r>
            <a:r>
              <a:rPr lang="en-GB" sz="2000" i="1" dirty="0">
                <a:solidFill>
                  <a:srgbClr val="00B050"/>
                </a:solidFill>
              </a:rPr>
              <a:t>subject terminology </a:t>
            </a:r>
            <a:r>
              <a:rPr lang="en-GB" sz="2000" i="1" dirty="0"/>
              <a:t>where appropriate.</a:t>
            </a:r>
            <a:endParaRPr lang="en-GB" sz="2000" dirty="0"/>
          </a:p>
          <a:p>
            <a:pPr lvl="0"/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/>
              <a:buChar char="•"/>
            </a:pPr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/>
              <a:buChar char="•"/>
            </a:pPr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342900" lvl="0" indent="-342900">
              <a:buFont typeface="Arial"/>
              <a:buChar char="•"/>
            </a:pPr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lvl="0"/>
            <a:endParaRPr lang="en-GB" altLang="en-US" sz="2000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6291063" y="5043333"/>
            <a:ext cx="2666730" cy="94419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 reminder to the candidates of the importance of selecting appropriate textual evidence to support points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01279" y="5515429"/>
            <a:ext cx="2914378" cy="94419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Any subject terminology used in a response should be relevant and not just ‘feature spotting</a:t>
            </a:r>
            <a:r>
              <a:rPr lang="en-GB" sz="1600" dirty="0"/>
              <a:t>’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877529" y="2805171"/>
            <a:ext cx="2022289" cy="8191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Candidates should take note of bullet points where they are given.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 flipH="1">
            <a:off x="483087" y="3429936"/>
            <a:ext cx="2353196" cy="1943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1731449" y="5094514"/>
            <a:ext cx="263510" cy="4077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6865257" y="4722724"/>
            <a:ext cx="737022" cy="2894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379BF1AF-BF7A-46BC-B104-7ACB11098980}"/>
              </a:ext>
            </a:extLst>
          </p:cNvPr>
          <p:cNvSpPr/>
          <p:nvPr/>
        </p:nvSpPr>
        <p:spPr>
          <a:xfrm>
            <a:off x="6686487" y="2380482"/>
            <a:ext cx="2332660" cy="11466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Question spilt into two parts allowing credit to be given for understanding Frances’ thoughts and feelings </a:t>
            </a:r>
            <a:r>
              <a:rPr lang="en-GB" sz="1200" b="1" dirty="0"/>
              <a:t>and</a:t>
            </a:r>
            <a:r>
              <a:rPr lang="en-GB" sz="1200" dirty="0"/>
              <a:t> authorial method.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6256910-AA8E-4D36-A93A-E759A779DED8}"/>
              </a:ext>
            </a:extLst>
          </p:cNvPr>
          <p:cNvCxnSpPr>
            <a:cxnSpLocks/>
          </p:cNvCxnSpPr>
          <p:nvPr/>
        </p:nvCxnSpPr>
        <p:spPr>
          <a:xfrm flipH="1" flipV="1">
            <a:off x="5962650" y="1999831"/>
            <a:ext cx="723837" cy="3806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058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duqas_Powerpoint_Templates_for PPT-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650" y="341512"/>
            <a:ext cx="889635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kern="1100" spc="-50" dirty="0">
                <a:solidFill>
                  <a:srgbClr val="DF3C06"/>
                </a:solidFill>
                <a:latin typeface="Gotham Rounded Book"/>
                <a:cs typeface="Gotham Rounded Book"/>
              </a:rPr>
              <a:t>Characteristics of a successful Response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326" y="714375"/>
            <a:ext cx="8538104" cy="50167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32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The section of text is tracked carefully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altLang="en-US" sz="32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Dialogue and action is considered as well as the effect of the omniscient narrator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altLang="en-US" sz="32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There are a range of relevant points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32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Points are supported with appropriate evidence from the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32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Analysis of the writer’s techniques is focused and coherent.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Use of subject terminology is relevant and is embedded in the response</a:t>
            </a:r>
            <a:endParaRPr lang="en-GB" altLang="en-US" sz="3200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8575" y="-129048"/>
            <a:ext cx="20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>
              <a:solidFill>
                <a:srgbClr val="A5A6A5"/>
              </a:solidFill>
              <a:latin typeface="Bliss-Light"/>
              <a:cs typeface="Bliss-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1" y="6120617"/>
            <a:ext cx="678007" cy="67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5701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Eduq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A xmlns="101960c9-2583-49a4-9434-4c0cad7b266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8D75E50D38D1449095CDF5BED87B3E" ma:contentTypeVersion="10" ma:contentTypeDescription="Create a new document." ma:contentTypeScope="" ma:versionID="401f551f9abc41c8c06ec40edacefe07">
  <xsd:schema xmlns:xsd="http://www.w3.org/2001/XMLSchema" xmlns:xs="http://www.w3.org/2001/XMLSchema" xmlns:p="http://schemas.microsoft.com/office/2006/metadata/properties" xmlns:ns2="101960c9-2583-49a4-9434-4c0cad7b266a" xmlns:ns3="10ebebe9-ad9c-417c-96aa-6a2f5b72dbd6" targetNamespace="http://schemas.microsoft.com/office/2006/metadata/properties" ma:root="true" ma:fieldsID="52fe2749e27d11d5c284173d135dace0" ns2:_="" ns3:_="">
    <xsd:import namespace="101960c9-2583-49a4-9434-4c0cad7b266a"/>
    <xsd:import namespace="10ebebe9-ad9c-417c-96aa-6a2f5b72db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Q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1960c9-2583-49a4-9434-4c0cad7b26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QA" ma:index="11" nillable="true" ma:displayName="QA" ma:format="Dropdown" ma:internalName="QA">
      <xsd:simpleType>
        <xsd:restriction base="dms:Text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ebebe9-ad9c-417c-96aa-6a2f5b72dbd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5500A5-E9E1-4542-9D2A-1ED9F8686AD3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36f98b4f-ba65-4a7d-9a34-48b23de556cb"/>
    <ds:schemaRef ds:uri="1f8176ab-828b-4b08-9471-75b38aa5aee5"/>
  </ds:schemaRefs>
</ds:datastoreItem>
</file>

<file path=customXml/itemProps2.xml><?xml version="1.0" encoding="utf-8"?>
<ds:datastoreItem xmlns:ds="http://schemas.openxmlformats.org/officeDocument/2006/customXml" ds:itemID="{38F4C619-E2C1-4108-95A7-CF8CA0150B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EDFB33-09B9-46F1-9B53-8B995C13E26B}"/>
</file>

<file path=docProps/app.xml><?xml version="1.0" encoding="utf-8"?>
<Properties xmlns="http://schemas.openxmlformats.org/officeDocument/2006/extended-properties" xmlns:vt="http://schemas.openxmlformats.org/officeDocument/2006/docPropsVTypes">
  <TotalTime>5160</TotalTime>
  <Words>1828</Words>
  <Application>Microsoft Office PowerPoint</Application>
  <PresentationFormat>On-screen Show (4:3)</PresentationFormat>
  <Paragraphs>257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Bliss-Light</vt:lpstr>
      <vt:lpstr>Calibri</vt:lpstr>
      <vt:lpstr>Gotham Rounded Book</vt:lpstr>
      <vt:lpstr>Office Theme</vt:lpstr>
      <vt:lpstr>Eduqas PowerPoint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Component 1 Narrative Writing Possible Approaches</vt:lpstr>
      <vt:lpstr>Component 1 – Narrative Writing</vt:lpstr>
      <vt:lpstr>Component 1- Narrative Writing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Golley Slater</dc:creator>
  <cp:lastModifiedBy>Matt</cp:lastModifiedBy>
  <cp:revision>307</cp:revision>
  <cp:lastPrinted>2018-10-10T13:39:59Z</cp:lastPrinted>
  <dcterms:created xsi:type="dcterms:W3CDTF">2014-04-03T09:30:20Z</dcterms:created>
  <dcterms:modified xsi:type="dcterms:W3CDTF">2019-10-15T13:47:13Z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0x0101005E8D75E50D38D1449095CDF5BED87B3E</vt:lpwstr>
  </property>
  <property fmtid="{D5CDD505-2E9C-101B-9397-08002B2CF9AE}" pid="3" name="WJEC_x0020_Department">
    <vt:lpwstr/>
  </property>
  <property fmtid="{D5CDD505-2E9C-101B-9397-08002B2CF9AE}" pid="4" name="WJEC Department">
    <vt:lpwstr/>
  </property>
  <property fmtid="{D5CDD505-2E9C-101B-9397-08002B2CF9AE}" pid="5" name="Order">
    <vt:r8>16544900</vt:r8>
  </property>
</Properties>
</file>