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7" r:id="rId5"/>
    <p:sldId id="258" r:id="rId6"/>
    <p:sldId id="281" r:id="rId7"/>
    <p:sldId id="282" r:id="rId8"/>
    <p:sldId id="285" r:id="rId9"/>
    <p:sldId id="287" r:id="rId10"/>
    <p:sldId id="288" r:id="rId11"/>
    <p:sldId id="289" r:id="rId12"/>
    <p:sldId id="268" r:id="rId13"/>
    <p:sldId id="280" r:id="rId14"/>
  </p:sldIdLst>
  <p:sldSz cx="9144000" cy="6858000" type="screen4x3"/>
  <p:notesSz cx="6794500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44EC5B-727F-4B23-8C81-5AEB9FFD547B}" v="2" dt="2021-01-27T14:06:51.2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24" autoAdjust="0"/>
  </p:normalViewPr>
  <p:slideViewPr>
    <p:cSldViewPr>
      <p:cViewPr varScale="1">
        <p:scale>
          <a:sx n="58" d="100"/>
          <a:sy n="58" d="100"/>
        </p:scale>
        <p:origin x="15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6AC86-7005-4EC4-A24B-F52420DC461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957935-865E-4D56-813C-06841F5CDBE6}">
      <dgm:prSet phldrT="[Text]"/>
      <dgm:spPr/>
      <dgm:t>
        <a:bodyPr/>
        <a:lstStyle/>
        <a:p>
          <a:r>
            <a:rPr lang="en-GB" dirty="0"/>
            <a:t>Model assessment</a:t>
          </a:r>
        </a:p>
      </dgm:t>
    </dgm:pt>
    <dgm:pt modelId="{624FFFB7-7155-41B4-B197-A683FC7094FA}" type="parTrans" cxnId="{03B2C764-19E7-4F6D-9F0D-B30EB82B8755}">
      <dgm:prSet/>
      <dgm:spPr/>
      <dgm:t>
        <a:bodyPr/>
        <a:lstStyle/>
        <a:p>
          <a:endParaRPr lang="en-GB"/>
        </a:p>
      </dgm:t>
    </dgm:pt>
    <dgm:pt modelId="{69F98A6A-A88E-4C91-9431-04633A373224}" type="sibTrans" cxnId="{03B2C764-19E7-4F6D-9F0D-B30EB82B8755}">
      <dgm:prSet/>
      <dgm:spPr/>
      <dgm:t>
        <a:bodyPr/>
        <a:lstStyle/>
        <a:p>
          <a:endParaRPr lang="en-GB"/>
        </a:p>
      </dgm:t>
    </dgm:pt>
    <dgm:pt modelId="{1B478BF3-0CB7-4F3E-915E-705174D26F24}">
      <dgm:prSet phldrT="[Text]"/>
      <dgm:spPr/>
      <dgm:t>
        <a:bodyPr/>
        <a:lstStyle/>
        <a:p>
          <a:r>
            <a:rPr lang="en-GB" dirty="0"/>
            <a:t>Activity 1 </a:t>
          </a:r>
        </a:p>
      </dgm:t>
    </dgm:pt>
    <dgm:pt modelId="{A17DE543-C820-4066-8213-EAF6C8A3AE15}" type="parTrans" cxnId="{5593EDFA-F359-44B9-B08F-F30D91604CF1}">
      <dgm:prSet/>
      <dgm:spPr/>
      <dgm:t>
        <a:bodyPr/>
        <a:lstStyle/>
        <a:p>
          <a:endParaRPr lang="en-GB"/>
        </a:p>
      </dgm:t>
    </dgm:pt>
    <dgm:pt modelId="{CA4A4D09-33DF-490B-A72E-3600E4F5ED52}" type="sibTrans" cxnId="{5593EDFA-F359-44B9-B08F-F30D91604CF1}">
      <dgm:prSet/>
      <dgm:spPr/>
      <dgm:t>
        <a:bodyPr/>
        <a:lstStyle/>
        <a:p>
          <a:endParaRPr lang="en-GB"/>
        </a:p>
      </dgm:t>
    </dgm:pt>
    <dgm:pt modelId="{171DB5EE-DBD8-482A-A58F-DDD519452B4D}">
      <dgm:prSet phldrT="[Text]"/>
      <dgm:spPr/>
      <dgm:t>
        <a:bodyPr/>
        <a:lstStyle/>
        <a:p>
          <a:r>
            <a:rPr lang="en-GB" dirty="0"/>
            <a:t>Activity 2</a:t>
          </a:r>
        </a:p>
      </dgm:t>
    </dgm:pt>
    <dgm:pt modelId="{4B6E4FFB-EE14-4BB2-A177-CC9E4F6F88E6}" type="parTrans" cxnId="{0168E0B1-387C-4DBF-97FB-8A227224905E}">
      <dgm:prSet/>
      <dgm:spPr/>
      <dgm:t>
        <a:bodyPr/>
        <a:lstStyle/>
        <a:p>
          <a:endParaRPr lang="en-GB"/>
        </a:p>
      </dgm:t>
    </dgm:pt>
    <dgm:pt modelId="{1D1B9E9B-7280-47B9-8097-5FB866DDABA8}" type="sibTrans" cxnId="{0168E0B1-387C-4DBF-97FB-8A227224905E}">
      <dgm:prSet/>
      <dgm:spPr/>
      <dgm:t>
        <a:bodyPr/>
        <a:lstStyle/>
        <a:p>
          <a:endParaRPr lang="en-GB"/>
        </a:p>
      </dgm:t>
    </dgm:pt>
    <dgm:pt modelId="{251788EC-3EE4-44D1-9403-8AFE2A6C5500}">
      <dgm:prSet phldrT="[Text]"/>
      <dgm:spPr/>
      <dgm:t>
        <a:bodyPr/>
        <a:lstStyle/>
        <a:p>
          <a:r>
            <a:rPr lang="en-GB" dirty="0"/>
            <a:t>Activity 3</a:t>
          </a:r>
        </a:p>
      </dgm:t>
    </dgm:pt>
    <dgm:pt modelId="{5D56FEE7-64EE-4444-9C39-9125C0700A7F}" type="parTrans" cxnId="{4FD65DD0-EBD3-4AE5-A77D-4909AF66B03A}">
      <dgm:prSet/>
      <dgm:spPr/>
      <dgm:t>
        <a:bodyPr/>
        <a:lstStyle/>
        <a:p>
          <a:endParaRPr lang="en-GB"/>
        </a:p>
      </dgm:t>
    </dgm:pt>
    <dgm:pt modelId="{5361EB61-5774-48FF-B0A5-6C5925A36DC8}" type="sibTrans" cxnId="{4FD65DD0-EBD3-4AE5-A77D-4909AF66B03A}">
      <dgm:prSet/>
      <dgm:spPr/>
      <dgm:t>
        <a:bodyPr/>
        <a:lstStyle/>
        <a:p>
          <a:endParaRPr lang="en-GB"/>
        </a:p>
      </dgm:t>
    </dgm:pt>
    <dgm:pt modelId="{9F1F7287-B90C-4028-BAA6-A3F251891A1C}" type="pres">
      <dgm:prSet presAssocID="{AF46AC86-7005-4EC4-A24B-F52420DC46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86153F-F804-4D51-9F43-016EB6C37C5A}" type="pres">
      <dgm:prSet presAssocID="{3A957935-865E-4D56-813C-06841F5CDBE6}" presName="hierRoot1" presStyleCnt="0">
        <dgm:presLayoutVars>
          <dgm:hierBranch val="init"/>
        </dgm:presLayoutVars>
      </dgm:prSet>
      <dgm:spPr/>
    </dgm:pt>
    <dgm:pt modelId="{8A0698DA-57C9-4F24-A400-2B71CC669308}" type="pres">
      <dgm:prSet presAssocID="{3A957935-865E-4D56-813C-06841F5CDBE6}" presName="rootComposite1" presStyleCnt="0"/>
      <dgm:spPr/>
    </dgm:pt>
    <dgm:pt modelId="{7350845C-92CC-462E-BB04-425972C028FF}" type="pres">
      <dgm:prSet presAssocID="{3A957935-865E-4D56-813C-06841F5CDBE6}" presName="rootText1" presStyleLbl="node0" presStyleIdx="0" presStyleCnt="1">
        <dgm:presLayoutVars>
          <dgm:chPref val="3"/>
        </dgm:presLayoutVars>
      </dgm:prSet>
      <dgm:spPr/>
    </dgm:pt>
    <dgm:pt modelId="{8392A8C0-59BC-4C34-9704-E26B8D566A3A}" type="pres">
      <dgm:prSet presAssocID="{3A957935-865E-4D56-813C-06841F5CDBE6}" presName="rootConnector1" presStyleLbl="node1" presStyleIdx="0" presStyleCnt="0"/>
      <dgm:spPr/>
    </dgm:pt>
    <dgm:pt modelId="{A33078F1-76D6-47ED-BEE0-DD8E472E6113}" type="pres">
      <dgm:prSet presAssocID="{3A957935-865E-4D56-813C-06841F5CDBE6}" presName="hierChild2" presStyleCnt="0"/>
      <dgm:spPr/>
    </dgm:pt>
    <dgm:pt modelId="{BC028023-5CAE-43A0-AF81-8872DB0910FC}" type="pres">
      <dgm:prSet presAssocID="{A17DE543-C820-4066-8213-EAF6C8A3AE15}" presName="Name37" presStyleLbl="parChTrans1D2" presStyleIdx="0" presStyleCnt="3"/>
      <dgm:spPr/>
    </dgm:pt>
    <dgm:pt modelId="{B5E27AB1-E2BE-4D3B-987E-D8ACA636B9B3}" type="pres">
      <dgm:prSet presAssocID="{1B478BF3-0CB7-4F3E-915E-705174D26F24}" presName="hierRoot2" presStyleCnt="0">
        <dgm:presLayoutVars>
          <dgm:hierBranch val="init"/>
        </dgm:presLayoutVars>
      </dgm:prSet>
      <dgm:spPr/>
    </dgm:pt>
    <dgm:pt modelId="{E257B72D-C16C-4C67-BE49-678B92D3F21C}" type="pres">
      <dgm:prSet presAssocID="{1B478BF3-0CB7-4F3E-915E-705174D26F24}" presName="rootComposite" presStyleCnt="0"/>
      <dgm:spPr/>
    </dgm:pt>
    <dgm:pt modelId="{16DFA3C2-F39B-46F7-B990-46238013937E}" type="pres">
      <dgm:prSet presAssocID="{1B478BF3-0CB7-4F3E-915E-705174D26F24}" presName="rootText" presStyleLbl="node2" presStyleIdx="0" presStyleCnt="3">
        <dgm:presLayoutVars>
          <dgm:chPref val="3"/>
        </dgm:presLayoutVars>
      </dgm:prSet>
      <dgm:spPr/>
    </dgm:pt>
    <dgm:pt modelId="{E5A90AA5-F681-42C1-94FA-9294B6F6B030}" type="pres">
      <dgm:prSet presAssocID="{1B478BF3-0CB7-4F3E-915E-705174D26F24}" presName="rootConnector" presStyleLbl="node2" presStyleIdx="0" presStyleCnt="3"/>
      <dgm:spPr/>
    </dgm:pt>
    <dgm:pt modelId="{37E1CB72-3154-4AAA-9368-3CB395D7070F}" type="pres">
      <dgm:prSet presAssocID="{1B478BF3-0CB7-4F3E-915E-705174D26F24}" presName="hierChild4" presStyleCnt="0"/>
      <dgm:spPr/>
    </dgm:pt>
    <dgm:pt modelId="{B6B84B26-92A1-483F-913E-E2D2CC39C820}" type="pres">
      <dgm:prSet presAssocID="{1B478BF3-0CB7-4F3E-915E-705174D26F24}" presName="hierChild5" presStyleCnt="0"/>
      <dgm:spPr/>
    </dgm:pt>
    <dgm:pt modelId="{DEB0AE16-708C-4EC2-B202-547D32344312}" type="pres">
      <dgm:prSet presAssocID="{4B6E4FFB-EE14-4BB2-A177-CC9E4F6F88E6}" presName="Name37" presStyleLbl="parChTrans1D2" presStyleIdx="1" presStyleCnt="3"/>
      <dgm:spPr/>
    </dgm:pt>
    <dgm:pt modelId="{1B75B12E-0ED8-4ADE-8D85-09CEA3DB6BFB}" type="pres">
      <dgm:prSet presAssocID="{171DB5EE-DBD8-482A-A58F-DDD519452B4D}" presName="hierRoot2" presStyleCnt="0">
        <dgm:presLayoutVars>
          <dgm:hierBranch val="init"/>
        </dgm:presLayoutVars>
      </dgm:prSet>
      <dgm:spPr/>
    </dgm:pt>
    <dgm:pt modelId="{0C9C8C44-2700-4A4E-8D6A-4ADCB1D1F202}" type="pres">
      <dgm:prSet presAssocID="{171DB5EE-DBD8-482A-A58F-DDD519452B4D}" presName="rootComposite" presStyleCnt="0"/>
      <dgm:spPr/>
    </dgm:pt>
    <dgm:pt modelId="{FE2E4231-517F-4A41-8D9F-FC896B93910D}" type="pres">
      <dgm:prSet presAssocID="{171DB5EE-DBD8-482A-A58F-DDD519452B4D}" presName="rootText" presStyleLbl="node2" presStyleIdx="1" presStyleCnt="3">
        <dgm:presLayoutVars>
          <dgm:chPref val="3"/>
        </dgm:presLayoutVars>
      </dgm:prSet>
      <dgm:spPr/>
    </dgm:pt>
    <dgm:pt modelId="{24417DFC-3519-428F-A66E-168818D631A7}" type="pres">
      <dgm:prSet presAssocID="{171DB5EE-DBD8-482A-A58F-DDD519452B4D}" presName="rootConnector" presStyleLbl="node2" presStyleIdx="1" presStyleCnt="3"/>
      <dgm:spPr/>
    </dgm:pt>
    <dgm:pt modelId="{FF7F8570-5E8E-465A-AFC6-1DC2419EE232}" type="pres">
      <dgm:prSet presAssocID="{171DB5EE-DBD8-482A-A58F-DDD519452B4D}" presName="hierChild4" presStyleCnt="0"/>
      <dgm:spPr/>
    </dgm:pt>
    <dgm:pt modelId="{2973F8A5-59C8-40E3-8E4F-B5C51CDD4ABD}" type="pres">
      <dgm:prSet presAssocID="{171DB5EE-DBD8-482A-A58F-DDD519452B4D}" presName="hierChild5" presStyleCnt="0"/>
      <dgm:spPr/>
    </dgm:pt>
    <dgm:pt modelId="{18ECB11A-14D0-4175-80FE-6433FC397553}" type="pres">
      <dgm:prSet presAssocID="{5D56FEE7-64EE-4444-9C39-9125C0700A7F}" presName="Name37" presStyleLbl="parChTrans1D2" presStyleIdx="2" presStyleCnt="3"/>
      <dgm:spPr/>
    </dgm:pt>
    <dgm:pt modelId="{D1819E10-4675-4787-BEE9-20A79D779A1E}" type="pres">
      <dgm:prSet presAssocID="{251788EC-3EE4-44D1-9403-8AFE2A6C5500}" presName="hierRoot2" presStyleCnt="0">
        <dgm:presLayoutVars>
          <dgm:hierBranch val="init"/>
        </dgm:presLayoutVars>
      </dgm:prSet>
      <dgm:spPr/>
    </dgm:pt>
    <dgm:pt modelId="{52394308-3650-4AD4-85D2-C17B3BD5A2D2}" type="pres">
      <dgm:prSet presAssocID="{251788EC-3EE4-44D1-9403-8AFE2A6C5500}" presName="rootComposite" presStyleCnt="0"/>
      <dgm:spPr/>
    </dgm:pt>
    <dgm:pt modelId="{F4AE7255-3DB1-4ECA-9089-CB855AD3B784}" type="pres">
      <dgm:prSet presAssocID="{251788EC-3EE4-44D1-9403-8AFE2A6C5500}" presName="rootText" presStyleLbl="node2" presStyleIdx="2" presStyleCnt="3">
        <dgm:presLayoutVars>
          <dgm:chPref val="3"/>
        </dgm:presLayoutVars>
      </dgm:prSet>
      <dgm:spPr/>
    </dgm:pt>
    <dgm:pt modelId="{5345BFD1-1287-4968-A3AE-4592D19E49D3}" type="pres">
      <dgm:prSet presAssocID="{251788EC-3EE4-44D1-9403-8AFE2A6C5500}" presName="rootConnector" presStyleLbl="node2" presStyleIdx="2" presStyleCnt="3"/>
      <dgm:spPr/>
    </dgm:pt>
    <dgm:pt modelId="{F1644C02-8FC0-4241-BB58-8584743BD6FA}" type="pres">
      <dgm:prSet presAssocID="{251788EC-3EE4-44D1-9403-8AFE2A6C5500}" presName="hierChild4" presStyleCnt="0"/>
      <dgm:spPr/>
    </dgm:pt>
    <dgm:pt modelId="{6DD84ACD-FDCD-408A-B9C2-AE01AC4390C4}" type="pres">
      <dgm:prSet presAssocID="{251788EC-3EE4-44D1-9403-8AFE2A6C5500}" presName="hierChild5" presStyleCnt="0"/>
      <dgm:spPr/>
    </dgm:pt>
    <dgm:pt modelId="{48E32375-C444-4599-92FE-957121DF927F}" type="pres">
      <dgm:prSet presAssocID="{3A957935-865E-4D56-813C-06841F5CDBE6}" presName="hierChild3" presStyleCnt="0"/>
      <dgm:spPr/>
    </dgm:pt>
  </dgm:ptLst>
  <dgm:cxnLst>
    <dgm:cxn modelId="{DF3DB506-FF2D-4FF9-A615-C9E36B03D7F1}" type="presOf" srcId="{4B6E4FFB-EE14-4BB2-A177-CC9E4F6F88E6}" destId="{DEB0AE16-708C-4EC2-B202-547D32344312}" srcOrd="0" destOrd="0" presId="urn:microsoft.com/office/officeart/2005/8/layout/orgChart1"/>
    <dgm:cxn modelId="{31977840-A578-4E2A-9DB3-8BF0EB8338E1}" type="presOf" srcId="{251788EC-3EE4-44D1-9403-8AFE2A6C5500}" destId="{5345BFD1-1287-4968-A3AE-4592D19E49D3}" srcOrd="1" destOrd="0" presId="urn:microsoft.com/office/officeart/2005/8/layout/orgChart1"/>
    <dgm:cxn modelId="{7FD4E95C-280B-475B-852F-955FB109B75B}" type="presOf" srcId="{171DB5EE-DBD8-482A-A58F-DDD519452B4D}" destId="{FE2E4231-517F-4A41-8D9F-FC896B93910D}" srcOrd="0" destOrd="0" presId="urn:microsoft.com/office/officeart/2005/8/layout/orgChart1"/>
    <dgm:cxn modelId="{9B1A205F-EA63-4CB4-A168-573ED42A7678}" type="presOf" srcId="{5D56FEE7-64EE-4444-9C39-9125C0700A7F}" destId="{18ECB11A-14D0-4175-80FE-6433FC397553}" srcOrd="0" destOrd="0" presId="urn:microsoft.com/office/officeart/2005/8/layout/orgChart1"/>
    <dgm:cxn modelId="{03B2C764-19E7-4F6D-9F0D-B30EB82B8755}" srcId="{AF46AC86-7005-4EC4-A24B-F52420DC461C}" destId="{3A957935-865E-4D56-813C-06841F5CDBE6}" srcOrd="0" destOrd="0" parTransId="{624FFFB7-7155-41B4-B197-A683FC7094FA}" sibTransId="{69F98A6A-A88E-4C91-9431-04633A373224}"/>
    <dgm:cxn modelId="{E4BDF76D-F808-43CB-9E1C-D43B63AB25A8}" type="presOf" srcId="{AF46AC86-7005-4EC4-A24B-F52420DC461C}" destId="{9F1F7287-B90C-4028-BAA6-A3F251891A1C}" srcOrd="0" destOrd="0" presId="urn:microsoft.com/office/officeart/2005/8/layout/orgChart1"/>
    <dgm:cxn modelId="{28F80589-5FBC-466E-80CA-8453F2131FCC}" type="presOf" srcId="{1B478BF3-0CB7-4F3E-915E-705174D26F24}" destId="{16DFA3C2-F39B-46F7-B990-46238013937E}" srcOrd="0" destOrd="0" presId="urn:microsoft.com/office/officeart/2005/8/layout/orgChart1"/>
    <dgm:cxn modelId="{624D5B91-B2F0-4704-8894-45EF12DCB6C1}" type="presOf" srcId="{3A957935-865E-4D56-813C-06841F5CDBE6}" destId="{8392A8C0-59BC-4C34-9704-E26B8D566A3A}" srcOrd="1" destOrd="0" presId="urn:microsoft.com/office/officeart/2005/8/layout/orgChart1"/>
    <dgm:cxn modelId="{5F26D292-6B43-45EE-92A3-39716DE2C7BC}" type="presOf" srcId="{A17DE543-C820-4066-8213-EAF6C8A3AE15}" destId="{BC028023-5CAE-43A0-AF81-8872DB0910FC}" srcOrd="0" destOrd="0" presId="urn:microsoft.com/office/officeart/2005/8/layout/orgChart1"/>
    <dgm:cxn modelId="{F6F52E94-C134-4188-A5AB-1AD23DDA1562}" type="presOf" srcId="{1B478BF3-0CB7-4F3E-915E-705174D26F24}" destId="{E5A90AA5-F681-42C1-94FA-9294B6F6B030}" srcOrd="1" destOrd="0" presId="urn:microsoft.com/office/officeart/2005/8/layout/orgChart1"/>
    <dgm:cxn modelId="{0168E0B1-387C-4DBF-97FB-8A227224905E}" srcId="{3A957935-865E-4D56-813C-06841F5CDBE6}" destId="{171DB5EE-DBD8-482A-A58F-DDD519452B4D}" srcOrd="1" destOrd="0" parTransId="{4B6E4FFB-EE14-4BB2-A177-CC9E4F6F88E6}" sibTransId="{1D1B9E9B-7280-47B9-8097-5FB866DDABA8}"/>
    <dgm:cxn modelId="{096E98C9-F21E-4DEC-9FCE-37EB5EBA8916}" type="presOf" srcId="{3A957935-865E-4D56-813C-06841F5CDBE6}" destId="{7350845C-92CC-462E-BB04-425972C028FF}" srcOrd="0" destOrd="0" presId="urn:microsoft.com/office/officeart/2005/8/layout/orgChart1"/>
    <dgm:cxn modelId="{4FD65DD0-EBD3-4AE5-A77D-4909AF66B03A}" srcId="{3A957935-865E-4D56-813C-06841F5CDBE6}" destId="{251788EC-3EE4-44D1-9403-8AFE2A6C5500}" srcOrd="2" destOrd="0" parTransId="{5D56FEE7-64EE-4444-9C39-9125C0700A7F}" sibTransId="{5361EB61-5774-48FF-B0A5-6C5925A36DC8}"/>
    <dgm:cxn modelId="{12E749E5-A1DE-4DB6-85B2-C804BD92CAF9}" type="presOf" srcId="{251788EC-3EE4-44D1-9403-8AFE2A6C5500}" destId="{F4AE7255-3DB1-4ECA-9089-CB855AD3B784}" srcOrd="0" destOrd="0" presId="urn:microsoft.com/office/officeart/2005/8/layout/orgChart1"/>
    <dgm:cxn modelId="{BB0AF1F5-0EC6-4976-AB4F-A23E609BF0F4}" type="presOf" srcId="{171DB5EE-DBD8-482A-A58F-DDD519452B4D}" destId="{24417DFC-3519-428F-A66E-168818D631A7}" srcOrd="1" destOrd="0" presId="urn:microsoft.com/office/officeart/2005/8/layout/orgChart1"/>
    <dgm:cxn modelId="{5593EDFA-F359-44B9-B08F-F30D91604CF1}" srcId="{3A957935-865E-4D56-813C-06841F5CDBE6}" destId="{1B478BF3-0CB7-4F3E-915E-705174D26F24}" srcOrd="0" destOrd="0" parTransId="{A17DE543-C820-4066-8213-EAF6C8A3AE15}" sibTransId="{CA4A4D09-33DF-490B-A72E-3600E4F5ED52}"/>
    <dgm:cxn modelId="{A50CA5CA-F93A-41AA-927A-459F60B96A1C}" type="presParOf" srcId="{9F1F7287-B90C-4028-BAA6-A3F251891A1C}" destId="{ED86153F-F804-4D51-9F43-016EB6C37C5A}" srcOrd="0" destOrd="0" presId="urn:microsoft.com/office/officeart/2005/8/layout/orgChart1"/>
    <dgm:cxn modelId="{FEAAC611-66F4-4A71-A722-36542254D013}" type="presParOf" srcId="{ED86153F-F804-4D51-9F43-016EB6C37C5A}" destId="{8A0698DA-57C9-4F24-A400-2B71CC669308}" srcOrd="0" destOrd="0" presId="urn:microsoft.com/office/officeart/2005/8/layout/orgChart1"/>
    <dgm:cxn modelId="{38025F8E-E18C-44D9-9023-2A0A75DAFC1B}" type="presParOf" srcId="{8A0698DA-57C9-4F24-A400-2B71CC669308}" destId="{7350845C-92CC-462E-BB04-425972C028FF}" srcOrd="0" destOrd="0" presId="urn:microsoft.com/office/officeart/2005/8/layout/orgChart1"/>
    <dgm:cxn modelId="{CDC4FDC1-BB1B-4AC0-A49F-17BD94F6DB36}" type="presParOf" srcId="{8A0698DA-57C9-4F24-A400-2B71CC669308}" destId="{8392A8C0-59BC-4C34-9704-E26B8D566A3A}" srcOrd="1" destOrd="0" presId="urn:microsoft.com/office/officeart/2005/8/layout/orgChart1"/>
    <dgm:cxn modelId="{416F686A-63EF-4624-993C-B9ECCC352F0C}" type="presParOf" srcId="{ED86153F-F804-4D51-9F43-016EB6C37C5A}" destId="{A33078F1-76D6-47ED-BEE0-DD8E472E6113}" srcOrd="1" destOrd="0" presId="urn:microsoft.com/office/officeart/2005/8/layout/orgChart1"/>
    <dgm:cxn modelId="{25089C39-E0EB-45E0-8450-ADE64AEA30C6}" type="presParOf" srcId="{A33078F1-76D6-47ED-BEE0-DD8E472E6113}" destId="{BC028023-5CAE-43A0-AF81-8872DB0910FC}" srcOrd="0" destOrd="0" presId="urn:microsoft.com/office/officeart/2005/8/layout/orgChart1"/>
    <dgm:cxn modelId="{FD400DDF-D34A-4C7F-BD93-3FF84D7AA092}" type="presParOf" srcId="{A33078F1-76D6-47ED-BEE0-DD8E472E6113}" destId="{B5E27AB1-E2BE-4D3B-987E-D8ACA636B9B3}" srcOrd="1" destOrd="0" presId="urn:microsoft.com/office/officeart/2005/8/layout/orgChart1"/>
    <dgm:cxn modelId="{E239497B-3389-4795-8BEB-B652911498D3}" type="presParOf" srcId="{B5E27AB1-E2BE-4D3B-987E-D8ACA636B9B3}" destId="{E257B72D-C16C-4C67-BE49-678B92D3F21C}" srcOrd="0" destOrd="0" presId="urn:microsoft.com/office/officeart/2005/8/layout/orgChart1"/>
    <dgm:cxn modelId="{EE9A8937-4F9C-4C0F-9EAC-AB99B3BE01E3}" type="presParOf" srcId="{E257B72D-C16C-4C67-BE49-678B92D3F21C}" destId="{16DFA3C2-F39B-46F7-B990-46238013937E}" srcOrd="0" destOrd="0" presId="urn:microsoft.com/office/officeart/2005/8/layout/orgChart1"/>
    <dgm:cxn modelId="{FAE1757C-6604-4B74-B48F-C4531EB74201}" type="presParOf" srcId="{E257B72D-C16C-4C67-BE49-678B92D3F21C}" destId="{E5A90AA5-F681-42C1-94FA-9294B6F6B030}" srcOrd="1" destOrd="0" presId="urn:microsoft.com/office/officeart/2005/8/layout/orgChart1"/>
    <dgm:cxn modelId="{29FC4643-1A89-4DE7-86B3-DBFFB2B6BC7B}" type="presParOf" srcId="{B5E27AB1-E2BE-4D3B-987E-D8ACA636B9B3}" destId="{37E1CB72-3154-4AAA-9368-3CB395D7070F}" srcOrd="1" destOrd="0" presId="urn:microsoft.com/office/officeart/2005/8/layout/orgChart1"/>
    <dgm:cxn modelId="{E07C46C9-A635-4A62-8B93-B24F479E0C1E}" type="presParOf" srcId="{B5E27AB1-E2BE-4D3B-987E-D8ACA636B9B3}" destId="{B6B84B26-92A1-483F-913E-E2D2CC39C820}" srcOrd="2" destOrd="0" presId="urn:microsoft.com/office/officeart/2005/8/layout/orgChart1"/>
    <dgm:cxn modelId="{392D899C-4F00-4BA2-B8D1-CD3A68378FB9}" type="presParOf" srcId="{A33078F1-76D6-47ED-BEE0-DD8E472E6113}" destId="{DEB0AE16-708C-4EC2-B202-547D32344312}" srcOrd="2" destOrd="0" presId="urn:microsoft.com/office/officeart/2005/8/layout/orgChart1"/>
    <dgm:cxn modelId="{C7841109-24A7-4D3D-967D-72725F5D5DBC}" type="presParOf" srcId="{A33078F1-76D6-47ED-BEE0-DD8E472E6113}" destId="{1B75B12E-0ED8-4ADE-8D85-09CEA3DB6BFB}" srcOrd="3" destOrd="0" presId="urn:microsoft.com/office/officeart/2005/8/layout/orgChart1"/>
    <dgm:cxn modelId="{66268325-9B7E-410F-A839-AE7E7C4B2F9E}" type="presParOf" srcId="{1B75B12E-0ED8-4ADE-8D85-09CEA3DB6BFB}" destId="{0C9C8C44-2700-4A4E-8D6A-4ADCB1D1F202}" srcOrd="0" destOrd="0" presId="urn:microsoft.com/office/officeart/2005/8/layout/orgChart1"/>
    <dgm:cxn modelId="{FE7C39E3-18C3-4AAB-8AB3-A25F25B73520}" type="presParOf" srcId="{0C9C8C44-2700-4A4E-8D6A-4ADCB1D1F202}" destId="{FE2E4231-517F-4A41-8D9F-FC896B93910D}" srcOrd="0" destOrd="0" presId="urn:microsoft.com/office/officeart/2005/8/layout/orgChart1"/>
    <dgm:cxn modelId="{ACCAC147-796D-4B01-87DE-A4EA7969459B}" type="presParOf" srcId="{0C9C8C44-2700-4A4E-8D6A-4ADCB1D1F202}" destId="{24417DFC-3519-428F-A66E-168818D631A7}" srcOrd="1" destOrd="0" presId="urn:microsoft.com/office/officeart/2005/8/layout/orgChart1"/>
    <dgm:cxn modelId="{AA7B1347-4B18-4ECD-A06D-E8EA0A59499E}" type="presParOf" srcId="{1B75B12E-0ED8-4ADE-8D85-09CEA3DB6BFB}" destId="{FF7F8570-5E8E-465A-AFC6-1DC2419EE232}" srcOrd="1" destOrd="0" presId="urn:microsoft.com/office/officeart/2005/8/layout/orgChart1"/>
    <dgm:cxn modelId="{FD70468F-D2D4-4A0F-BA95-86E9FDD78D4C}" type="presParOf" srcId="{1B75B12E-0ED8-4ADE-8D85-09CEA3DB6BFB}" destId="{2973F8A5-59C8-40E3-8E4F-B5C51CDD4ABD}" srcOrd="2" destOrd="0" presId="urn:microsoft.com/office/officeart/2005/8/layout/orgChart1"/>
    <dgm:cxn modelId="{9292A217-A785-4867-89C2-582AF6176605}" type="presParOf" srcId="{A33078F1-76D6-47ED-BEE0-DD8E472E6113}" destId="{18ECB11A-14D0-4175-80FE-6433FC397553}" srcOrd="4" destOrd="0" presId="urn:microsoft.com/office/officeart/2005/8/layout/orgChart1"/>
    <dgm:cxn modelId="{4E722A14-B11C-4DE2-AB7E-EF35BEA3647C}" type="presParOf" srcId="{A33078F1-76D6-47ED-BEE0-DD8E472E6113}" destId="{D1819E10-4675-4787-BEE9-20A79D779A1E}" srcOrd="5" destOrd="0" presId="urn:microsoft.com/office/officeart/2005/8/layout/orgChart1"/>
    <dgm:cxn modelId="{CDA476F8-8041-4815-A6C1-3FE606B9A60D}" type="presParOf" srcId="{D1819E10-4675-4787-BEE9-20A79D779A1E}" destId="{52394308-3650-4AD4-85D2-C17B3BD5A2D2}" srcOrd="0" destOrd="0" presId="urn:microsoft.com/office/officeart/2005/8/layout/orgChart1"/>
    <dgm:cxn modelId="{5CFC7844-899A-4B20-9A4B-2257CD499901}" type="presParOf" srcId="{52394308-3650-4AD4-85D2-C17B3BD5A2D2}" destId="{F4AE7255-3DB1-4ECA-9089-CB855AD3B784}" srcOrd="0" destOrd="0" presId="urn:microsoft.com/office/officeart/2005/8/layout/orgChart1"/>
    <dgm:cxn modelId="{709EF0AF-3556-4B84-97EA-68D6A7F36F76}" type="presParOf" srcId="{52394308-3650-4AD4-85D2-C17B3BD5A2D2}" destId="{5345BFD1-1287-4968-A3AE-4592D19E49D3}" srcOrd="1" destOrd="0" presId="urn:microsoft.com/office/officeart/2005/8/layout/orgChart1"/>
    <dgm:cxn modelId="{8A701F20-1783-4DD9-87D7-5C50416173DF}" type="presParOf" srcId="{D1819E10-4675-4787-BEE9-20A79D779A1E}" destId="{F1644C02-8FC0-4241-BB58-8584743BD6FA}" srcOrd="1" destOrd="0" presId="urn:microsoft.com/office/officeart/2005/8/layout/orgChart1"/>
    <dgm:cxn modelId="{ADE2C750-B82C-4426-B794-95904F678130}" type="presParOf" srcId="{D1819E10-4675-4787-BEE9-20A79D779A1E}" destId="{6DD84ACD-FDCD-408A-B9C2-AE01AC4390C4}" srcOrd="2" destOrd="0" presId="urn:microsoft.com/office/officeart/2005/8/layout/orgChart1"/>
    <dgm:cxn modelId="{481443DD-E6F0-447B-9B63-B406C1E149D9}" type="presParOf" srcId="{ED86153F-F804-4D51-9F43-016EB6C37C5A}" destId="{48E32375-C444-4599-92FE-957121DF92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CB11A-14D0-4175-80FE-6433FC397553}">
      <dsp:nvSpPr>
        <dsp:cNvPr id="0" name=""/>
        <dsp:cNvSpPr/>
      </dsp:nvSpPr>
      <dsp:spPr>
        <a:xfrm>
          <a:off x="3048000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B0AE16-708C-4EC2-B202-547D32344312}">
      <dsp:nvSpPr>
        <dsp:cNvPr id="0" name=""/>
        <dsp:cNvSpPr/>
      </dsp:nvSpPr>
      <dsp:spPr>
        <a:xfrm>
          <a:off x="3002280" y="1844867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28023-5CAE-43A0-AF81-8872DB0910FC}">
      <dsp:nvSpPr>
        <dsp:cNvPr id="0" name=""/>
        <dsp:cNvSpPr/>
      </dsp:nvSpPr>
      <dsp:spPr>
        <a:xfrm>
          <a:off x="891517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0845C-92CC-462E-BB04-425972C028FF}">
      <dsp:nvSpPr>
        <dsp:cNvPr id="0" name=""/>
        <dsp:cNvSpPr/>
      </dsp:nvSpPr>
      <dsp:spPr>
        <a:xfrm>
          <a:off x="2156891" y="953758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Model assessment</a:t>
          </a:r>
        </a:p>
      </dsp:txBody>
      <dsp:txXfrm>
        <a:off x="2156891" y="953758"/>
        <a:ext cx="1782216" cy="891108"/>
      </dsp:txXfrm>
    </dsp:sp>
    <dsp:sp modelId="{16DFA3C2-F39B-46F7-B990-46238013937E}">
      <dsp:nvSpPr>
        <dsp:cNvPr id="0" name=""/>
        <dsp:cNvSpPr/>
      </dsp:nvSpPr>
      <dsp:spPr>
        <a:xfrm>
          <a:off x="409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Activity 1 </a:t>
          </a:r>
        </a:p>
      </dsp:txBody>
      <dsp:txXfrm>
        <a:off x="409" y="2219132"/>
        <a:ext cx="1782216" cy="891108"/>
      </dsp:txXfrm>
    </dsp:sp>
    <dsp:sp modelId="{FE2E4231-517F-4A41-8D9F-FC896B93910D}">
      <dsp:nvSpPr>
        <dsp:cNvPr id="0" name=""/>
        <dsp:cNvSpPr/>
      </dsp:nvSpPr>
      <dsp:spPr>
        <a:xfrm>
          <a:off x="2156891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Activity 2</a:t>
          </a:r>
        </a:p>
      </dsp:txBody>
      <dsp:txXfrm>
        <a:off x="2156891" y="2219132"/>
        <a:ext cx="1782216" cy="891108"/>
      </dsp:txXfrm>
    </dsp:sp>
    <dsp:sp modelId="{F4AE7255-3DB1-4ECA-9089-CB855AD3B784}">
      <dsp:nvSpPr>
        <dsp:cNvPr id="0" name=""/>
        <dsp:cNvSpPr/>
      </dsp:nvSpPr>
      <dsp:spPr>
        <a:xfrm>
          <a:off x="4313373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Activity 3</a:t>
          </a:r>
        </a:p>
      </dsp:txBody>
      <dsp:txXfrm>
        <a:off x="4313373" y="2219132"/>
        <a:ext cx="1782216" cy="89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A234F-7248-4248-845A-8A82ECD7ED4A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1599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F7D45-2C8C-4969-BAB2-9E35B98C2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982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56700-69FD-4DBD-87E5-F2A46D052FF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661"/>
            <a:ext cx="543560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1599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C9C47-67B1-4B92-A0BB-E49EAED63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47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64F25-C7F6-4E11-8B8C-CCA7BD6D921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85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64F25-C7F6-4E11-8B8C-CCA7BD6D921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485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425200" y="3048000"/>
            <a:ext cx="3261600" cy="2805414"/>
          </a:xfrm>
          <a:prstGeom prst="rect">
            <a:avLst/>
          </a:prstGeom>
        </p:spPr>
      </p:pic>
      <p:sp>
        <p:nvSpPr>
          <p:cNvPr id="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3094339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24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0"/>
            <a:ext cx="8229600" cy="323204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Subheading | Is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deitl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srgbClr val="5A5A5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endParaRPr kumimoji="0" lang="en-GB" sz="1400" b="0" i="0" u="none" strike="noStrike" kern="1200" cap="none" spc="0" normalizeH="0" baseline="30000" noProof="0" dirty="0">
              <a:ln>
                <a:noFill/>
              </a:ln>
              <a:solidFill>
                <a:srgbClr val="5A5A59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Subheading | Is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deitl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30000" noProof="0" dirty="0">
              <a:ln>
                <a:noFill/>
              </a:ln>
              <a:solidFill>
                <a:srgbClr val="5A5A59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F3C0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Subheading | Is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deitl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12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87363" y="3098800"/>
            <a:ext cx="3868737" cy="3306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40263" y="3098800"/>
            <a:ext cx="3868737" cy="3306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03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2984501"/>
            <a:ext cx="8229600" cy="278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77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36836000"/>
              </p:ext>
            </p:extLst>
          </p:nvPr>
        </p:nvGraphicFramePr>
        <p:xfrm>
          <a:off x="554736" y="3238500"/>
          <a:ext cx="6569964" cy="2935326"/>
        </p:xfrm>
        <a:graphic>
          <a:graphicData uri="http://schemas.openxmlformats.org/drawingml/2006/table">
            <a:tbl>
              <a:tblPr firstRow="1" bandRow="1"/>
              <a:tblGrid>
                <a:gridCol w="3284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4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48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err="1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Pennawd</a:t>
                      </a:r>
                      <a:r>
                        <a:rPr lang="en-GB" sz="1600" b="1" kern="1200" baseline="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kern="1200" baseline="0" dirty="0" err="1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ar</a:t>
                      </a:r>
                      <a:r>
                        <a:rPr lang="en-GB" sz="1600" b="1" kern="1200" baseline="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kern="1200" baseline="0" dirty="0" err="1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gyfer</a:t>
                      </a:r>
                      <a:r>
                        <a:rPr lang="en-GB" sz="1600" b="1" kern="1200" baseline="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kern="1200" baseline="0" dirty="0" err="1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tabl</a:t>
                      </a:r>
                      <a:r>
                        <a:rPr lang="en-GB" sz="1600" b="1" kern="1200" baseline="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 | </a:t>
                      </a:r>
                      <a:r>
                        <a:rPr lang="en-GB" sz="1600" b="1" kern="120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Table heading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6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Testun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Calibri"/>
                          <a:cs typeface="Arial"/>
                        </a:rPr>
                        <a:t>This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Calibri"/>
                          <a:cs typeface="Arial"/>
                        </a:rPr>
                        <a:t> is an example of how a primary table should look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Testun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Text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Testun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Text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Testun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Text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56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0939B21-3098-4B97-BDC4-7DCDB44F921F}" type="datetimeFigureOut">
              <a:rPr lang="en-GB">
                <a:solidFill>
                  <a:prstClr val="black"/>
                </a:solidFill>
                <a:ea typeface="ＭＳ Ｐゴシック" pitchFamily="1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27/01/2021</a:t>
            </a:fld>
            <a:endParaRPr lang="en-GB">
              <a:solidFill>
                <a:prstClr val="black"/>
              </a:solidFill>
              <a:ea typeface="ＭＳ Ｐゴシック" pitchFamily="1" charset="-128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ＭＳ Ｐゴシック" pitchFamily="1" charset="-128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784012CD-55BA-40C8-93AF-4E9A6F52F330}" type="slidenum">
              <a:rPr lang="en-GB">
                <a:solidFill>
                  <a:prstClr val="black"/>
                </a:solidFill>
                <a:ea typeface="ＭＳ Ｐゴシック" pitchFamily="1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prstClr val="black"/>
              </a:solidFill>
              <a:ea typeface="ＭＳ Ｐゴシック" pitchFamily="1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85788" y="585788"/>
            <a:ext cx="8291882" cy="142081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3200"/>
            </a:lvl1pPr>
          </a:lstStyle>
          <a:p>
            <a:pPr marL="0" marR="0" lvl="0" indent="0" algn="l" defTabSz="4572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1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Rounded Book"/>
                <a:ea typeface="ＭＳ Ｐゴシック" pitchFamily="1" charset="-128"/>
                <a:cs typeface="Gotham Rounded Book"/>
              </a:rPr>
              <a:t>TEITL | TITLE</a:t>
            </a:r>
          </a:p>
          <a:p>
            <a:pPr marL="0" marR="0" lvl="0" indent="0" algn="l" defTabSz="4572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1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Rounded Book"/>
                <a:ea typeface="ＭＳ Ｐゴシック" pitchFamily="1" charset="-128"/>
                <a:cs typeface="Gotham Rounded Book"/>
              </a:rPr>
              <a:t>[GORFFENNAF | JULY 2014]</a:t>
            </a:r>
          </a:p>
        </p:txBody>
      </p:sp>
    </p:spTree>
    <p:extLst>
      <p:ext uri="{BB962C8B-B14F-4D97-AF65-F5344CB8AC3E}">
        <p14:creationId xmlns:p14="http://schemas.microsoft.com/office/powerpoint/2010/main" val="68522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1" y="1911"/>
            <a:ext cx="9152231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3084" y="14255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84501"/>
            <a:ext cx="8229600" cy="278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60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070C0"/>
          </a:solidFill>
          <a:latin typeface="Arial" panose="020B0604020202020204" pitchFamily="34" charset="0"/>
          <a:ea typeface="ＭＳ Ｐゴシック" pitchFamily="1" charset="-128"/>
          <a:cs typeface="Arial" panose="020B0604020202020204" pitchFamily="34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9pPr>
    </p:titleStyle>
    <p:bodyStyle>
      <a:lvl1pPr marL="0" indent="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ＭＳ Ｐゴシック" pitchFamily="1" charset="-128"/>
          <a:cs typeface="Arial" panose="020B06040202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8738" y="1098550"/>
            <a:ext cx="8107615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kern="1100" spc="-30" dirty="0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Level 3 Medical Science</a:t>
            </a:r>
          </a:p>
          <a:p>
            <a:pPr defTabSz="4572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4400" kern="1100" spc="-30" dirty="0">
              <a:solidFill>
                <a:prstClr val="white"/>
              </a:solidFill>
              <a:latin typeface="Gotham Rounded Book"/>
              <a:ea typeface="ＭＳ Ｐゴシック" pitchFamily="1" charset="-128"/>
              <a:cs typeface="Gotham Rounded Book"/>
            </a:endParaRPr>
          </a:p>
          <a:p>
            <a:pPr defTabSz="4572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kern="1100" spc="-30" dirty="0" err="1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Lefel</a:t>
            </a:r>
            <a:r>
              <a:rPr lang="en-US" sz="4400" kern="1100" spc="-30" dirty="0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 3 </a:t>
            </a:r>
            <a:r>
              <a:rPr lang="en-US" sz="4400" kern="1100" spc="-30" dirty="0" err="1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Gwyddor</a:t>
            </a:r>
            <a:r>
              <a:rPr lang="en-US" sz="4400" kern="1100" spc="-30" dirty="0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 </a:t>
            </a:r>
            <a:r>
              <a:rPr lang="en-US" sz="4400" kern="1100" spc="-30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Feddygol</a:t>
            </a:r>
            <a:endParaRPr lang="en-US" sz="4400" kern="1100" spc="-30" dirty="0">
              <a:solidFill>
                <a:prstClr val="white"/>
              </a:solidFill>
              <a:latin typeface="Gotham Rounded Book"/>
              <a:ea typeface="ＭＳ Ｐゴシック" pitchFamily="1" charset="-128"/>
              <a:cs typeface="Gotham Rounded Book"/>
            </a:endParaRPr>
          </a:p>
        </p:txBody>
      </p:sp>
      <p:pic>
        <p:nvPicPr>
          <p:cNvPr id="5" name="Picture 4" descr="Z:\Pictures\logos\WJEC_Logo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55" y="5928233"/>
            <a:ext cx="701740" cy="70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08837" y="6017122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1"/>
                </a:solidFill>
              </a:rPr>
              <a:t>Units 2 and 3</a:t>
            </a:r>
          </a:p>
        </p:txBody>
      </p:sp>
    </p:spTree>
    <p:extLst>
      <p:ext uri="{BB962C8B-B14F-4D97-AF65-F5344CB8AC3E}">
        <p14:creationId xmlns:p14="http://schemas.microsoft.com/office/powerpoint/2010/main" val="650128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8736" y="352806"/>
            <a:ext cx="8767293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 err="1">
                <a:solidFill>
                  <a:schemeClr val="bg1"/>
                </a:solidFill>
                <a:latin typeface="Gotham Rounded Book"/>
                <a:cs typeface="Gotham Rounded Book"/>
              </a:rPr>
              <a:t>Cwestiynau</a:t>
            </a: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? | Any Questions?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736" y="1303202"/>
            <a:ext cx="36651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Cysylltwch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â’n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Swyddogion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Pwnc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arbenigol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a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thîm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cefnogaeth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weinyddol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eich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pwnc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os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oes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gennych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unrhyw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gwestiynau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.</a:t>
            </a:r>
          </a:p>
          <a:p>
            <a:endParaRPr lang="en-GB" dirty="0">
              <a:solidFill>
                <a:schemeClr val="bg1"/>
              </a:solidFill>
              <a:latin typeface="Gotham Rounded Book" pitchFamily="50" charset="0"/>
            </a:endParaRPr>
          </a:p>
          <a:p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llinos.wood@wjec.co.uk</a:t>
            </a:r>
          </a:p>
          <a:p>
            <a:r>
              <a:rPr lang="en-US" sz="20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sarah.price@wjec.co.uk</a:t>
            </a:r>
          </a:p>
          <a:p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latin typeface="Gotham Rounded Book"/>
                <a:cs typeface="Gotham Rounded Book"/>
              </a:rPr>
              <a:t>@</a:t>
            </a:r>
            <a:r>
              <a:rPr lang="en-US" sz="2000" kern="1100" spc="-50" dirty="0" err="1">
                <a:latin typeface="Gotham Rounded Book"/>
                <a:cs typeface="Gotham Rounded Book"/>
              </a:rPr>
              <a:t>wjec_cbac</a:t>
            </a:r>
            <a:endParaRPr lang="en-US" sz="2000" kern="1100" spc="-50" dirty="0"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latin typeface="Gotham Rounded Book"/>
                <a:cs typeface="Gotham Rounded Book"/>
              </a:rPr>
              <a:t>@</a:t>
            </a:r>
            <a:r>
              <a:rPr lang="en-US" sz="2000" kern="1100" spc="-50" dirty="0" err="1">
                <a:latin typeface="Gotham Rounded Book"/>
                <a:cs typeface="Gotham Rounded Book"/>
              </a:rPr>
              <a:t>cbac_wjec</a:t>
            </a:r>
            <a:endParaRPr lang="en-US" sz="2000" kern="1100" spc="-50" dirty="0">
              <a:latin typeface="Gotham Rounded Book"/>
              <a:cs typeface="Gotham Rounded Book"/>
            </a:endParaRPr>
          </a:p>
          <a:p>
            <a:endParaRPr lang="en-US" sz="20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latin typeface="Gotham Rounded Book"/>
                <a:cs typeface="Gotham Rounded Book"/>
              </a:rPr>
              <a:t>cbac.co.uk</a:t>
            </a:r>
          </a:p>
          <a:p>
            <a:r>
              <a:rPr lang="en-US" sz="2000" kern="1100" spc="-50" dirty="0">
                <a:latin typeface="Gotham Rounded Book"/>
                <a:cs typeface="Gotham Rounded Book"/>
              </a:rPr>
              <a:t>wjec.co.uk</a:t>
            </a:r>
            <a:endParaRPr lang="en-GB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426528" y="1303202"/>
            <a:ext cx="4104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Contact our specialist Subject Officers and administrative support team for your subject with any queries.  </a:t>
            </a:r>
          </a:p>
        </p:txBody>
      </p:sp>
      <p:pic>
        <p:nvPicPr>
          <p:cNvPr id="8" name="Picture 7" descr="Z:\Pictures\logos\WJEC_Logo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17" y="5829300"/>
            <a:ext cx="800778" cy="79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63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Qualification weighting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24847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2: Physiological Measurement Techniques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		25%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Diploma		12.5%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3: Medical Science Research Methods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		25%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Diploma		12.5%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24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Internal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4500"/>
            <a:ext cx="8229600" cy="3324819"/>
          </a:xfrm>
        </p:spPr>
        <p:txBody>
          <a:bodyPr>
            <a:normAutofit fontScale="4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Units are assessed through summative controlled 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Controls for assessment of each internally assessed unit are provided in a </a:t>
            </a:r>
            <a:r>
              <a:rPr lang="en-GB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 assignment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Each internally assessed unit must be assessed independently. 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may produce a piece of evidence that contributes to assessment criteria for more than one unit. 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acceptable provided it can be clearly attributed to a specified assessment criterion and has been produced under the appropriate controlled conditions for each unit.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Performance bands are provided to enable centres to mark the controlled assessment.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54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Model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WJEC produce model assignments that can be used to assess the unit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These are found on the secure 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model assignments can be used as they are or modified to fit the centre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Each unit will detail the changes that can be made to the model assessment.</a:t>
            </a:r>
          </a:p>
        </p:txBody>
      </p:sp>
    </p:spTree>
    <p:extLst>
      <p:ext uri="{BB962C8B-B14F-4D97-AF65-F5344CB8AC3E}">
        <p14:creationId xmlns:p14="http://schemas.microsoft.com/office/powerpoint/2010/main" val="169282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371972" y="1484784"/>
            <a:ext cx="8418513" cy="1188244"/>
          </a:xfrm>
        </p:spPr>
        <p:txBody>
          <a:bodyPr/>
          <a:lstStyle/>
          <a:p>
            <a:r>
              <a:rPr lang="en-GB" dirty="0"/>
              <a:t>Internal assessments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58822472"/>
              </p:ext>
            </p:extLst>
          </p:nvPr>
        </p:nvGraphicFramePr>
        <p:xfrm>
          <a:off x="1261515" y="16332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23728" y="4869159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/>
              <a:t>Each activity may be split into tasks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458" y="5805264"/>
            <a:ext cx="912554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i="1" dirty="0"/>
              <a:t>The three activities may be carried out at different times in the year. They do not all need to be done consecutively at the end of unit!</a:t>
            </a:r>
          </a:p>
        </p:txBody>
      </p:sp>
    </p:spTree>
    <p:extLst>
      <p:ext uri="{BB962C8B-B14F-4D97-AF65-F5344CB8AC3E}">
        <p14:creationId xmlns:p14="http://schemas.microsoft.com/office/powerpoint/2010/main" val="98488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524775"/>
              </p:ext>
            </p:extLst>
          </p:nvPr>
        </p:nvGraphicFramePr>
        <p:xfrm>
          <a:off x="2483768" y="548680"/>
          <a:ext cx="6631312" cy="6207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1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516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Number</a:t>
                      </a:r>
                      <a:endParaRPr lang="en-GB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Evidence</a:t>
                      </a: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Assessment Criteria</a:t>
                      </a: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Controls</a:t>
                      </a: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186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1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Plan to carry out the investigation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Written proposal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Ethical Evaluation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All data capture documents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AC1.1, AC1.2, AC1.3, AC1.4, AC1.5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Time: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120 minutes.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Access to appropriate ICT software; access to class notes NOT allowed.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Supervision: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will be supervised throughout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Collaboration: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Individual task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Feedback: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cannot be given feedback on the work you produce until it has been marked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186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2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Collect Information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>
                          <a:effectLst/>
                        </a:rPr>
                        <a:t>Raw data</a:t>
                      </a:r>
                      <a:endParaRPr lang="en-GB" sz="105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AC2.1, AC2.2, AC2.3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Time: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10 days of indirect supervision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Any equipment required to complete the investigation; access to appropriate ICT software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Supervision</a:t>
                      </a:r>
                      <a:r>
                        <a:rPr lang="en-GB" sz="1050" b="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:</a:t>
                      </a:r>
                      <a:r>
                        <a:rPr lang="en-GB" sz="1050" b="0" baseline="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Indirect supervision for data collection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Collaboration: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Individual task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Feedback 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cannot be given feedback on the work you produce until it has been marked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2369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3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Analyse the data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Raw data summary sheets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Data analysis documents</a:t>
                      </a:r>
                      <a:endParaRPr lang="en-GB" sz="105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AC4.1, AC4.2, AC4.4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>
                          <a:effectLst/>
                          <a:highlight>
                            <a:srgbClr val="FFFF00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Time: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90 minutes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Raw data from task 2 and secondary data; access to appropriate ICT software; access to 'WJEC Statistical concepts' is allowed; access to class notes NOT allowed. 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Supervision: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will be supervised throughout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Collaboration: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Individual task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Feedback:</a:t>
                      </a:r>
                      <a:r>
                        <a:rPr lang="en-GB" sz="1050" b="1" baseline="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cannot be given feedback on the work you produce until it has been marked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186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4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Prepare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 presentation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Handout(s) PowerPoint presentation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outline speaker notes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AC3.1, AC3.2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AC4.3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AC5.1, AC5.2 </a:t>
                      </a: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Time: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90 minutes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Access to appropriate ICT software; access to class notes NOT allowed.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Supervision: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will be supervised throughout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Collaboration: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Individual task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Feedback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: You cannot be given feedback on the work you produce until it has been marked.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8441" y="0"/>
            <a:ext cx="452944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3113" algn="l"/>
              </a:tabLst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LEARNER SUMMARY SHEET 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3113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196752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This is what the</a:t>
            </a:r>
          </a:p>
          <a:p>
            <a:r>
              <a:rPr lang="en-GB" b="1" dirty="0">
                <a:solidFill>
                  <a:srgbClr val="C00000"/>
                </a:solidFill>
              </a:rPr>
              <a:t> candidate </a:t>
            </a:r>
          </a:p>
          <a:p>
            <a:r>
              <a:rPr lang="en-GB" b="1" dirty="0">
                <a:solidFill>
                  <a:srgbClr val="C00000"/>
                </a:solidFill>
              </a:rPr>
              <a:t>must produce</a:t>
            </a:r>
          </a:p>
          <a:p>
            <a:endParaRPr lang="en-GB" b="1" dirty="0">
              <a:solidFill>
                <a:srgbClr val="C00000"/>
              </a:solidFill>
            </a:endParaRPr>
          </a:p>
          <a:p>
            <a:endParaRPr lang="en-GB" b="1" dirty="0">
              <a:solidFill>
                <a:srgbClr val="C00000"/>
              </a:solidFill>
            </a:endParaRPr>
          </a:p>
          <a:p>
            <a:r>
              <a:rPr lang="en-GB" b="1" dirty="0">
                <a:solidFill>
                  <a:srgbClr val="C00000"/>
                </a:solidFill>
              </a:rPr>
              <a:t>Make sure the </a:t>
            </a:r>
          </a:p>
          <a:p>
            <a:r>
              <a:rPr lang="en-GB" b="1" dirty="0">
                <a:solidFill>
                  <a:srgbClr val="C00000"/>
                </a:solidFill>
              </a:rPr>
              <a:t>work covers </a:t>
            </a:r>
          </a:p>
          <a:p>
            <a:r>
              <a:rPr lang="en-GB" b="1" dirty="0">
                <a:solidFill>
                  <a:srgbClr val="C00000"/>
                </a:solidFill>
              </a:rPr>
              <a:t>these </a:t>
            </a:r>
          </a:p>
          <a:p>
            <a:r>
              <a:rPr lang="en-GB" b="1" dirty="0">
                <a:solidFill>
                  <a:srgbClr val="C00000"/>
                </a:solidFill>
              </a:rPr>
              <a:t>assessment </a:t>
            </a:r>
          </a:p>
          <a:p>
            <a:r>
              <a:rPr lang="en-GB" b="1" dirty="0">
                <a:solidFill>
                  <a:srgbClr val="C00000"/>
                </a:solidFill>
              </a:rPr>
              <a:t>Criteria</a:t>
            </a:r>
          </a:p>
          <a:p>
            <a:endParaRPr lang="en-GB" b="1" dirty="0">
              <a:solidFill>
                <a:srgbClr val="C00000"/>
              </a:solidFill>
            </a:endParaRPr>
          </a:p>
          <a:p>
            <a:endParaRPr lang="en-GB" b="1" dirty="0">
              <a:solidFill>
                <a:srgbClr val="C00000"/>
              </a:solidFill>
            </a:endParaRPr>
          </a:p>
          <a:p>
            <a:r>
              <a:rPr lang="en-GB" b="1" dirty="0">
                <a:solidFill>
                  <a:srgbClr val="C00000"/>
                </a:solidFill>
              </a:rPr>
              <a:t>These are the </a:t>
            </a:r>
          </a:p>
          <a:p>
            <a:r>
              <a:rPr lang="en-GB" b="1" dirty="0">
                <a:solidFill>
                  <a:srgbClr val="C00000"/>
                </a:solidFill>
              </a:rPr>
              <a:t>controls </a:t>
            </a:r>
          </a:p>
          <a:p>
            <a:r>
              <a:rPr lang="en-GB" b="1" dirty="0">
                <a:solidFill>
                  <a:srgbClr val="C00000"/>
                </a:solidFill>
              </a:rPr>
              <a:t>applied to </a:t>
            </a:r>
          </a:p>
          <a:p>
            <a:r>
              <a:rPr lang="en-GB" b="1" dirty="0">
                <a:solidFill>
                  <a:srgbClr val="C00000"/>
                </a:solidFill>
              </a:rPr>
              <a:t>each task</a:t>
            </a:r>
          </a:p>
        </p:txBody>
      </p:sp>
      <p:sp>
        <p:nvSpPr>
          <p:cNvPr id="3" name="Right Arrow 2"/>
          <p:cNvSpPr/>
          <p:nvPr/>
        </p:nvSpPr>
        <p:spPr>
          <a:xfrm>
            <a:off x="1979712" y="1628800"/>
            <a:ext cx="2304256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1979712" y="3170877"/>
            <a:ext cx="3240360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1979712" y="5085184"/>
            <a:ext cx="4068174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85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Marking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74441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Candidates work will be marked against the identified assessment criteria for each task using </a:t>
            </a:r>
            <a:r>
              <a:rPr lang="en-GB" dirty="0">
                <a:solidFill>
                  <a:srgbClr val="FF0000"/>
                </a:solidFill>
              </a:rPr>
              <a:t>performance band </a:t>
            </a:r>
            <a:r>
              <a:rPr lang="en-GB" dirty="0"/>
              <a:t>statements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Marking will be ‘best fit’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Seek to be consistent as possible internally when marking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Learners should be aware of how work is marked – performance bands </a:t>
            </a:r>
            <a:r>
              <a:rPr lang="en-GB" dirty="0" err="1"/>
              <a:t>etc</a:t>
            </a:r>
            <a:r>
              <a:rPr lang="en-GB" dirty="0"/>
              <a:t> and LSS should be shared with learners.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 is </a:t>
            </a:r>
            <a:r>
              <a:rPr lang="en-GB" dirty="0">
                <a:solidFill>
                  <a:srgbClr val="FF0000"/>
                </a:solidFill>
              </a:rPr>
              <a:t>not </a:t>
            </a:r>
            <a:r>
              <a:rPr lang="en-GB" dirty="0"/>
              <a:t>necessary to achieve every AC. </a:t>
            </a:r>
          </a:p>
        </p:txBody>
      </p:sp>
    </p:spTree>
    <p:extLst>
      <p:ext uri="{BB962C8B-B14F-4D97-AF65-F5344CB8AC3E}">
        <p14:creationId xmlns:p14="http://schemas.microsoft.com/office/powerpoint/2010/main" val="3684553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7704" y="476672"/>
            <a:ext cx="39261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Mark Record Sheets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26080"/>
              </p:ext>
            </p:extLst>
          </p:nvPr>
        </p:nvGraphicFramePr>
        <p:xfrm>
          <a:off x="1259634" y="1772820"/>
          <a:ext cx="6120678" cy="496891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93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Assessment criteria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Evidence</a:t>
                      </a:r>
                    </a:p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Page number(s)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Unit mark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/4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AC1.4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AC1.5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AC2.1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AC2.2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AC2.3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/4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AC3.1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AC3.2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AC4.1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AC4.2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AC4.3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AC4.4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AC5.1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AC5.2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4678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/92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141277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22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Centre Name:	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……….……………………………..	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Centre No.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………….…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Candidate Name:	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………………………………………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	Candidate No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……………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2741" y="3284984"/>
            <a:ext cx="164929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Please include </a:t>
            </a:r>
          </a:p>
          <a:p>
            <a:r>
              <a:rPr lang="en-GB" b="1" dirty="0">
                <a:solidFill>
                  <a:srgbClr val="FF0000"/>
                </a:solidFill>
              </a:rPr>
              <a:t>location of the </a:t>
            </a:r>
          </a:p>
          <a:p>
            <a:r>
              <a:rPr lang="en-GB" b="1" dirty="0">
                <a:solidFill>
                  <a:srgbClr val="FF0000"/>
                </a:solidFill>
              </a:rPr>
              <a:t>evidence</a:t>
            </a:r>
          </a:p>
        </p:txBody>
      </p:sp>
    </p:spTree>
    <p:extLst>
      <p:ext uri="{BB962C8B-B14F-4D97-AF65-F5344CB8AC3E}">
        <p14:creationId xmlns:p14="http://schemas.microsoft.com/office/powerpoint/2010/main" val="3684553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Resitting Units 2, 3 (and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One resit allowed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Context must be altered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Check new assessment with WJEC </a:t>
            </a:r>
          </a:p>
        </p:txBody>
      </p:sp>
    </p:spTree>
    <p:extLst>
      <p:ext uri="{BB962C8B-B14F-4D97-AF65-F5344CB8AC3E}">
        <p14:creationId xmlns:p14="http://schemas.microsoft.com/office/powerpoint/2010/main" val="2335090035"/>
      </p:ext>
    </p:extLst>
  </p:cSld>
  <p:clrMapOvr>
    <a:masterClrMapping/>
  </p:clrMapOvr>
</p:sld>
</file>

<file path=ppt/theme/theme1.xml><?xml version="1.0" encoding="utf-8"?>
<a:theme xmlns:a="http://schemas.openxmlformats.org/drawingml/2006/main" name="WJEC Powerpoin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CE977D4AADA143A09F4353612548EA" ma:contentTypeVersion="4" ma:contentTypeDescription="Create a new document." ma:contentTypeScope="" ma:versionID="3d9fed7da7671096b4bc5a9caae14ae0">
  <xsd:schema xmlns:xsd="http://www.w3.org/2001/XMLSchema" xmlns:xs="http://www.w3.org/2001/XMLSchema" xmlns:p="http://schemas.microsoft.com/office/2006/metadata/properties" xmlns:ns3="ef152ebb-fd21-49fe-a4fa-030583ea016c" targetNamespace="http://schemas.microsoft.com/office/2006/metadata/properties" ma:root="true" ma:fieldsID="6ff8cd285d224ff6c388549936d1fbc2" ns3:_="">
    <xsd:import namespace="ef152ebb-fd21-49fe-a4fa-030583ea01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52ebb-fd21-49fe-a4fa-030583ea01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F954AB-D60A-4D07-B9E9-3012A7A6AB6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ef152ebb-fd21-49fe-a4fa-030583ea016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F5B5EB-926B-488E-9E54-68E37D7A00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B7B9B0-1893-4250-8F31-7BF0DE8B72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152ebb-fd21-49fe-a4fa-030583ea0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836</Words>
  <Application>Microsoft Office PowerPoint</Application>
  <PresentationFormat>On-screen Show (4:3)</PresentationFormat>
  <Paragraphs>187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Bliss-Light</vt:lpstr>
      <vt:lpstr>Calibri</vt:lpstr>
      <vt:lpstr>Gotham Rounded Book</vt:lpstr>
      <vt:lpstr>Helvetica</vt:lpstr>
      <vt:lpstr>Wingdings</vt:lpstr>
      <vt:lpstr>WJEC 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Blackwell, Sophie</cp:lastModifiedBy>
  <cp:revision>50</cp:revision>
  <cp:lastPrinted>2016-10-11T09:23:11Z</cp:lastPrinted>
  <dcterms:created xsi:type="dcterms:W3CDTF">2015-01-27T08:28:56Z</dcterms:created>
  <dcterms:modified xsi:type="dcterms:W3CDTF">2021-01-27T14:06:51Z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0x0101008BCE977D4AADA143A09F4353612548EA</vt:lpwstr>
  </property>
  <property fmtid="{D5CDD505-2E9C-101B-9397-08002B2CF9AE}" pid="3" name="WJEC Department">
    <vt:lpwstr/>
  </property>
  <property fmtid="{D5CDD505-2E9C-101B-9397-08002B2CF9AE}" pid="4" name="WJEC Audiences">
    <vt:lpwstr/>
  </property>
</Properties>
</file>