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4"/>
  </p:sldMasterIdLst>
  <p:notesMasterIdLst>
    <p:notesMasterId r:id="rId32"/>
  </p:notesMasterIdLst>
  <p:sldIdLst>
    <p:sldId id="256" r:id="rId5"/>
    <p:sldId id="258" r:id="rId6"/>
    <p:sldId id="260" r:id="rId7"/>
    <p:sldId id="261" r:id="rId8"/>
    <p:sldId id="262" r:id="rId9"/>
    <p:sldId id="263" r:id="rId10"/>
    <p:sldId id="264" r:id="rId11"/>
    <p:sldId id="265" r:id="rId12"/>
    <p:sldId id="267" r:id="rId13"/>
    <p:sldId id="268" r:id="rId14"/>
    <p:sldId id="270" r:id="rId15"/>
    <p:sldId id="271" r:id="rId16"/>
    <p:sldId id="272" r:id="rId17"/>
    <p:sldId id="274" r:id="rId18"/>
    <p:sldId id="275" r:id="rId19"/>
    <p:sldId id="277" r:id="rId20"/>
    <p:sldId id="290" r:id="rId21"/>
    <p:sldId id="280" r:id="rId22"/>
    <p:sldId id="292" r:id="rId23"/>
    <p:sldId id="293" r:id="rId24"/>
    <p:sldId id="291" r:id="rId25"/>
    <p:sldId id="282" r:id="rId26"/>
    <p:sldId id="283" r:id="rId27"/>
    <p:sldId id="284" r:id="rId28"/>
    <p:sldId id="285" r:id="rId29"/>
    <p:sldId id="286" r:id="rId30"/>
    <p:sldId id="289" r:id="rId3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95383FA-D6D0-4B17-9654-D0A2211688D4}">
  <a:tblStyle styleId="{095383FA-D6D0-4B17-9654-D0A2211688D4}" styleName="Table_0">
    <a:wholeTbl>
      <a:tcTxStyle b="off" i="off">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fill>
          <a:solidFill>
            <a:srgbClr val="FFFFFF">
              <a:alpha val="0"/>
            </a:srgbClr>
          </a:solidFill>
        </a:fill>
      </a:tcStyle>
    </a:wholeTbl>
    <a:band1H>
      <a:tcTxStyle/>
      <a:tcStyle>
        <a:tcBdr/>
      </a:tcStyle>
    </a:band1H>
    <a:band2H>
      <a:tcTxStyle b="off" i="off"/>
      <a:tcStyle>
        <a:tcBdr/>
        <a:fill>
          <a:solidFill>
            <a:srgbClr val="FFFFFF"/>
          </a:solidFill>
        </a:fill>
      </a:tcStyle>
    </a:band2H>
    <a:band1V>
      <a:tcTxStyle/>
      <a:tcStyle>
        <a:tcBdr/>
      </a:tcStyle>
    </a:band1V>
    <a:band2V>
      <a:tcTxStyle/>
      <a:tcStyle>
        <a:tcBdr/>
      </a:tcStyle>
    </a:band2V>
    <a:lastCol>
      <a:tcTxStyle/>
      <a:tcStyle>
        <a:tcBdr/>
      </a:tcStyle>
    </a:lastCol>
    <a:firstCol>
      <a:tcTxStyle b="off" i="off">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fill>
          <a:solidFill>
            <a:srgbClr val="FFFFFF">
              <a:alpha val="0"/>
            </a:srgbClr>
          </a:solidFill>
        </a:fill>
      </a:tcStyle>
    </a:firstCol>
    <a:lastRow>
      <a:tcTxStyle b="off" i="off">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fill>
          <a:solidFill>
            <a:srgbClr val="FFFFFF">
              <a:alpha val="0"/>
            </a:srgbClr>
          </a:solidFill>
        </a:fill>
      </a:tcStyle>
    </a:lastRow>
    <a:seCell>
      <a:tcTxStyle/>
      <a:tcStyle>
        <a:tcBdr/>
      </a:tcStyle>
    </a:seCell>
    <a:swCell>
      <a:tcTxStyle/>
      <a:tcStyle>
        <a:tcBdr/>
      </a:tcStyle>
    </a:swCell>
    <a:firstRow>
      <a:tcTxStyle b="off" i="off">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fill>
          <a:solidFill>
            <a:srgbClr val="FFFFFF">
              <a:alpha val="0"/>
            </a:srgbClr>
          </a:solidFill>
        </a:fill>
      </a:tcStyle>
    </a:firstRow>
    <a:neCell>
      <a:tcTxStyle/>
      <a:tcStyle>
        <a:tcBdr/>
      </a:tcStyle>
    </a:neCell>
    <a:nwCell>
      <a:tcTxStyle/>
      <a:tcStyle>
        <a:tcBdr/>
      </a:tcStyle>
    </a:nwCell>
  </a:tblStyle>
  <a:tblStyle styleId="{6B757D7C-082B-49E5-BC56-F9CC4C3BEC2A}"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862" autoAdjust="0"/>
  </p:normalViewPr>
  <p:slideViewPr>
    <p:cSldViewPr snapToGrid="0">
      <p:cViewPr varScale="1">
        <p:scale>
          <a:sx n="93" d="100"/>
          <a:sy n="93" d="100"/>
        </p:scale>
        <p:origin x="4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cock, Kirsten" userId="aca797bc-42d0-4455-ac3c-3baca35f621b" providerId="ADAL" clId="{82770FBB-4501-477A-A09B-FA977AB3333B}"/>
    <pc:docChg chg="undo custSel addSld delSld modSld">
      <pc:chgData name="Wilcock, Kirsten" userId="aca797bc-42d0-4455-ac3c-3baca35f621b" providerId="ADAL" clId="{82770FBB-4501-477A-A09B-FA977AB3333B}" dt="2019-09-10T08:45:29.242" v="668" actId="20577"/>
      <pc:docMkLst>
        <pc:docMk/>
      </pc:docMkLst>
      <pc:sldChg chg="modSp">
        <pc:chgData name="Wilcock, Kirsten" userId="aca797bc-42d0-4455-ac3c-3baca35f621b" providerId="ADAL" clId="{82770FBB-4501-477A-A09B-FA977AB3333B}" dt="2019-08-15T09:24:39.077" v="2" actId="20577"/>
        <pc:sldMkLst>
          <pc:docMk/>
          <pc:sldMk cId="0" sldId="256"/>
        </pc:sldMkLst>
        <pc:spChg chg="mod">
          <ac:chgData name="Wilcock, Kirsten" userId="aca797bc-42d0-4455-ac3c-3baca35f621b" providerId="ADAL" clId="{82770FBB-4501-477A-A09B-FA977AB3333B}" dt="2019-08-15T09:24:39.077" v="2" actId="20577"/>
          <ac:spMkLst>
            <pc:docMk/>
            <pc:sldMk cId="0" sldId="256"/>
            <ac:spMk id="46" creationId="{00000000-0000-0000-0000-000000000000}"/>
          </ac:spMkLst>
        </pc:spChg>
      </pc:sldChg>
      <pc:sldChg chg="addSp delSp modSp">
        <pc:chgData name="Wilcock, Kirsten" userId="aca797bc-42d0-4455-ac3c-3baca35f621b" providerId="ADAL" clId="{82770FBB-4501-477A-A09B-FA977AB3333B}" dt="2019-08-15T09:33:00.847" v="102" actId="255"/>
        <pc:sldMkLst>
          <pc:docMk/>
          <pc:sldMk cId="0" sldId="260"/>
        </pc:sldMkLst>
        <pc:spChg chg="add del mod">
          <ac:chgData name="Wilcock, Kirsten" userId="aca797bc-42d0-4455-ac3c-3baca35f621b" providerId="ADAL" clId="{82770FBB-4501-477A-A09B-FA977AB3333B}" dt="2019-08-15T09:25:09.377" v="5" actId="478"/>
          <ac:spMkLst>
            <pc:docMk/>
            <pc:sldMk cId="0" sldId="260"/>
            <ac:spMk id="3" creationId="{83523600-9B3B-4DF4-86DC-4FDCFD4B38F6}"/>
          </ac:spMkLst>
        </pc:spChg>
        <pc:spChg chg="del">
          <ac:chgData name="Wilcock, Kirsten" userId="aca797bc-42d0-4455-ac3c-3baca35f621b" providerId="ADAL" clId="{82770FBB-4501-477A-A09B-FA977AB3333B}" dt="2019-08-15T09:25:06.551" v="4" actId="478"/>
          <ac:spMkLst>
            <pc:docMk/>
            <pc:sldMk cId="0" sldId="260"/>
            <ac:spMk id="72" creationId="{00000000-0000-0000-0000-000000000000}"/>
          </ac:spMkLst>
        </pc:spChg>
        <pc:spChg chg="mod">
          <ac:chgData name="Wilcock, Kirsten" userId="aca797bc-42d0-4455-ac3c-3baca35f621b" providerId="ADAL" clId="{82770FBB-4501-477A-A09B-FA977AB3333B}" dt="2019-08-15T09:33:00.847" v="102" actId="255"/>
          <ac:spMkLst>
            <pc:docMk/>
            <pc:sldMk cId="0" sldId="260"/>
            <ac:spMk id="73" creationId="{00000000-0000-0000-0000-000000000000}"/>
          </ac:spMkLst>
        </pc:spChg>
      </pc:sldChg>
      <pc:sldChg chg="addSp delSp modSp">
        <pc:chgData name="Wilcock, Kirsten" userId="aca797bc-42d0-4455-ac3c-3baca35f621b" providerId="ADAL" clId="{82770FBB-4501-477A-A09B-FA977AB3333B}" dt="2019-08-15T09:30:12.058" v="72" actId="1076"/>
        <pc:sldMkLst>
          <pc:docMk/>
          <pc:sldMk cId="0" sldId="261"/>
        </pc:sldMkLst>
        <pc:spChg chg="add del mod">
          <ac:chgData name="Wilcock, Kirsten" userId="aca797bc-42d0-4455-ac3c-3baca35f621b" providerId="ADAL" clId="{82770FBB-4501-477A-A09B-FA977AB3333B}" dt="2019-08-15T09:26:14.162" v="23" actId="478"/>
          <ac:spMkLst>
            <pc:docMk/>
            <pc:sldMk cId="0" sldId="261"/>
            <ac:spMk id="3" creationId="{A585068A-D8F7-41BD-A2D6-8B3EF941DDCD}"/>
          </ac:spMkLst>
        </pc:spChg>
        <pc:spChg chg="del">
          <ac:chgData name="Wilcock, Kirsten" userId="aca797bc-42d0-4455-ac3c-3baca35f621b" providerId="ADAL" clId="{82770FBB-4501-477A-A09B-FA977AB3333B}" dt="2019-08-15T09:26:12.182" v="22" actId="478"/>
          <ac:spMkLst>
            <pc:docMk/>
            <pc:sldMk cId="0" sldId="261"/>
            <ac:spMk id="78" creationId="{00000000-0000-0000-0000-000000000000}"/>
          </ac:spMkLst>
        </pc:spChg>
        <pc:spChg chg="mod">
          <ac:chgData name="Wilcock, Kirsten" userId="aca797bc-42d0-4455-ac3c-3baca35f621b" providerId="ADAL" clId="{82770FBB-4501-477A-A09B-FA977AB3333B}" dt="2019-08-15T09:30:12.058" v="72" actId="1076"/>
          <ac:spMkLst>
            <pc:docMk/>
            <pc:sldMk cId="0" sldId="261"/>
            <ac:spMk id="79" creationId="{00000000-0000-0000-0000-000000000000}"/>
          </ac:spMkLst>
        </pc:spChg>
      </pc:sldChg>
      <pc:sldChg chg="addSp delSp modSp">
        <pc:chgData name="Wilcock, Kirsten" userId="aca797bc-42d0-4455-ac3c-3baca35f621b" providerId="ADAL" clId="{82770FBB-4501-477A-A09B-FA977AB3333B}" dt="2019-08-15T09:31:46.535" v="92" actId="20577"/>
        <pc:sldMkLst>
          <pc:docMk/>
          <pc:sldMk cId="0" sldId="262"/>
        </pc:sldMkLst>
        <pc:spChg chg="add del mod">
          <ac:chgData name="Wilcock, Kirsten" userId="aca797bc-42d0-4455-ac3c-3baca35f621b" providerId="ADAL" clId="{82770FBB-4501-477A-A09B-FA977AB3333B}" dt="2019-08-15T09:30:20.999" v="75" actId="478"/>
          <ac:spMkLst>
            <pc:docMk/>
            <pc:sldMk cId="0" sldId="262"/>
            <ac:spMk id="3" creationId="{68A760CD-D7D3-4039-9D46-461DC514E0CF}"/>
          </ac:spMkLst>
        </pc:spChg>
        <pc:spChg chg="del mod">
          <ac:chgData name="Wilcock, Kirsten" userId="aca797bc-42d0-4455-ac3c-3baca35f621b" providerId="ADAL" clId="{82770FBB-4501-477A-A09B-FA977AB3333B}" dt="2019-08-15T09:30:18.172" v="74" actId="478"/>
          <ac:spMkLst>
            <pc:docMk/>
            <pc:sldMk cId="0" sldId="262"/>
            <ac:spMk id="84" creationId="{00000000-0000-0000-0000-000000000000}"/>
          </ac:spMkLst>
        </pc:spChg>
        <pc:spChg chg="mod">
          <ac:chgData name="Wilcock, Kirsten" userId="aca797bc-42d0-4455-ac3c-3baca35f621b" providerId="ADAL" clId="{82770FBB-4501-477A-A09B-FA977AB3333B}" dt="2019-08-15T09:31:46.535" v="92" actId="20577"/>
          <ac:spMkLst>
            <pc:docMk/>
            <pc:sldMk cId="0" sldId="262"/>
            <ac:spMk id="85" creationId="{00000000-0000-0000-0000-000000000000}"/>
          </ac:spMkLst>
        </pc:spChg>
      </pc:sldChg>
      <pc:sldChg chg="addSp delSp modSp">
        <pc:chgData name="Wilcock, Kirsten" userId="aca797bc-42d0-4455-ac3c-3baca35f621b" providerId="ADAL" clId="{82770FBB-4501-477A-A09B-FA977AB3333B}" dt="2019-08-15T09:35:25.736" v="123" actId="255"/>
        <pc:sldMkLst>
          <pc:docMk/>
          <pc:sldMk cId="0" sldId="263"/>
        </pc:sldMkLst>
        <pc:spChg chg="add del mod">
          <ac:chgData name="Wilcock, Kirsten" userId="aca797bc-42d0-4455-ac3c-3baca35f621b" providerId="ADAL" clId="{82770FBB-4501-477A-A09B-FA977AB3333B}" dt="2019-08-15T09:33:11.484" v="103" actId="478"/>
          <ac:spMkLst>
            <pc:docMk/>
            <pc:sldMk cId="0" sldId="263"/>
            <ac:spMk id="3" creationId="{064BAD09-1B96-4434-AB63-C8F00E96A3D9}"/>
          </ac:spMkLst>
        </pc:spChg>
        <pc:spChg chg="del">
          <ac:chgData name="Wilcock, Kirsten" userId="aca797bc-42d0-4455-ac3c-3baca35f621b" providerId="ADAL" clId="{82770FBB-4501-477A-A09B-FA977AB3333B}" dt="2019-08-15T09:32:15.005" v="94" actId="478"/>
          <ac:spMkLst>
            <pc:docMk/>
            <pc:sldMk cId="0" sldId="263"/>
            <ac:spMk id="90" creationId="{00000000-0000-0000-0000-000000000000}"/>
          </ac:spMkLst>
        </pc:spChg>
        <pc:spChg chg="mod">
          <ac:chgData name="Wilcock, Kirsten" userId="aca797bc-42d0-4455-ac3c-3baca35f621b" providerId="ADAL" clId="{82770FBB-4501-477A-A09B-FA977AB3333B}" dt="2019-08-15T09:35:25.736" v="123" actId="255"/>
          <ac:spMkLst>
            <pc:docMk/>
            <pc:sldMk cId="0" sldId="263"/>
            <ac:spMk id="91" creationId="{00000000-0000-0000-0000-000000000000}"/>
          </ac:spMkLst>
        </pc:spChg>
      </pc:sldChg>
      <pc:sldChg chg="addSp delSp modSp">
        <pc:chgData name="Wilcock, Kirsten" userId="aca797bc-42d0-4455-ac3c-3baca35f621b" providerId="ADAL" clId="{82770FBB-4501-477A-A09B-FA977AB3333B}" dt="2019-08-15T09:36:42.393" v="146" actId="1076"/>
        <pc:sldMkLst>
          <pc:docMk/>
          <pc:sldMk cId="0" sldId="264"/>
        </pc:sldMkLst>
        <pc:spChg chg="add del mod">
          <ac:chgData name="Wilcock, Kirsten" userId="aca797bc-42d0-4455-ac3c-3baca35f621b" providerId="ADAL" clId="{82770FBB-4501-477A-A09B-FA977AB3333B}" dt="2019-08-15T09:35:34.720" v="125" actId="478"/>
          <ac:spMkLst>
            <pc:docMk/>
            <pc:sldMk cId="0" sldId="264"/>
            <ac:spMk id="3" creationId="{605883DE-06D1-42AD-AD13-0038FF1DA9AA}"/>
          </ac:spMkLst>
        </pc:spChg>
        <pc:spChg chg="del">
          <ac:chgData name="Wilcock, Kirsten" userId="aca797bc-42d0-4455-ac3c-3baca35f621b" providerId="ADAL" clId="{82770FBB-4501-477A-A09B-FA977AB3333B}" dt="2019-08-15T09:35:33.394" v="124" actId="478"/>
          <ac:spMkLst>
            <pc:docMk/>
            <pc:sldMk cId="0" sldId="264"/>
            <ac:spMk id="96" creationId="{00000000-0000-0000-0000-000000000000}"/>
          </ac:spMkLst>
        </pc:spChg>
        <pc:spChg chg="mod">
          <ac:chgData name="Wilcock, Kirsten" userId="aca797bc-42d0-4455-ac3c-3baca35f621b" providerId="ADAL" clId="{82770FBB-4501-477A-A09B-FA977AB3333B}" dt="2019-08-15T09:36:42.393" v="146" actId="1076"/>
          <ac:spMkLst>
            <pc:docMk/>
            <pc:sldMk cId="0" sldId="264"/>
            <ac:spMk id="97" creationId="{00000000-0000-0000-0000-000000000000}"/>
          </ac:spMkLst>
        </pc:spChg>
      </pc:sldChg>
      <pc:sldChg chg="addSp delSp modSp">
        <pc:chgData name="Wilcock, Kirsten" userId="aca797bc-42d0-4455-ac3c-3baca35f621b" providerId="ADAL" clId="{82770FBB-4501-477A-A09B-FA977AB3333B}" dt="2019-08-15T09:38:14.507" v="160" actId="255"/>
        <pc:sldMkLst>
          <pc:docMk/>
          <pc:sldMk cId="0" sldId="265"/>
        </pc:sldMkLst>
        <pc:spChg chg="add del mod">
          <ac:chgData name="Wilcock, Kirsten" userId="aca797bc-42d0-4455-ac3c-3baca35f621b" providerId="ADAL" clId="{82770FBB-4501-477A-A09B-FA977AB3333B}" dt="2019-08-15T09:37:20.192" v="148" actId="478"/>
          <ac:spMkLst>
            <pc:docMk/>
            <pc:sldMk cId="0" sldId="265"/>
            <ac:spMk id="3" creationId="{E9993B7E-AD82-49A7-9C97-1D442B78F1DA}"/>
          </ac:spMkLst>
        </pc:spChg>
        <pc:spChg chg="del">
          <ac:chgData name="Wilcock, Kirsten" userId="aca797bc-42d0-4455-ac3c-3baca35f621b" providerId="ADAL" clId="{82770FBB-4501-477A-A09B-FA977AB3333B}" dt="2019-08-15T09:36:48.062" v="147" actId="478"/>
          <ac:spMkLst>
            <pc:docMk/>
            <pc:sldMk cId="0" sldId="265"/>
            <ac:spMk id="102" creationId="{00000000-0000-0000-0000-000000000000}"/>
          </ac:spMkLst>
        </pc:spChg>
        <pc:spChg chg="mod">
          <ac:chgData name="Wilcock, Kirsten" userId="aca797bc-42d0-4455-ac3c-3baca35f621b" providerId="ADAL" clId="{82770FBB-4501-477A-A09B-FA977AB3333B}" dt="2019-08-15T09:38:14.507" v="160" actId="255"/>
          <ac:spMkLst>
            <pc:docMk/>
            <pc:sldMk cId="0" sldId="265"/>
            <ac:spMk id="103" creationId="{00000000-0000-0000-0000-000000000000}"/>
          </ac:spMkLst>
        </pc:spChg>
      </pc:sldChg>
      <pc:sldChg chg="addSp delSp modSp">
        <pc:chgData name="Wilcock, Kirsten" userId="aca797bc-42d0-4455-ac3c-3baca35f621b" providerId="ADAL" clId="{82770FBB-4501-477A-A09B-FA977AB3333B}" dt="2019-08-15T10:46:48.042" v="217" actId="20577"/>
        <pc:sldMkLst>
          <pc:docMk/>
          <pc:sldMk cId="0" sldId="267"/>
        </pc:sldMkLst>
        <pc:spChg chg="add del mod">
          <ac:chgData name="Wilcock, Kirsten" userId="aca797bc-42d0-4455-ac3c-3baca35f621b" providerId="ADAL" clId="{82770FBB-4501-477A-A09B-FA977AB3333B}" dt="2019-08-15T10:44:01.775" v="169" actId="478"/>
          <ac:spMkLst>
            <pc:docMk/>
            <pc:sldMk cId="0" sldId="267"/>
            <ac:spMk id="3" creationId="{8CBDF588-41E5-4897-866A-FED524943175}"/>
          </ac:spMkLst>
        </pc:spChg>
        <pc:spChg chg="del">
          <ac:chgData name="Wilcock, Kirsten" userId="aca797bc-42d0-4455-ac3c-3baca35f621b" providerId="ADAL" clId="{82770FBB-4501-477A-A09B-FA977AB3333B}" dt="2019-08-15T10:43:54.320" v="167" actId="478"/>
          <ac:spMkLst>
            <pc:docMk/>
            <pc:sldMk cId="0" sldId="267"/>
            <ac:spMk id="113" creationId="{00000000-0000-0000-0000-000000000000}"/>
          </ac:spMkLst>
        </pc:spChg>
        <pc:spChg chg="mod">
          <ac:chgData name="Wilcock, Kirsten" userId="aca797bc-42d0-4455-ac3c-3baca35f621b" providerId="ADAL" clId="{82770FBB-4501-477A-A09B-FA977AB3333B}" dt="2019-08-15T10:46:48.042" v="217" actId="20577"/>
          <ac:spMkLst>
            <pc:docMk/>
            <pc:sldMk cId="0" sldId="267"/>
            <ac:spMk id="114" creationId="{00000000-0000-0000-0000-000000000000}"/>
          </ac:spMkLst>
        </pc:spChg>
      </pc:sldChg>
      <pc:sldChg chg="delSp modSp">
        <pc:chgData name="Wilcock, Kirsten" userId="aca797bc-42d0-4455-ac3c-3baca35f621b" providerId="ADAL" clId="{82770FBB-4501-477A-A09B-FA977AB3333B}" dt="2019-08-15T10:46:25.906" v="212" actId="20577"/>
        <pc:sldMkLst>
          <pc:docMk/>
          <pc:sldMk cId="0" sldId="268"/>
        </pc:sldMkLst>
        <pc:spChg chg="del mod">
          <ac:chgData name="Wilcock, Kirsten" userId="aca797bc-42d0-4455-ac3c-3baca35f621b" providerId="ADAL" clId="{82770FBB-4501-477A-A09B-FA977AB3333B}" dt="2019-08-15T10:45:31.639" v="195" actId="478"/>
          <ac:spMkLst>
            <pc:docMk/>
            <pc:sldMk cId="0" sldId="268"/>
            <ac:spMk id="119" creationId="{00000000-0000-0000-0000-000000000000}"/>
          </ac:spMkLst>
        </pc:spChg>
        <pc:spChg chg="mod">
          <ac:chgData name="Wilcock, Kirsten" userId="aca797bc-42d0-4455-ac3c-3baca35f621b" providerId="ADAL" clId="{82770FBB-4501-477A-A09B-FA977AB3333B}" dt="2019-08-15T10:46:25.906" v="212" actId="20577"/>
          <ac:spMkLst>
            <pc:docMk/>
            <pc:sldMk cId="0" sldId="268"/>
            <ac:spMk id="120" creationId="{00000000-0000-0000-0000-000000000000}"/>
          </ac:spMkLst>
        </pc:spChg>
      </pc:sldChg>
      <pc:sldChg chg="addSp delSp modSp">
        <pc:chgData name="Wilcock, Kirsten" userId="aca797bc-42d0-4455-ac3c-3baca35f621b" providerId="ADAL" clId="{82770FBB-4501-477A-A09B-FA977AB3333B}" dt="2019-08-15T10:59:54.462" v="310" actId="20577"/>
        <pc:sldMkLst>
          <pc:docMk/>
          <pc:sldMk cId="0" sldId="270"/>
        </pc:sldMkLst>
        <pc:spChg chg="add del mod">
          <ac:chgData name="Wilcock, Kirsten" userId="aca797bc-42d0-4455-ac3c-3baca35f621b" providerId="ADAL" clId="{82770FBB-4501-477A-A09B-FA977AB3333B}" dt="2019-08-15T10:47:46.720" v="234" actId="478"/>
          <ac:spMkLst>
            <pc:docMk/>
            <pc:sldMk cId="0" sldId="270"/>
            <ac:spMk id="3" creationId="{7BAA9434-A5C3-4735-B23D-6B2567860733}"/>
          </ac:spMkLst>
        </pc:spChg>
        <pc:spChg chg="del">
          <ac:chgData name="Wilcock, Kirsten" userId="aca797bc-42d0-4455-ac3c-3baca35f621b" providerId="ADAL" clId="{82770FBB-4501-477A-A09B-FA977AB3333B}" dt="2019-08-15T10:47:44.452" v="233" actId="478"/>
          <ac:spMkLst>
            <pc:docMk/>
            <pc:sldMk cId="0" sldId="270"/>
            <ac:spMk id="131" creationId="{00000000-0000-0000-0000-000000000000}"/>
          </ac:spMkLst>
        </pc:spChg>
        <pc:spChg chg="mod">
          <ac:chgData name="Wilcock, Kirsten" userId="aca797bc-42d0-4455-ac3c-3baca35f621b" providerId="ADAL" clId="{82770FBB-4501-477A-A09B-FA977AB3333B}" dt="2019-08-15T10:59:54.462" v="310" actId="20577"/>
          <ac:spMkLst>
            <pc:docMk/>
            <pc:sldMk cId="0" sldId="270"/>
            <ac:spMk id="132" creationId="{00000000-0000-0000-0000-000000000000}"/>
          </ac:spMkLst>
        </pc:spChg>
      </pc:sldChg>
      <pc:sldChg chg="addSp delSp modSp">
        <pc:chgData name="Wilcock, Kirsten" userId="aca797bc-42d0-4455-ac3c-3baca35f621b" providerId="ADAL" clId="{82770FBB-4501-477A-A09B-FA977AB3333B}" dt="2019-08-15T10:48:53.686" v="254" actId="113"/>
        <pc:sldMkLst>
          <pc:docMk/>
          <pc:sldMk cId="0" sldId="271"/>
        </pc:sldMkLst>
        <pc:spChg chg="add del mod">
          <ac:chgData name="Wilcock, Kirsten" userId="aca797bc-42d0-4455-ac3c-3baca35f621b" providerId="ADAL" clId="{82770FBB-4501-477A-A09B-FA977AB3333B}" dt="2019-08-15T10:47:54.947" v="236" actId="478"/>
          <ac:spMkLst>
            <pc:docMk/>
            <pc:sldMk cId="0" sldId="271"/>
            <ac:spMk id="3" creationId="{0F295DDF-E55D-4634-9F80-BE61D18361A9}"/>
          </ac:spMkLst>
        </pc:spChg>
        <pc:spChg chg="del">
          <ac:chgData name="Wilcock, Kirsten" userId="aca797bc-42d0-4455-ac3c-3baca35f621b" providerId="ADAL" clId="{82770FBB-4501-477A-A09B-FA977AB3333B}" dt="2019-08-15T10:47:52.485" v="235" actId="478"/>
          <ac:spMkLst>
            <pc:docMk/>
            <pc:sldMk cId="0" sldId="271"/>
            <ac:spMk id="137" creationId="{00000000-0000-0000-0000-000000000000}"/>
          </ac:spMkLst>
        </pc:spChg>
        <pc:spChg chg="mod">
          <ac:chgData name="Wilcock, Kirsten" userId="aca797bc-42d0-4455-ac3c-3baca35f621b" providerId="ADAL" clId="{82770FBB-4501-477A-A09B-FA977AB3333B}" dt="2019-08-15T10:48:53.686" v="254" actId="113"/>
          <ac:spMkLst>
            <pc:docMk/>
            <pc:sldMk cId="0" sldId="271"/>
            <ac:spMk id="138" creationId="{00000000-0000-0000-0000-000000000000}"/>
          </ac:spMkLst>
        </pc:spChg>
      </pc:sldChg>
      <pc:sldChg chg="addSp delSp modSp">
        <pc:chgData name="Wilcock, Kirsten" userId="aca797bc-42d0-4455-ac3c-3baca35f621b" providerId="ADAL" clId="{82770FBB-4501-477A-A09B-FA977AB3333B}" dt="2019-08-15T10:59:01.353" v="299"/>
        <pc:sldMkLst>
          <pc:docMk/>
          <pc:sldMk cId="0" sldId="272"/>
        </pc:sldMkLst>
        <pc:spChg chg="add del mod">
          <ac:chgData name="Wilcock, Kirsten" userId="aca797bc-42d0-4455-ac3c-3baca35f621b" providerId="ADAL" clId="{82770FBB-4501-477A-A09B-FA977AB3333B}" dt="2019-08-15T10:56:50.282" v="256" actId="478"/>
          <ac:spMkLst>
            <pc:docMk/>
            <pc:sldMk cId="0" sldId="272"/>
            <ac:spMk id="3" creationId="{2D302E51-3729-476E-BD43-6CBCABB72D4C}"/>
          </ac:spMkLst>
        </pc:spChg>
        <pc:spChg chg="del">
          <ac:chgData name="Wilcock, Kirsten" userId="aca797bc-42d0-4455-ac3c-3baca35f621b" providerId="ADAL" clId="{82770FBB-4501-477A-A09B-FA977AB3333B}" dt="2019-08-15T10:56:44.615" v="255" actId="478"/>
          <ac:spMkLst>
            <pc:docMk/>
            <pc:sldMk cId="0" sldId="272"/>
            <ac:spMk id="143" creationId="{00000000-0000-0000-0000-000000000000}"/>
          </ac:spMkLst>
        </pc:spChg>
        <pc:spChg chg="mod">
          <ac:chgData name="Wilcock, Kirsten" userId="aca797bc-42d0-4455-ac3c-3baca35f621b" providerId="ADAL" clId="{82770FBB-4501-477A-A09B-FA977AB3333B}" dt="2019-08-15T10:59:01.353" v="299"/>
          <ac:spMkLst>
            <pc:docMk/>
            <pc:sldMk cId="0" sldId="272"/>
            <ac:spMk id="144" creationId="{00000000-0000-0000-0000-000000000000}"/>
          </ac:spMkLst>
        </pc:spChg>
      </pc:sldChg>
      <pc:sldChg chg="addSp delSp modSp">
        <pc:chgData name="Wilcock, Kirsten" userId="aca797bc-42d0-4455-ac3c-3baca35f621b" providerId="ADAL" clId="{82770FBB-4501-477A-A09B-FA977AB3333B}" dt="2019-08-15T11:00:48.619" v="319" actId="255"/>
        <pc:sldMkLst>
          <pc:docMk/>
          <pc:sldMk cId="0" sldId="274"/>
        </pc:sldMkLst>
        <pc:spChg chg="add del mod">
          <ac:chgData name="Wilcock, Kirsten" userId="aca797bc-42d0-4455-ac3c-3baca35f621b" providerId="ADAL" clId="{82770FBB-4501-477A-A09B-FA977AB3333B}" dt="2019-08-15T11:00:26.714" v="315" actId="478"/>
          <ac:spMkLst>
            <pc:docMk/>
            <pc:sldMk cId="0" sldId="274"/>
            <ac:spMk id="3" creationId="{872C3098-4000-416A-B4A5-82554F95F4C4}"/>
          </ac:spMkLst>
        </pc:spChg>
        <pc:spChg chg="del">
          <ac:chgData name="Wilcock, Kirsten" userId="aca797bc-42d0-4455-ac3c-3baca35f621b" providerId="ADAL" clId="{82770FBB-4501-477A-A09B-FA977AB3333B}" dt="2019-08-15T11:00:23.221" v="314" actId="478"/>
          <ac:spMkLst>
            <pc:docMk/>
            <pc:sldMk cId="0" sldId="274"/>
            <ac:spMk id="155" creationId="{00000000-0000-0000-0000-000000000000}"/>
          </ac:spMkLst>
        </pc:spChg>
        <pc:spChg chg="mod">
          <ac:chgData name="Wilcock, Kirsten" userId="aca797bc-42d0-4455-ac3c-3baca35f621b" providerId="ADAL" clId="{82770FBB-4501-477A-A09B-FA977AB3333B}" dt="2019-08-15T11:00:48.619" v="319" actId="255"/>
          <ac:spMkLst>
            <pc:docMk/>
            <pc:sldMk cId="0" sldId="274"/>
            <ac:spMk id="156" creationId="{00000000-0000-0000-0000-000000000000}"/>
          </ac:spMkLst>
        </pc:spChg>
      </pc:sldChg>
      <pc:sldChg chg="addSp delSp modSp">
        <pc:chgData name="Wilcock, Kirsten" userId="aca797bc-42d0-4455-ac3c-3baca35f621b" providerId="ADAL" clId="{82770FBB-4501-477A-A09B-FA977AB3333B}" dt="2019-08-16T11:14:36.418" v="405" actId="20577"/>
        <pc:sldMkLst>
          <pc:docMk/>
          <pc:sldMk cId="0" sldId="275"/>
        </pc:sldMkLst>
        <pc:spChg chg="add del mod">
          <ac:chgData name="Wilcock, Kirsten" userId="aca797bc-42d0-4455-ac3c-3baca35f621b" providerId="ADAL" clId="{82770FBB-4501-477A-A09B-FA977AB3333B}" dt="2019-08-16T11:13:35.202" v="363" actId="478"/>
          <ac:spMkLst>
            <pc:docMk/>
            <pc:sldMk cId="0" sldId="275"/>
            <ac:spMk id="3" creationId="{AB7FCBDA-8628-47CD-A202-B1157B90B403}"/>
          </ac:spMkLst>
        </pc:spChg>
        <pc:spChg chg="del">
          <ac:chgData name="Wilcock, Kirsten" userId="aca797bc-42d0-4455-ac3c-3baca35f621b" providerId="ADAL" clId="{82770FBB-4501-477A-A09B-FA977AB3333B}" dt="2019-08-16T11:13:32.628" v="362" actId="478"/>
          <ac:spMkLst>
            <pc:docMk/>
            <pc:sldMk cId="0" sldId="275"/>
            <ac:spMk id="161" creationId="{00000000-0000-0000-0000-000000000000}"/>
          </ac:spMkLst>
        </pc:spChg>
        <pc:spChg chg="mod">
          <ac:chgData name="Wilcock, Kirsten" userId="aca797bc-42d0-4455-ac3c-3baca35f621b" providerId="ADAL" clId="{82770FBB-4501-477A-A09B-FA977AB3333B}" dt="2019-08-16T11:14:36.418" v="405" actId="20577"/>
          <ac:spMkLst>
            <pc:docMk/>
            <pc:sldMk cId="0" sldId="275"/>
            <ac:spMk id="162" creationId="{00000000-0000-0000-0000-000000000000}"/>
          </ac:spMkLst>
        </pc:spChg>
      </pc:sldChg>
      <pc:sldChg chg="addSp delSp modSp">
        <pc:chgData name="Wilcock, Kirsten" userId="aca797bc-42d0-4455-ac3c-3baca35f621b" providerId="ADAL" clId="{82770FBB-4501-477A-A09B-FA977AB3333B}" dt="2019-08-16T11:16:05.898" v="412" actId="255"/>
        <pc:sldMkLst>
          <pc:docMk/>
          <pc:sldMk cId="0" sldId="277"/>
        </pc:sldMkLst>
        <pc:spChg chg="mod">
          <ac:chgData name="Wilcock, Kirsten" userId="aca797bc-42d0-4455-ac3c-3baca35f621b" providerId="ADAL" clId="{82770FBB-4501-477A-A09B-FA977AB3333B}" dt="2019-08-16T11:15:29.756" v="407"/>
          <ac:spMkLst>
            <pc:docMk/>
            <pc:sldMk cId="0" sldId="277"/>
            <ac:spMk id="173" creationId="{00000000-0000-0000-0000-000000000000}"/>
          </ac:spMkLst>
        </pc:spChg>
        <pc:graphicFrameChg chg="add mod modGraphic">
          <ac:chgData name="Wilcock, Kirsten" userId="aca797bc-42d0-4455-ac3c-3baca35f621b" providerId="ADAL" clId="{82770FBB-4501-477A-A09B-FA977AB3333B}" dt="2019-08-16T11:16:05.898" v="412" actId="255"/>
          <ac:graphicFrameMkLst>
            <pc:docMk/>
            <pc:sldMk cId="0" sldId="277"/>
            <ac:graphicFrameMk id="2" creationId="{B986A4D2-7C6A-4C6D-9C02-6F982CDD716F}"/>
          </ac:graphicFrameMkLst>
        </pc:graphicFrameChg>
        <pc:picChg chg="del">
          <ac:chgData name="Wilcock, Kirsten" userId="aca797bc-42d0-4455-ac3c-3baca35f621b" providerId="ADAL" clId="{82770FBB-4501-477A-A09B-FA977AB3333B}" dt="2019-08-16T11:15:32.036" v="408" actId="478"/>
          <ac:picMkLst>
            <pc:docMk/>
            <pc:sldMk cId="0" sldId="277"/>
            <ac:picMk id="174" creationId="{00000000-0000-0000-0000-000000000000}"/>
          </ac:picMkLst>
        </pc:picChg>
      </pc:sldChg>
      <pc:sldChg chg="addSp delSp modSp">
        <pc:chgData name="Wilcock, Kirsten" userId="aca797bc-42d0-4455-ac3c-3baca35f621b" providerId="ADAL" clId="{82770FBB-4501-477A-A09B-FA977AB3333B}" dt="2019-09-10T08:26:10.208" v="619" actId="14100"/>
        <pc:sldMkLst>
          <pc:docMk/>
          <pc:sldMk cId="0" sldId="280"/>
        </pc:sldMkLst>
        <pc:spChg chg="add del mod">
          <ac:chgData name="Wilcock, Kirsten" userId="aca797bc-42d0-4455-ac3c-3baca35f621b" providerId="ADAL" clId="{82770FBB-4501-477A-A09B-FA977AB3333B}" dt="2019-08-16T11:17:53.733" v="442" actId="478"/>
          <ac:spMkLst>
            <pc:docMk/>
            <pc:sldMk cId="0" sldId="280"/>
            <ac:spMk id="3" creationId="{FB01B053-F726-4C39-A7A2-F15293A61639}"/>
          </ac:spMkLst>
        </pc:spChg>
        <pc:spChg chg="del">
          <ac:chgData name="Wilcock, Kirsten" userId="aca797bc-42d0-4455-ac3c-3baca35f621b" providerId="ADAL" clId="{82770FBB-4501-477A-A09B-FA977AB3333B}" dt="2019-08-16T11:17:51.525" v="441" actId="478"/>
          <ac:spMkLst>
            <pc:docMk/>
            <pc:sldMk cId="0" sldId="280"/>
            <ac:spMk id="190" creationId="{00000000-0000-0000-0000-000000000000}"/>
          </ac:spMkLst>
        </pc:spChg>
        <pc:spChg chg="mod">
          <ac:chgData name="Wilcock, Kirsten" userId="aca797bc-42d0-4455-ac3c-3baca35f621b" providerId="ADAL" clId="{82770FBB-4501-477A-A09B-FA977AB3333B}" dt="2019-09-10T08:26:10.208" v="619" actId="14100"/>
          <ac:spMkLst>
            <pc:docMk/>
            <pc:sldMk cId="0" sldId="280"/>
            <ac:spMk id="191" creationId="{00000000-0000-0000-0000-000000000000}"/>
          </ac:spMkLst>
        </pc:spChg>
      </pc:sldChg>
      <pc:sldChg chg="modSp">
        <pc:chgData name="Wilcock, Kirsten" userId="aca797bc-42d0-4455-ac3c-3baca35f621b" providerId="ADAL" clId="{82770FBB-4501-477A-A09B-FA977AB3333B}" dt="2019-08-19T08:14:22.496" v="496" actId="1076"/>
        <pc:sldMkLst>
          <pc:docMk/>
          <pc:sldMk cId="0" sldId="283"/>
        </pc:sldMkLst>
        <pc:spChg chg="mod">
          <ac:chgData name="Wilcock, Kirsten" userId="aca797bc-42d0-4455-ac3c-3baca35f621b" providerId="ADAL" clId="{82770FBB-4501-477A-A09B-FA977AB3333B}" dt="2019-08-19T08:14:22.496" v="496" actId="1076"/>
          <ac:spMkLst>
            <pc:docMk/>
            <pc:sldMk cId="0" sldId="283"/>
            <ac:spMk id="217" creationId="{00000000-0000-0000-0000-000000000000}"/>
          </ac:spMkLst>
        </pc:spChg>
      </pc:sldChg>
      <pc:sldChg chg="modSp">
        <pc:chgData name="Wilcock, Kirsten" userId="aca797bc-42d0-4455-ac3c-3baca35f621b" providerId="ADAL" clId="{82770FBB-4501-477A-A09B-FA977AB3333B}" dt="2019-08-19T08:15:47.545" v="524" actId="14100"/>
        <pc:sldMkLst>
          <pc:docMk/>
          <pc:sldMk cId="0" sldId="284"/>
        </pc:sldMkLst>
        <pc:spChg chg="mod">
          <ac:chgData name="Wilcock, Kirsten" userId="aca797bc-42d0-4455-ac3c-3baca35f621b" providerId="ADAL" clId="{82770FBB-4501-477A-A09B-FA977AB3333B}" dt="2019-08-19T08:15:47.545" v="524" actId="14100"/>
          <ac:spMkLst>
            <pc:docMk/>
            <pc:sldMk cId="0" sldId="284"/>
            <ac:spMk id="222" creationId="{00000000-0000-0000-0000-000000000000}"/>
          </ac:spMkLst>
        </pc:spChg>
        <pc:spChg chg="mod">
          <ac:chgData name="Wilcock, Kirsten" userId="aca797bc-42d0-4455-ac3c-3baca35f621b" providerId="ADAL" clId="{82770FBB-4501-477A-A09B-FA977AB3333B}" dt="2019-08-19T08:15:39.879" v="520" actId="14100"/>
          <ac:spMkLst>
            <pc:docMk/>
            <pc:sldMk cId="0" sldId="284"/>
            <ac:spMk id="223" creationId="{00000000-0000-0000-0000-000000000000}"/>
          </ac:spMkLst>
        </pc:spChg>
      </pc:sldChg>
      <pc:sldChg chg="modSp">
        <pc:chgData name="Wilcock, Kirsten" userId="aca797bc-42d0-4455-ac3c-3baca35f621b" providerId="ADAL" clId="{82770FBB-4501-477A-A09B-FA977AB3333B}" dt="2019-08-19T08:16:41.162" v="540" actId="20577"/>
        <pc:sldMkLst>
          <pc:docMk/>
          <pc:sldMk cId="0" sldId="285"/>
        </pc:sldMkLst>
        <pc:spChg chg="mod">
          <ac:chgData name="Wilcock, Kirsten" userId="aca797bc-42d0-4455-ac3c-3baca35f621b" providerId="ADAL" clId="{82770FBB-4501-477A-A09B-FA977AB3333B}" dt="2019-08-19T08:16:41.162" v="540" actId="20577"/>
          <ac:spMkLst>
            <pc:docMk/>
            <pc:sldMk cId="0" sldId="285"/>
            <ac:spMk id="229" creationId="{00000000-0000-0000-0000-000000000000}"/>
          </ac:spMkLst>
        </pc:spChg>
      </pc:sldChg>
      <pc:sldChg chg="modSp">
        <pc:chgData name="Wilcock, Kirsten" userId="aca797bc-42d0-4455-ac3c-3baca35f621b" providerId="ADAL" clId="{82770FBB-4501-477A-A09B-FA977AB3333B}" dt="2019-08-19T08:17:25.312" v="562" actId="14100"/>
        <pc:sldMkLst>
          <pc:docMk/>
          <pc:sldMk cId="0" sldId="286"/>
        </pc:sldMkLst>
        <pc:spChg chg="mod">
          <ac:chgData name="Wilcock, Kirsten" userId="aca797bc-42d0-4455-ac3c-3baca35f621b" providerId="ADAL" clId="{82770FBB-4501-477A-A09B-FA977AB3333B}" dt="2019-08-19T08:17:25.312" v="562" actId="14100"/>
          <ac:spMkLst>
            <pc:docMk/>
            <pc:sldMk cId="0" sldId="286"/>
            <ac:spMk id="235" creationId="{00000000-0000-0000-0000-000000000000}"/>
          </ac:spMkLst>
        </pc:spChg>
      </pc:sldChg>
      <pc:sldChg chg="delSp">
        <pc:chgData name="Wilcock, Kirsten" userId="aca797bc-42d0-4455-ac3c-3baca35f621b" providerId="ADAL" clId="{82770FBB-4501-477A-A09B-FA977AB3333B}" dt="2019-08-19T08:18:01.924" v="566" actId="478"/>
        <pc:sldMkLst>
          <pc:docMk/>
          <pc:sldMk cId="0" sldId="289"/>
        </pc:sldMkLst>
        <pc:spChg chg="del">
          <ac:chgData name="Wilcock, Kirsten" userId="aca797bc-42d0-4455-ac3c-3baca35f621b" providerId="ADAL" clId="{82770FBB-4501-477A-A09B-FA977AB3333B}" dt="2019-08-19T08:17:58.620" v="565" actId="478"/>
          <ac:spMkLst>
            <pc:docMk/>
            <pc:sldMk cId="0" sldId="289"/>
            <ac:spMk id="260" creationId="{00000000-0000-0000-0000-000000000000}"/>
          </ac:spMkLst>
        </pc:spChg>
        <pc:spChg chg="del">
          <ac:chgData name="Wilcock, Kirsten" userId="aca797bc-42d0-4455-ac3c-3baca35f621b" providerId="ADAL" clId="{82770FBB-4501-477A-A09B-FA977AB3333B}" dt="2019-08-19T08:18:01.924" v="566" actId="478"/>
          <ac:spMkLst>
            <pc:docMk/>
            <pc:sldMk cId="0" sldId="289"/>
            <ac:spMk id="261" creationId="{00000000-0000-0000-0000-000000000000}"/>
          </ac:spMkLst>
        </pc:spChg>
      </pc:sldChg>
      <pc:sldChg chg="addSp delSp modSp add">
        <pc:chgData name="Wilcock, Kirsten" userId="aca797bc-42d0-4455-ac3c-3baca35f621b" providerId="ADAL" clId="{82770FBB-4501-477A-A09B-FA977AB3333B}" dt="2019-08-16T11:17:13.773" v="425" actId="20577"/>
        <pc:sldMkLst>
          <pc:docMk/>
          <pc:sldMk cId="1636278903" sldId="290"/>
        </pc:sldMkLst>
        <pc:graphicFrameChg chg="del">
          <ac:chgData name="Wilcock, Kirsten" userId="aca797bc-42d0-4455-ac3c-3baca35f621b" providerId="ADAL" clId="{82770FBB-4501-477A-A09B-FA977AB3333B}" dt="2019-08-16T11:16:26.048" v="415" actId="478"/>
          <ac:graphicFrameMkLst>
            <pc:docMk/>
            <pc:sldMk cId="1636278903" sldId="290"/>
            <ac:graphicFrameMk id="2" creationId="{B986A4D2-7C6A-4C6D-9C02-6F982CDD716F}"/>
          </ac:graphicFrameMkLst>
        </pc:graphicFrameChg>
        <pc:graphicFrameChg chg="add mod modGraphic">
          <ac:chgData name="Wilcock, Kirsten" userId="aca797bc-42d0-4455-ac3c-3baca35f621b" providerId="ADAL" clId="{82770FBB-4501-477A-A09B-FA977AB3333B}" dt="2019-08-16T11:17:13.773" v="425" actId="20577"/>
          <ac:graphicFrameMkLst>
            <pc:docMk/>
            <pc:sldMk cId="1636278903" sldId="290"/>
            <ac:graphicFrameMk id="3" creationId="{D7421849-BEC3-460B-881E-CF011DA14793}"/>
          </ac:graphicFrameMkLst>
        </pc:graphicFrameChg>
      </pc:sldChg>
      <pc:sldChg chg="add">
        <pc:chgData name="Wilcock, Kirsten" userId="aca797bc-42d0-4455-ac3c-3baca35f621b" providerId="ADAL" clId="{82770FBB-4501-477A-A09B-FA977AB3333B}" dt="2019-09-10T08:23:01.374" v="567"/>
        <pc:sldMkLst>
          <pc:docMk/>
          <pc:sldMk cId="1725565369" sldId="291"/>
        </pc:sldMkLst>
      </pc:sldChg>
      <pc:sldChg chg="modSp add">
        <pc:chgData name="Wilcock, Kirsten" userId="aca797bc-42d0-4455-ac3c-3baca35f621b" providerId="ADAL" clId="{82770FBB-4501-477A-A09B-FA977AB3333B}" dt="2019-09-10T08:45:29.242" v="668" actId="20577"/>
        <pc:sldMkLst>
          <pc:docMk/>
          <pc:sldMk cId="2689292749" sldId="292"/>
        </pc:sldMkLst>
        <pc:spChg chg="mod">
          <ac:chgData name="Wilcock, Kirsten" userId="aca797bc-42d0-4455-ac3c-3baca35f621b" providerId="ADAL" clId="{82770FBB-4501-477A-A09B-FA977AB3333B}" dt="2019-09-10T08:45:29.242" v="668" actId="20577"/>
          <ac:spMkLst>
            <pc:docMk/>
            <pc:sldMk cId="2689292749" sldId="292"/>
            <ac:spMk id="191" creationId="{00000000-0000-0000-0000-000000000000}"/>
          </ac:spMkLst>
        </pc:spChg>
      </pc:sldChg>
      <pc:sldChg chg="modSp add">
        <pc:chgData name="Wilcock, Kirsten" userId="aca797bc-42d0-4455-ac3c-3baca35f621b" providerId="ADAL" clId="{82770FBB-4501-477A-A09B-FA977AB3333B}" dt="2019-09-10T08:29:34.695" v="666" actId="14100"/>
        <pc:sldMkLst>
          <pc:docMk/>
          <pc:sldMk cId="303175242" sldId="293"/>
        </pc:sldMkLst>
        <pc:spChg chg="mod">
          <ac:chgData name="Wilcock, Kirsten" userId="aca797bc-42d0-4455-ac3c-3baca35f621b" providerId="ADAL" clId="{82770FBB-4501-477A-A09B-FA977AB3333B}" dt="2019-09-10T08:29:34.695" v="666" actId="14100"/>
          <ac:spMkLst>
            <pc:docMk/>
            <pc:sldMk cId="303175242" sldId="293"/>
            <ac:spMk id="191" creationId="{00000000-0000-0000-0000-000000000000}"/>
          </ac:spMkLst>
        </pc:spChg>
      </pc:sldChg>
    </pc:docChg>
  </pc:docChgLst>
  <pc:docChgLst>
    <pc:chgData name="Wilcock, Kirsten" userId="aca797bc-42d0-4455-ac3c-3baca35f621b" providerId="ADAL" clId="{5D267EF8-C5C0-4760-AD7C-CBF2B8F85DFB}"/>
    <pc:docChg chg="modSld">
      <pc:chgData name="Wilcock, Kirsten" userId="aca797bc-42d0-4455-ac3c-3baca35f621b" providerId="ADAL" clId="{5D267EF8-C5C0-4760-AD7C-CBF2B8F85DFB}" dt="2019-11-06T13:40:49.862" v="10" actId="115"/>
      <pc:docMkLst>
        <pc:docMk/>
      </pc:docMkLst>
      <pc:sldChg chg="modSp">
        <pc:chgData name="Wilcock, Kirsten" userId="aca797bc-42d0-4455-ac3c-3baca35f621b" providerId="ADAL" clId="{5D267EF8-C5C0-4760-AD7C-CBF2B8F85DFB}" dt="2019-11-06T13:40:12.726" v="3" actId="115"/>
        <pc:sldMkLst>
          <pc:docMk/>
          <pc:sldMk cId="0" sldId="268"/>
        </pc:sldMkLst>
        <pc:spChg chg="mod">
          <ac:chgData name="Wilcock, Kirsten" userId="aca797bc-42d0-4455-ac3c-3baca35f621b" providerId="ADAL" clId="{5D267EF8-C5C0-4760-AD7C-CBF2B8F85DFB}" dt="2019-11-06T13:40:12.726" v="3" actId="115"/>
          <ac:spMkLst>
            <pc:docMk/>
            <pc:sldMk cId="0" sldId="268"/>
            <ac:spMk id="120" creationId="{00000000-0000-0000-0000-000000000000}"/>
          </ac:spMkLst>
        </pc:spChg>
      </pc:sldChg>
      <pc:sldChg chg="modSp">
        <pc:chgData name="Wilcock, Kirsten" userId="aca797bc-42d0-4455-ac3c-3baca35f621b" providerId="ADAL" clId="{5D267EF8-C5C0-4760-AD7C-CBF2B8F85DFB}" dt="2019-11-06T13:40:37.375" v="8" actId="115"/>
        <pc:sldMkLst>
          <pc:docMk/>
          <pc:sldMk cId="0" sldId="271"/>
        </pc:sldMkLst>
        <pc:spChg chg="mod">
          <ac:chgData name="Wilcock, Kirsten" userId="aca797bc-42d0-4455-ac3c-3baca35f621b" providerId="ADAL" clId="{5D267EF8-C5C0-4760-AD7C-CBF2B8F85DFB}" dt="2019-11-06T13:40:37.375" v="8" actId="115"/>
          <ac:spMkLst>
            <pc:docMk/>
            <pc:sldMk cId="0" sldId="271"/>
            <ac:spMk id="138" creationId="{00000000-0000-0000-0000-000000000000}"/>
          </ac:spMkLst>
        </pc:spChg>
      </pc:sldChg>
      <pc:sldChg chg="modSp">
        <pc:chgData name="Wilcock, Kirsten" userId="aca797bc-42d0-4455-ac3c-3baca35f621b" providerId="ADAL" clId="{5D267EF8-C5C0-4760-AD7C-CBF2B8F85DFB}" dt="2019-11-06T13:40:49.862" v="10" actId="115"/>
        <pc:sldMkLst>
          <pc:docMk/>
          <pc:sldMk cId="0" sldId="274"/>
        </pc:sldMkLst>
        <pc:spChg chg="mod">
          <ac:chgData name="Wilcock, Kirsten" userId="aca797bc-42d0-4455-ac3c-3baca35f621b" providerId="ADAL" clId="{5D267EF8-C5C0-4760-AD7C-CBF2B8F85DFB}" dt="2019-11-06T13:40:49.862" v="10" actId="115"/>
          <ac:spMkLst>
            <pc:docMk/>
            <pc:sldMk cId="0" sldId="274"/>
            <ac:spMk id="156" creationId="{00000000-0000-0000-0000-000000000000}"/>
          </ac:spMkLst>
        </pc:spChg>
      </pc:sldChg>
    </pc:docChg>
  </pc:docChgLst>
  <pc:docChgLst>
    <pc:chgData name="Wilcock, Kirsten" userId="aca797bc-42d0-4455-ac3c-3baca35f621b" providerId="ADAL" clId="{9F88F4DA-5C43-4684-97ED-7901241F5145}"/>
    <pc:docChg chg="modSld">
      <pc:chgData name="Wilcock, Kirsten" userId="aca797bc-42d0-4455-ac3c-3baca35f621b" providerId="ADAL" clId="{9F88F4DA-5C43-4684-97ED-7901241F5145}" dt="2019-09-07T12:01:58.522" v="17" actId="6549"/>
      <pc:docMkLst>
        <pc:docMk/>
      </pc:docMkLst>
      <pc:sldChg chg="modSp">
        <pc:chgData name="Wilcock, Kirsten" userId="aca797bc-42d0-4455-ac3c-3baca35f621b" providerId="ADAL" clId="{9F88F4DA-5C43-4684-97ED-7901241F5145}" dt="2019-09-07T11:49:31.404" v="5" actId="20577"/>
        <pc:sldMkLst>
          <pc:docMk/>
          <pc:sldMk cId="0" sldId="274"/>
        </pc:sldMkLst>
        <pc:spChg chg="mod">
          <ac:chgData name="Wilcock, Kirsten" userId="aca797bc-42d0-4455-ac3c-3baca35f621b" providerId="ADAL" clId="{9F88F4DA-5C43-4684-97ED-7901241F5145}" dt="2019-09-07T11:49:31.404" v="5" actId="20577"/>
          <ac:spMkLst>
            <pc:docMk/>
            <pc:sldMk cId="0" sldId="274"/>
            <ac:spMk id="156" creationId="{00000000-0000-0000-0000-000000000000}"/>
          </ac:spMkLst>
        </pc:spChg>
      </pc:sldChg>
      <pc:sldChg chg="modSp">
        <pc:chgData name="Wilcock, Kirsten" userId="aca797bc-42d0-4455-ac3c-3baca35f621b" providerId="ADAL" clId="{9F88F4DA-5C43-4684-97ED-7901241F5145}" dt="2019-09-07T12:01:58.522" v="17" actId="6549"/>
        <pc:sldMkLst>
          <pc:docMk/>
          <pc:sldMk cId="0" sldId="286"/>
        </pc:sldMkLst>
        <pc:spChg chg="mod">
          <ac:chgData name="Wilcock, Kirsten" userId="aca797bc-42d0-4455-ac3c-3baca35f621b" providerId="ADAL" clId="{9F88F4DA-5C43-4684-97ED-7901241F5145}" dt="2019-09-07T12:01:58.522" v="17" actId="6549"/>
          <ac:spMkLst>
            <pc:docMk/>
            <pc:sldMk cId="0" sldId="286"/>
            <ac:spMk id="23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400" b="0" i="0" u="none" strike="noStrike" cap="none">
                <a:latin typeface="Arial"/>
                <a:ea typeface="Arial"/>
                <a:cs typeface="Arial"/>
                <a:sym typeface="Arial"/>
              </a:defRPr>
            </a:lvl1pPr>
            <a:lvl2pPr marL="914400" marR="0" lvl="1" indent="-228600" algn="l" rtl="0">
              <a:spcBef>
                <a:spcPts val="0"/>
              </a:spcBef>
              <a:spcAft>
                <a:spcPts val="0"/>
              </a:spcAft>
              <a:buSzPts val="1400"/>
              <a:buNone/>
              <a:defRPr sz="1400" b="0" i="0" u="none" strike="noStrike" cap="none">
                <a:latin typeface="Arial"/>
                <a:ea typeface="Arial"/>
                <a:cs typeface="Arial"/>
                <a:sym typeface="Arial"/>
              </a:defRPr>
            </a:lvl2pPr>
            <a:lvl3pPr marL="1371600" marR="0" lvl="2" indent="-228600" algn="l" rtl="0">
              <a:spcBef>
                <a:spcPts val="0"/>
              </a:spcBef>
              <a:spcAft>
                <a:spcPts val="0"/>
              </a:spcAft>
              <a:buSzPts val="1400"/>
              <a:buNone/>
              <a:defRPr sz="1400" b="0" i="0" u="none" strike="noStrike" cap="none">
                <a:latin typeface="Arial"/>
                <a:ea typeface="Arial"/>
                <a:cs typeface="Arial"/>
                <a:sym typeface="Arial"/>
              </a:defRPr>
            </a:lvl3pPr>
            <a:lvl4pPr marL="1828800" marR="0" lvl="3" indent="-228600" algn="l" rtl="0">
              <a:spcBef>
                <a:spcPts val="0"/>
              </a:spcBef>
              <a:spcAft>
                <a:spcPts val="0"/>
              </a:spcAft>
              <a:buSzPts val="1400"/>
              <a:buNone/>
              <a:defRPr sz="1400" b="0" i="0" u="none" strike="noStrike" cap="none">
                <a:latin typeface="Arial"/>
                <a:ea typeface="Arial"/>
                <a:cs typeface="Arial"/>
                <a:sym typeface="Arial"/>
              </a:defRPr>
            </a:lvl4pPr>
            <a:lvl5pPr marL="2286000" marR="0" lvl="4" indent="-228600" algn="l" rtl="0">
              <a:spcBef>
                <a:spcPts val="0"/>
              </a:spcBef>
              <a:spcAft>
                <a:spcPts val="0"/>
              </a:spcAft>
              <a:buSzPts val="1400"/>
              <a:buNone/>
              <a:defRPr sz="1400" b="0" i="0" u="none" strike="noStrike" cap="none">
                <a:latin typeface="Arial"/>
                <a:ea typeface="Arial"/>
                <a:cs typeface="Arial"/>
                <a:sym typeface="Arial"/>
              </a:defRPr>
            </a:lvl5pPr>
            <a:lvl6pPr marL="2743200" marR="0" lvl="5" indent="-228600" algn="l" rtl="0">
              <a:spcBef>
                <a:spcPts val="0"/>
              </a:spcBef>
              <a:spcAft>
                <a:spcPts val="0"/>
              </a:spcAft>
              <a:buSzPts val="1400"/>
              <a:buNone/>
              <a:defRPr sz="1400" b="0" i="0" u="none" strike="noStrike" cap="none">
                <a:latin typeface="Arial"/>
                <a:ea typeface="Arial"/>
                <a:cs typeface="Arial"/>
                <a:sym typeface="Arial"/>
              </a:defRPr>
            </a:lvl6pPr>
            <a:lvl7pPr marL="3200400" marR="0" lvl="6" indent="-228600" algn="l" rtl="0">
              <a:spcBef>
                <a:spcPts val="0"/>
              </a:spcBef>
              <a:spcAft>
                <a:spcPts val="0"/>
              </a:spcAft>
              <a:buSzPts val="1400"/>
              <a:buNone/>
              <a:defRPr sz="1400" b="0" i="0" u="none" strike="noStrike" cap="none">
                <a:latin typeface="Arial"/>
                <a:ea typeface="Arial"/>
                <a:cs typeface="Arial"/>
                <a:sym typeface="Arial"/>
              </a:defRPr>
            </a:lvl7pPr>
            <a:lvl8pPr marL="3657600" marR="0" lvl="7" indent="-228600" algn="l" rtl="0">
              <a:spcBef>
                <a:spcPts val="0"/>
              </a:spcBef>
              <a:spcAft>
                <a:spcPts val="0"/>
              </a:spcAft>
              <a:buSzPts val="1400"/>
              <a:buNone/>
              <a:defRPr sz="1400" b="0" i="0" u="none" strike="noStrike" cap="none">
                <a:latin typeface="Arial"/>
                <a:ea typeface="Arial"/>
                <a:cs typeface="Arial"/>
                <a:sym typeface="Arial"/>
              </a:defRPr>
            </a:lvl8pPr>
            <a:lvl9pPr marL="4114800" marR="0" lvl="8" indent="-228600" algn="l" rtl="0">
              <a:spcBef>
                <a:spcPts val="0"/>
              </a:spcBef>
              <a:spcAft>
                <a:spcPts val="0"/>
              </a:spcAft>
              <a:buSzPts val="1400"/>
              <a:buNone/>
              <a:defRPr sz="1400" b="0" i="0" u="none" strike="noStrike" cap="none">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 name="Google Shape;43;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1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5e7ef634d1_0_26: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g5e7ef634d1_0_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5e7ef634d1_0_3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5" name="Google Shape;135;g5e7ef634d1_0_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5e7ef634d1_0_2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 name="Google Shape;141;g5e7ef634d1_0_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5e7ef634d1_0_36: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3" name="Google Shape;153;g5e7ef634d1_0_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5e7ef634d1_0_4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g5e7ef634d1_0_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1" name="Google Shape;171;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1" name="Google Shape;171;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74026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5e7ef634d1_0_6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g5e7ef634d1_0_6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5e7ef634d1_0_6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g5e7ef634d1_0_6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33027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8" name="Google Shape;58;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5e7ef634d1_0_6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g5e7ef634d1_0_6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668326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5e7ef634d1_0_6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g5e7ef634d1_0_6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9373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5e7ef634d1_0_7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0" name="Google Shape;200;g5e7ef634d1_0_7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4" name="Google Shape;214;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6: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0" name="Google Shape;220;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g5e7ef634d1_0_99: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6" name="Google Shape;226;g5e7ef634d1_0_9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5e7ef634d1_0_10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2" name="Google Shape;232;g5e7ef634d1_0_10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36: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6" name="Google Shape;256;p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0" name="Google Shape;70;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6: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6" name="Google Shape;76;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7: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2" name="Google Shape;82;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8: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8" name="Google Shape;88;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9: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1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 name="Google Shape;100;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1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1" name="Google Shape;111;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tx">
  <p:cSld name="TITLE_AND_BODY">
    <p:spTree>
      <p:nvGrpSpPr>
        <p:cNvPr id="1" name="Shape 11"/>
        <p:cNvGrpSpPr/>
        <p:nvPr/>
      </p:nvGrpSpPr>
      <p:grpSpPr>
        <a:xfrm>
          <a:off x="0" y="0"/>
          <a:ext cx="0" cy="0"/>
          <a:chOff x="0" y="0"/>
          <a:chExt cx="0" cy="0"/>
        </a:xfrm>
      </p:grpSpPr>
      <p:sp>
        <p:nvSpPr>
          <p:cNvPr id="12" name="Google Shape;12;p2"/>
          <p:cNvSpPr txBox="1">
            <a:spLocks noGrp="1"/>
          </p:cNvSpPr>
          <p:nvPr>
            <p:ph type="body" idx="1"/>
          </p:nvPr>
        </p:nvSpPr>
        <p:spPr>
          <a:xfrm>
            <a:off x="585787" y="585787"/>
            <a:ext cx="8291884" cy="1420813"/>
          </a:xfrm>
          <a:prstGeom prst="rect">
            <a:avLst/>
          </a:prstGeom>
          <a:noFill/>
          <a:ln>
            <a:noFill/>
          </a:ln>
        </p:spPr>
        <p:txBody>
          <a:bodyPr spcFirstLastPara="1" wrap="square" lIns="45675" tIns="45675" rIns="45675" bIns="45675" anchor="t" anchorCtr="0">
            <a:noAutofit/>
          </a:bodyPr>
          <a:lstStyle>
            <a:lvl1pPr marL="457200" lvl="0" indent="-228600" algn="l">
              <a:lnSpc>
                <a:spcPct val="80000"/>
              </a:lnSpc>
              <a:spcBef>
                <a:spcPts val="0"/>
              </a:spcBef>
              <a:spcAft>
                <a:spcPts val="0"/>
              </a:spcAft>
              <a:buClr>
                <a:srgbClr val="000000"/>
              </a:buClr>
              <a:buSzPts val="1800"/>
              <a:buNone/>
              <a:defRPr/>
            </a:lvl1pPr>
            <a:lvl2pPr marL="914400" lvl="1" indent="-431800" algn="l">
              <a:lnSpc>
                <a:spcPct val="80000"/>
              </a:lnSpc>
              <a:spcBef>
                <a:spcPts val="0"/>
              </a:spcBef>
              <a:spcAft>
                <a:spcPts val="0"/>
              </a:spcAft>
              <a:buClr>
                <a:srgbClr val="000000"/>
              </a:buClr>
              <a:buSzPts val="3200"/>
              <a:buChar char="–"/>
              <a:defRPr/>
            </a:lvl2pPr>
            <a:lvl3pPr marL="1371600" lvl="2" indent="-431800" algn="l">
              <a:lnSpc>
                <a:spcPct val="80000"/>
              </a:lnSpc>
              <a:spcBef>
                <a:spcPts val="0"/>
              </a:spcBef>
              <a:spcAft>
                <a:spcPts val="0"/>
              </a:spcAft>
              <a:buClr>
                <a:srgbClr val="000000"/>
              </a:buClr>
              <a:buSzPts val="3200"/>
              <a:buChar char="•"/>
              <a:defRPr/>
            </a:lvl3pPr>
            <a:lvl4pPr marL="1828800" lvl="3" indent="-431800" algn="l">
              <a:lnSpc>
                <a:spcPct val="80000"/>
              </a:lnSpc>
              <a:spcBef>
                <a:spcPts val="0"/>
              </a:spcBef>
              <a:spcAft>
                <a:spcPts val="0"/>
              </a:spcAft>
              <a:buClr>
                <a:srgbClr val="000000"/>
              </a:buClr>
              <a:buSzPts val="3200"/>
              <a:buChar char="–"/>
              <a:defRPr/>
            </a:lvl4pPr>
            <a:lvl5pPr marL="2286000" lvl="4" indent="-431800" algn="l">
              <a:lnSpc>
                <a:spcPct val="80000"/>
              </a:lnSpc>
              <a:spcBef>
                <a:spcPts val="0"/>
              </a:spcBef>
              <a:spcAft>
                <a:spcPts val="0"/>
              </a:spcAft>
              <a:buClr>
                <a:srgbClr val="000000"/>
              </a:buClr>
              <a:buSzPts val="3200"/>
              <a:buChar char="»"/>
              <a:defRPr/>
            </a:lvl5pPr>
            <a:lvl6pPr marL="2743200" lvl="5" indent="-431800" algn="l">
              <a:lnSpc>
                <a:spcPct val="80000"/>
              </a:lnSpc>
              <a:spcBef>
                <a:spcPts val="0"/>
              </a:spcBef>
              <a:spcAft>
                <a:spcPts val="0"/>
              </a:spcAft>
              <a:buClr>
                <a:srgbClr val="000000"/>
              </a:buClr>
              <a:buSzPts val="3200"/>
              <a:buChar char="•"/>
              <a:defRPr/>
            </a:lvl6pPr>
            <a:lvl7pPr marL="3200400" lvl="6" indent="-431800" algn="l">
              <a:lnSpc>
                <a:spcPct val="80000"/>
              </a:lnSpc>
              <a:spcBef>
                <a:spcPts val="0"/>
              </a:spcBef>
              <a:spcAft>
                <a:spcPts val="0"/>
              </a:spcAft>
              <a:buClr>
                <a:srgbClr val="000000"/>
              </a:buClr>
              <a:buSzPts val="3200"/>
              <a:buChar char="•"/>
              <a:defRPr/>
            </a:lvl7pPr>
            <a:lvl8pPr marL="3657600" lvl="7" indent="-431800" algn="l">
              <a:lnSpc>
                <a:spcPct val="80000"/>
              </a:lnSpc>
              <a:spcBef>
                <a:spcPts val="0"/>
              </a:spcBef>
              <a:spcAft>
                <a:spcPts val="0"/>
              </a:spcAft>
              <a:buClr>
                <a:srgbClr val="000000"/>
              </a:buClr>
              <a:buSzPts val="3200"/>
              <a:buChar char="•"/>
              <a:defRPr/>
            </a:lvl8pPr>
            <a:lvl9pPr marL="4114800" lvl="8" indent="-431800" algn="l">
              <a:lnSpc>
                <a:spcPct val="80000"/>
              </a:lnSpc>
              <a:spcBef>
                <a:spcPts val="0"/>
              </a:spcBef>
              <a:spcAft>
                <a:spcPts val="0"/>
              </a:spcAft>
              <a:buClr>
                <a:srgbClr val="000000"/>
              </a:buClr>
              <a:buSzPts val="3200"/>
              <a:buChar char="•"/>
              <a:defRPr/>
            </a:lvl9pPr>
          </a:lstStyle>
          <a:p>
            <a:endParaRPr/>
          </a:p>
        </p:txBody>
      </p:sp>
      <p:sp>
        <p:nvSpPr>
          <p:cNvPr id="13" name="Google Shape;13;p2"/>
          <p:cNvSpPr txBox="1">
            <a:spLocks noGrp="1"/>
          </p:cNvSpPr>
          <p:nvPr>
            <p:ph type="sldNum" idx="12"/>
          </p:nvPr>
        </p:nvSpPr>
        <p:spPr>
          <a:xfrm>
            <a:off x="6553200" y="6356350"/>
            <a:ext cx="343863" cy="358100"/>
          </a:xfrm>
          <a:prstGeom prst="rect">
            <a:avLst/>
          </a:prstGeom>
          <a:noFill/>
          <a:ln>
            <a:noFill/>
          </a:ln>
        </p:spPr>
        <p:txBody>
          <a:bodyPr spcFirstLastPara="1" wrap="square" lIns="45675" tIns="45675" rIns="45675" bIns="45675" anchor="t" anchorCtr="0">
            <a:noAutofit/>
          </a:bodyPr>
          <a:lstStyle>
            <a:lvl1pPr marL="0" lvl="0" indent="0" algn="l">
              <a:lnSpc>
                <a:spcPct val="100000"/>
              </a:lnSpc>
              <a:spcBef>
                <a:spcPts val="0"/>
              </a:spcBef>
              <a:spcAft>
                <a:spcPts val="0"/>
              </a:spcAft>
              <a:buClr>
                <a:srgbClr val="000000"/>
              </a:buClr>
              <a:buSzPts val="1800"/>
              <a:buFont typeface="Calibri"/>
              <a:buNone/>
              <a:defRPr sz="1800">
                <a:latin typeface="Calibri"/>
                <a:ea typeface="Calibri"/>
                <a:cs typeface="Calibri"/>
                <a:sym typeface="Calibri"/>
              </a:defRPr>
            </a:lvl1pPr>
            <a:lvl2pPr marL="0" lvl="1" indent="0" algn="l">
              <a:lnSpc>
                <a:spcPct val="100000"/>
              </a:lnSpc>
              <a:spcBef>
                <a:spcPts val="0"/>
              </a:spcBef>
              <a:spcAft>
                <a:spcPts val="0"/>
              </a:spcAft>
              <a:buClr>
                <a:srgbClr val="000000"/>
              </a:buClr>
              <a:buSzPts val="1800"/>
              <a:buFont typeface="Calibri"/>
              <a:buNone/>
              <a:defRPr sz="1800">
                <a:latin typeface="Calibri"/>
                <a:ea typeface="Calibri"/>
                <a:cs typeface="Calibri"/>
                <a:sym typeface="Calibri"/>
              </a:defRPr>
            </a:lvl2pPr>
            <a:lvl3pPr marL="0" lvl="2" indent="0" algn="l">
              <a:lnSpc>
                <a:spcPct val="100000"/>
              </a:lnSpc>
              <a:spcBef>
                <a:spcPts val="0"/>
              </a:spcBef>
              <a:spcAft>
                <a:spcPts val="0"/>
              </a:spcAft>
              <a:buClr>
                <a:srgbClr val="000000"/>
              </a:buClr>
              <a:buSzPts val="1800"/>
              <a:buFont typeface="Calibri"/>
              <a:buNone/>
              <a:defRPr sz="1800">
                <a:latin typeface="Calibri"/>
                <a:ea typeface="Calibri"/>
                <a:cs typeface="Calibri"/>
                <a:sym typeface="Calibri"/>
              </a:defRPr>
            </a:lvl3pPr>
            <a:lvl4pPr marL="0" lvl="3" indent="0" algn="l">
              <a:lnSpc>
                <a:spcPct val="100000"/>
              </a:lnSpc>
              <a:spcBef>
                <a:spcPts val="0"/>
              </a:spcBef>
              <a:spcAft>
                <a:spcPts val="0"/>
              </a:spcAft>
              <a:buClr>
                <a:srgbClr val="000000"/>
              </a:buClr>
              <a:buSzPts val="1800"/>
              <a:buFont typeface="Calibri"/>
              <a:buNone/>
              <a:defRPr sz="1800">
                <a:latin typeface="Calibri"/>
                <a:ea typeface="Calibri"/>
                <a:cs typeface="Calibri"/>
                <a:sym typeface="Calibri"/>
              </a:defRPr>
            </a:lvl4pPr>
            <a:lvl5pPr marL="0" lvl="4" indent="0" algn="l">
              <a:lnSpc>
                <a:spcPct val="100000"/>
              </a:lnSpc>
              <a:spcBef>
                <a:spcPts val="0"/>
              </a:spcBef>
              <a:spcAft>
                <a:spcPts val="0"/>
              </a:spcAft>
              <a:buClr>
                <a:srgbClr val="000000"/>
              </a:buClr>
              <a:buSzPts val="1800"/>
              <a:buFont typeface="Calibri"/>
              <a:buNone/>
              <a:defRPr sz="1800">
                <a:latin typeface="Calibri"/>
                <a:ea typeface="Calibri"/>
                <a:cs typeface="Calibri"/>
                <a:sym typeface="Calibri"/>
              </a:defRPr>
            </a:lvl5pPr>
            <a:lvl6pPr marL="0" lvl="5" indent="0" algn="l">
              <a:lnSpc>
                <a:spcPct val="100000"/>
              </a:lnSpc>
              <a:spcBef>
                <a:spcPts val="0"/>
              </a:spcBef>
              <a:spcAft>
                <a:spcPts val="0"/>
              </a:spcAft>
              <a:buClr>
                <a:srgbClr val="000000"/>
              </a:buClr>
              <a:buSzPts val="1800"/>
              <a:buFont typeface="Calibri"/>
              <a:buNone/>
              <a:defRPr sz="1800">
                <a:latin typeface="Calibri"/>
                <a:ea typeface="Calibri"/>
                <a:cs typeface="Calibri"/>
                <a:sym typeface="Calibri"/>
              </a:defRPr>
            </a:lvl6pPr>
            <a:lvl7pPr marL="0" lvl="6" indent="0" algn="l">
              <a:lnSpc>
                <a:spcPct val="100000"/>
              </a:lnSpc>
              <a:spcBef>
                <a:spcPts val="0"/>
              </a:spcBef>
              <a:spcAft>
                <a:spcPts val="0"/>
              </a:spcAft>
              <a:buClr>
                <a:srgbClr val="000000"/>
              </a:buClr>
              <a:buSzPts val="1800"/>
              <a:buFont typeface="Calibri"/>
              <a:buNone/>
              <a:defRPr sz="1800">
                <a:latin typeface="Calibri"/>
                <a:ea typeface="Calibri"/>
                <a:cs typeface="Calibri"/>
                <a:sym typeface="Calibri"/>
              </a:defRPr>
            </a:lvl7pPr>
            <a:lvl8pPr marL="0" lvl="7" indent="0" algn="l">
              <a:lnSpc>
                <a:spcPct val="100000"/>
              </a:lnSpc>
              <a:spcBef>
                <a:spcPts val="0"/>
              </a:spcBef>
              <a:spcAft>
                <a:spcPts val="0"/>
              </a:spcAft>
              <a:buClr>
                <a:srgbClr val="000000"/>
              </a:buClr>
              <a:buSzPts val="1800"/>
              <a:buFont typeface="Calibri"/>
              <a:buNone/>
              <a:defRPr sz="1800">
                <a:latin typeface="Calibri"/>
                <a:ea typeface="Calibri"/>
                <a:cs typeface="Calibri"/>
                <a:sym typeface="Calibri"/>
              </a:defRPr>
            </a:lvl8pPr>
            <a:lvl9pPr marL="0" lvl="8" indent="0" algn="l">
              <a:lnSpc>
                <a:spcPct val="100000"/>
              </a:lnSpc>
              <a:spcBef>
                <a:spcPts val="0"/>
              </a:spcBef>
              <a:spcAft>
                <a:spcPts val="0"/>
              </a:spcAft>
              <a:buClr>
                <a:srgbClr val="000000"/>
              </a:buClr>
              <a:buSzPts val="1800"/>
              <a:buFont typeface="Calibri"/>
              <a:buNone/>
              <a:defRPr sz="1800">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Comparison">
  <p:cSld name="Comparison">
    <p:spTree>
      <p:nvGrpSpPr>
        <p:cNvPr id="1" name="Shape 14"/>
        <p:cNvGrpSpPr/>
        <p:nvPr/>
      </p:nvGrpSpPr>
      <p:grpSpPr>
        <a:xfrm>
          <a:off x="0" y="0"/>
          <a:ext cx="0" cy="0"/>
          <a:chOff x="0" y="0"/>
          <a:chExt cx="0" cy="0"/>
        </a:xfrm>
      </p:grpSpPr>
      <p:pic>
        <p:nvPicPr>
          <p:cNvPr id="15" name="Google Shape;15;p3" descr="Google Shape;10;p1"/>
          <p:cNvPicPr preferRelativeResize="0"/>
          <p:nvPr/>
        </p:nvPicPr>
        <p:blipFill rotWithShape="1">
          <a:blip r:embed="rId2">
            <a:alphaModFix/>
          </a:blip>
          <a:srcRect/>
          <a:stretch/>
        </p:blipFill>
        <p:spPr>
          <a:xfrm>
            <a:off x="-8231" y="1911"/>
            <a:ext cx="9152232" cy="1265238"/>
          </a:xfrm>
          <a:prstGeom prst="rect">
            <a:avLst/>
          </a:prstGeom>
          <a:noFill/>
          <a:ln>
            <a:noFill/>
          </a:ln>
        </p:spPr>
      </p:pic>
      <p:sp>
        <p:nvSpPr>
          <p:cNvPr id="16" name="Google Shape;16;p3"/>
          <p:cNvSpPr txBox="1">
            <a:spLocks noGrp="1"/>
          </p:cNvSpPr>
          <p:nvPr>
            <p:ph type="body" idx="1"/>
          </p:nvPr>
        </p:nvSpPr>
        <p:spPr>
          <a:xfrm>
            <a:off x="487362" y="1567655"/>
            <a:ext cx="8418515" cy="1188245"/>
          </a:xfrm>
          <a:prstGeom prst="rect">
            <a:avLst/>
          </a:prstGeom>
          <a:noFill/>
          <a:ln>
            <a:noFill/>
          </a:ln>
        </p:spPr>
        <p:txBody>
          <a:bodyPr spcFirstLastPara="1" wrap="square" lIns="45675" tIns="45675" rIns="45675" bIns="45675" anchor="t" anchorCtr="0">
            <a:noAutofit/>
          </a:bodyPr>
          <a:lstStyle>
            <a:lvl1pPr marL="457200" lvl="0" indent="-228600" algn="l">
              <a:lnSpc>
                <a:spcPct val="100000"/>
              </a:lnSpc>
              <a:spcBef>
                <a:spcPts val="600"/>
              </a:spcBef>
              <a:spcAft>
                <a:spcPts val="0"/>
              </a:spcAft>
              <a:buClr>
                <a:srgbClr val="0070C0"/>
              </a:buClr>
              <a:buSzPts val="3200"/>
              <a:buFont typeface="Arial"/>
              <a:buNone/>
              <a:defRPr>
                <a:solidFill>
                  <a:srgbClr val="0070C0"/>
                </a:solidFill>
              </a:defRPr>
            </a:lvl1pPr>
            <a:lvl2pPr marL="914400" lvl="1" indent="-431800" algn="l">
              <a:lnSpc>
                <a:spcPct val="100000"/>
              </a:lnSpc>
              <a:spcBef>
                <a:spcPts val="600"/>
              </a:spcBef>
              <a:spcAft>
                <a:spcPts val="0"/>
              </a:spcAft>
              <a:buClr>
                <a:srgbClr val="0070C0"/>
              </a:buClr>
              <a:buSzPts val="3200"/>
              <a:buFont typeface="Arial"/>
              <a:buChar char="–"/>
              <a:defRPr>
                <a:solidFill>
                  <a:srgbClr val="0070C0"/>
                </a:solidFill>
              </a:defRPr>
            </a:lvl2pPr>
            <a:lvl3pPr marL="1371600" lvl="2" indent="-431800" algn="l">
              <a:lnSpc>
                <a:spcPct val="100000"/>
              </a:lnSpc>
              <a:spcBef>
                <a:spcPts val="600"/>
              </a:spcBef>
              <a:spcAft>
                <a:spcPts val="0"/>
              </a:spcAft>
              <a:buClr>
                <a:srgbClr val="0070C0"/>
              </a:buClr>
              <a:buSzPts val="3200"/>
              <a:buFont typeface="Arial"/>
              <a:buChar char="•"/>
              <a:defRPr>
                <a:solidFill>
                  <a:srgbClr val="0070C0"/>
                </a:solidFill>
              </a:defRPr>
            </a:lvl3pPr>
            <a:lvl4pPr marL="1828800" lvl="3" indent="-431800" algn="l">
              <a:lnSpc>
                <a:spcPct val="100000"/>
              </a:lnSpc>
              <a:spcBef>
                <a:spcPts val="600"/>
              </a:spcBef>
              <a:spcAft>
                <a:spcPts val="0"/>
              </a:spcAft>
              <a:buClr>
                <a:srgbClr val="0070C0"/>
              </a:buClr>
              <a:buSzPts val="3200"/>
              <a:buFont typeface="Arial"/>
              <a:buChar char="–"/>
              <a:defRPr>
                <a:solidFill>
                  <a:srgbClr val="0070C0"/>
                </a:solidFill>
              </a:defRPr>
            </a:lvl4pPr>
            <a:lvl5pPr marL="2286000" lvl="4" indent="-431800" algn="l">
              <a:lnSpc>
                <a:spcPct val="100000"/>
              </a:lnSpc>
              <a:spcBef>
                <a:spcPts val="600"/>
              </a:spcBef>
              <a:spcAft>
                <a:spcPts val="0"/>
              </a:spcAft>
              <a:buClr>
                <a:srgbClr val="0070C0"/>
              </a:buClr>
              <a:buSzPts val="3200"/>
              <a:buFont typeface="Arial"/>
              <a:buChar char="»"/>
              <a:defRPr>
                <a:solidFill>
                  <a:srgbClr val="0070C0"/>
                </a:solidFill>
              </a:defRPr>
            </a:lvl5pPr>
            <a:lvl6pPr marL="2743200" lvl="5" indent="-431800" algn="l">
              <a:lnSpc>
                <a:spcPct val="80000"/>
              </a:lnSpc>
              <a:spcBef>
                <a:spcPts val="0"/>
              </a:spcBef>
              <a:spcAft>
                <a:spcPts val="0"/>
              </a:spcAft>
              <a:buClr>
                <a:srgbClr val="000000"/>
              </a:buClr>
              <a:buSzPts val="3200"/>
              <a:buChar char="•"/>
              <a:defRPr/>
            </a:lvl6pPr>
            <a:lvl7pPr marL="3200400" lvl="6" indent="-431800" algn="l">
              <a:lnSpc>
                <a:spcPct val="80000"/>
              </a:lnSpc>
              <a:spcBef>
                <a:spcPts val="0"/>
              </a:spcBef>
              <a:spcAft>
                <a:spcPts val="0"/>
              </a:spcAft>
              <a:buClr>
                <a:srgbClr val="000000"/>
              </a:buClr>
              <a:buSzPts val="3200"/>
              <a:buChar char="•"/>
              <a:defRPr/>
            </a:lvl7pPr>
            <a:lvl8pPr marL="3657600" lvl="7" indent="-431800" algn="l">
              <a:lnSpc>
                <a:spcPct val="80000"/>
              </a:lnSpc>
              <a:spcBef>
                <a:spcPts val="0"/>
              </a:spcBef>
              <a:spcAft>
                <a:spcPts val="0"/>
              </a:spcAft>
              <a:buClr>
                <a:srgbClr val="000000"/>
              </a:buClr>
              <a:buSzPts val="3200"/>
              <a:buChar char="•"/>
              <a:defRPr/>
            </a:lvl8pPr>
            <a:lvl9pPr marL="4114800" lvl="8" indent="-431800" algn="l">
              <a:lnSpc>
                <a:spcPct val="80000"/>
              </a:lnSpc>
              <a:spcBef>
                <a:spcPts val="0"/>
              </a:spcBef>
              <a:spcAft>
                <a:spcPts val="0"/>
              </a:spcAft>
              <a:buClr>
                <a:srgbClr val="000000"/>
              </a:buClr>
              <a:buSzPts val="3200"/>
              <a:buChar char="•"/>
              <a:defRPr/>
            </a:lvl9pPr>
          </a:lstStyle>
          <a:p>
            <a:endParaRPr/>
          </a:p>
        </p:txBody>
      </p:sp>
      <p:sp>
        <p:nvSpPr>
          <p:cNvPr id="17" name="Google Shape;17;p3"/>
          <p:cNvSpPr txBox="1">
            <a:spLocks noGrp="1"/>
          </p:cNvSpPr>
          <p:nvPr>
            <p:ph type="body" idx="2"/>
          </p:nvPr>
        </p:nvSpPr>
        <p:spPr>
          <a:xfrm>
            <a:off x="457200" y="2984500"/>
            <a:ext cx="8229600" cy="2781301"/>
          </a:xfrm>
          <a:prstGeom prst="rect">
            <a:avLst/>
          </a:prstGeom>
          <a:noFill/>
          <a:ln>
            <a:noFill/>
          </a:ln>
        </p:spPr>
        <p:txBody>
          <a:bodyPr spcFirstLastPara="1" wrap="square" lIns="45675" tIns="45675" rIns="45675" bIns="45675" anchor="t" anchorCtr="0">
            <a:noAutofit/>
          </a:bodyPr>
          <a:lstStyle>
            <a:lvl1pPr marL="457200" lvl="0" indent="-228600" algn="l">
              <a:lnSpc>
                <a:spcPct val="80000"/>
              </a:lnSpc>
              <a:spcBef>
                <a:spcPts val="0"/>
              </a:spcBef>
              <a:spcAft>
                <a:spcPts val="0"/>
              </a:spcAft>
              <a:buClr>
                <a:srgbClr val="000000"/>
              </a:buClr>
              <a:buSzPts val="1800"/>
              <a:buNone/>
              <a:defRPr/>
            </a:lvl1pPr>
            <a:lvl2pPr marL="914400" lvl="1" indent="-431800" algn="l">
              <a:lnSpc>
                <a:spcPct val="80000"/>
              </a:lnSpc>
              <a:spcBef>
                <a:spcPts val="0"/>
              </a:spcBef>
              <a:spcAft>
                <a:spcPts val="0"/>
              </a:spcAft>
              <a:buClr>
                <a:srgbClr val="000000"/>
              </a:buClr>
              <a:buSzPts val="3200"/>
              <a:buChar char="–"/>
              <a:defRPr/>
            </a:lvl2pPr>
            <a:lvl3pPr marL="1371600" lvl="2" indent="-431800" algn="l">
              <a:lnSpc>
                <a:spcPct val="80000"/>
              </a:lnSpc>
              <a:spcBef>
                <a:spcPts val="0"/>
              </a:spcBef>
              <a:spcAft>
                <a:spcPts val="0"/>
              </a:spcAft>
              <a:buClr>
                <a:srgbClr val="000000"/>
              </a:buClr>
              <a:buSzPts val="3200"/>
              <a:buChar char="•"/>
              <a:defRPr/>
            </a:lvl3pPr>
            <a:lvl4pPr marL="1828800" lvl="3" indent="-431800" algn="l">
              <a:lnSpc>
                <a:spcPct val="80000"/>
              </a:lnSpc>
              <a:spcBef>
                <a:spcPts val="0"/>
              </a:spcBef>
              <a:spcAft>
                <a:spcPts val="0"/>
              </a:spcAft>
              <a:buClr>
                <a:srgbClr val="000000"/>
              </a:buClr>
              <a:buSzPts val="3200"/>
              <a:buChar char="–"/>
              <a:defRPr/>
            </a:lvl4pPr>
            <a:lvl5pPr marL="2286000" lvl="4" indent="-431800" algn="l">
              <a:lnSpc>
                <a:spcPct val="80000"/>
              </a:lnSpc>
              <a:spcBef>
                <a:spcPts val="0"/>
              </a:spcBef>
              <a:spcAft>
                <a:spcPts val="0"/>
              </a:spcAft>
              <a:buClr>
                <a:srgbClr val="000000"/>
              </a:buClr>
              <a:buSzPts val="3200"/>
              <a:buChar char="»"/>
              <a:defRPr/>
            </a:lvl5pPr>
            <a:lvl6pPr marL="2743200" lvl="5" indent="-431800" algn="l">
              <a:lnSpc>
                <a:spcPct val="80000"/>
              </a:lnSpc>
              <a:spcBef>
                <a:spcPts val="0"/>
              </a:spcBef>
              <a:spcAft>
                <a:spcPts val="0"/>
              </a:spcAft>
              <a:buClr>
                <a:srgbClr val="000000"/>
              </a:buClr>
              <a:buSzPts val="3200"/>
              <a:buChar char="•"/>
              <a:defRPr/>
            </a:lvl6pPr>
            <a:lvl7pPr marL="3200400" lvl="6" indent="-431800" algn="l">
              <a:lnSpc>
                <a:spcPct val="80000"/>
              </a:lnSpc>
              <a:spcBef>
                <a:spcPts val="0"/>
              </a:spcBef>
              <a:spcAft>
                <a:spcPts val="0"/>
              </a:spcAft>
              <a:buClr>
                <a:srgbClr val="000000"/>
              </a:buClr>
              <a:buSzPts val="3200"/>
              <a:buChar char="•"/>
              <a:defRPr/>
            </a:lvl7pPr>
            <a:lvl8pPr marL="3657600" lvl="7" indent="-431800" algn="l">
              <a:lnSpc>
                <a:spcPct val="80000"/>
              </a:lnSpc>
              <a:spcBef>
                <a:spcPts val="0"/>
              </a:spcBef>
              <a:spcAft>
                <a:spcPts val="0"/>
              </a:spcAft>
              <a:buClr>
                <a:srgbClr val="000000"/>
              </a:buClr>
              <a:buSzPts val="3200"/>
              <a:buChar char="•"/>
              <a:defRPr/>
            </a:lvl8pPr>
            <a:lvl9pPr marL="4114800" lvl="8" indent="-431800" algn="l">
              <a:lnSpc>
                <a:spcPct val="80000"/>
              </a:lnSpc>
              <a:spcBef>
                <a:spcPts val="0"/>
              </a:spcBef>
              <a:spcAft>
                <a:spcPts val="0"/>
              </a:spcAft>
              <a:buClr>
                <a:srgbClr val="000000"/>
              </a:buClr>
              <a:buSzPts val="3200"/>
              <a:buChar char="•"/>
              <a:defRPr/>
            </a:lvl9pPr>
          </a:lstStyle>
          <a:p>
            <a:endParaRPr/>
          </a:p>
        </p:txBody>
      </p:sp>
      <p:sp>
        <p:nvSpPr>
          <p:cNvPr id="18" name="Google Shape;18;p3"/>
          <p:cNvSpPr txBox="1">
            <a:spLocks noGrp="1"/>
          </p:cNvSpPr>
          <p:nvPr>
            <p:ph type="sldNum" idx="12"/>
          </p:nvPr>
        </p:nvSpPr>
        <p:spPr>
          <a:xfrm>
            <a:off x="4419600" y="6172200"/>
            <a:ext cx="2133600" cy="368301"/>
          </a:xfrm>
          <a:prstGeom prst="rect">
            <a:avLst/>
          </a:prstGeom>
          <a:noFill/>
          <a:ln>
            <a:noFill/>
          </a:ln>
        </p:spPr>
        <p:txBody>
          <a:bodyPr spcFirstLastPara="1" wrap="square" lIns="45700" tIns="45700" rIns="45700"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Custom Layout">
  <p:cSld name="Custom Layout">
    <p:spTree>
      <p:nvGrpSpPr>
        <p:cNvPr id="1" name="Shape 19"/>
        <p:cNvGrpSpPr/>
        <p:nvPr/>
      </p:nvGrpSpPr>
      <p:grpSpPr>
        <a:xfrm>
          <a:off x="0" y="0"/>
          <a:ext cx="0" cy="0"/>
          <a:chOff x="0" y="0"/>
          <a:chExt cx="0" cy="0"/>
        </a:xfrm>
      </p:grpSpPr>
      <p:pic>
        <p:nvPicPr>
          <p:cNvPr id="20" name="Google Shape;20;p4" descr="Google Shape;10;p1"/>
          <p:cNvPicPr preferRelativeResize="0"/>
          <p:nvPr/>
        </p:nvPicPr>
        <p:blipFill rotWithShape="1">
          <a:blip r:embed="rId2">
            <a:alphaModFix/>
          </a:blip>
          <a:srcRect/>
          <a:stretch/>
        </p:blipFill>
        <p:spPr>
          <a:xfrm>
            <a:off x="-8231" y="1911"/>
            <a:ext cx="9152232" cy="1265238"/>
          </a:xfrm>
          <a:prstGeom prst="rect">
            <a:avLst/>
          </a:prstGeom>
          <a:noFill/>
          <a:ln>
            <a:noFill/>
          </a:ln>
        </p:spPr>
      </p:pic>
      <p:pic>
        <p:nvPicPr>
          <p:cNvPr id="21" name="Google Shape;21;p4" descr="Google Shape;23;p4"/>
          <p:cNvPicPr preferRelativeResize="0"/>
          <p:nvPr/>
        </p:nvPicPr>
        <p:blipFill rotWithShape="1">
          <a:blip r:embed="rId3">
            <a:alphaModFix/>
          </a:blip>
          <a:srcRect l="330" t="9973" b="4011"/>
          <a:stretch/>
        </p:blipFill>
        <p:spPr>
          <a:xfrm>
            <a:off x="5425199" y="3047999"/>
            <a:ext cx="3250838" cy="2805416"/>
          </a:xfrm>
          <a:prstGeom prst="rect">
            <a:avLst/>
          </a:prstGeom>
          <a:noFill/>
          <a:ln>
            <a:noFill/>
          </a:ln>
        </p:spPr>
      </p:pic>
      <p:sp>
        <p:nvSpPr>
          <p:cNvPr id="22" name="Google Shape;22;p4"/>
          <p:cNvSpPr txBox="1">
            <a:spLocks noGrp="1"/>
          </p:cNvSpPr>
          <p:nvPr>
            <p:ph type="body" idx="1"/>
          </p:nvPr>
        </p:nvSpPr>
        <p:spPr>
          <a:xfrm>
            <a:off x="487362" y="3094339"/>
            <a:ext cx="4868864" cy="2805114"/>
          </a:xfrm>
          <a:prstGeom prst="rect">
            <a:avLst/>
          </a:prstGeom>
          <a:noFill/>
          <a:ln>
            <a:noFill/>
          </a:ln>
        </p:spPr>
        <p:txBody>
          <a:bodyPr spcFirstLastPara="1" wrap="square" lIns="45675" tIns="45675" rIns="45675" bIns="45675" anchor="t" anchorCtr="0">
            <a:noAutofit/>
          </a:bodyPr>
          <a:lstStyle>
            <a:lvl1pPr marL="457200" lvl="0" indent="-228600" algn="l">
              <a:lnSpc>
                <a:spcPct val="100000"/>
              </a:lnSpc>
              <a:spcBef>
                <a:spcPts val="400"/>
              </a:spcBef>
              <a:spcAft>
                <a:spcPts val="0"/>
              </a:spcAft>
              <a:buClr>
                <a:srgbClr val="000000"/>
              </a:buClr>
              <a:buSzPts val="2400"/>
              <a:buFont typeface="Arial"/>
              <a:buNone/>
              <a:defRPr sz="2400"/>
            </a:lvl1pPr>
            <a:lvl2pPr marL="914400" lvl="1" indent="-381000" algn="l">
              <a:lnSpc>
                <a:spcPct val="100000"/>
              </a:lnSpc>
              <a:spcBef>
                <a:spcPts val="400"/>
              </a:spcBef>
              <a:spcAft>
                <a:spcPts val="0"/>
              </a:spcAft>
              <a:buClr>
                <a:srgbClr val="000000"/>
              </a:buClr>
              <a:buSzPts val="2400"/>
              <a:buFont typeface="Arial"/>
              <a:buChar char="–"/>
              <a:defRPr sz="2400"/>
            </a:lvl2pPr>
            <a:lvl3pPr marL="1371600" lvl="2" indent="-381000" algn="l">
              <a:lnSpc>
                <a:spcPct val="100000"/>
              </a:lnSpc>
              <a:spcBef>
                <a:spcPts val="400"/>
              </a:spcBef>
              <a:spcAft>
                <a:spcPts val="0"/>
              </a:spcAft>
              <a:buClr>
                <a:srgbClr val="000000"/>
              </a:buClr>
              <a:buSzPts val="2400"/>
              <a:buFont typeface="Arial"/>
              <a:buChar char="•"/>
              <a:defRPr sz="2400"/>
            </a:lvl3pPr>
            <a:lvl4pPr marL="1828800" lvl="3" indent="-381000" algn="l">
              <a:lnSpc>
                <a:spcPct val="100000"/>
              </a:lnSpc>
              <a:spcBef>
                <a:spcPts val="400"/>
              </a:spcBef>
              <a:spcAft>
                <a:spcPts val="0"/>
              </a:spcAft>
              <a:buClr>
                <a:srgbClr val="000000"/>
              </a:buClr>
              <a:buSzPts val="2400"/>
              <a:buFont typeface="Arial"/>
              <a:buChar char="–"/>
              <a:defRPr sz="2400"/>
            </a:lvl4pPr>
            <a:lvl5pPr marL="2286000" lvl="4" indent="-381000" algn="l">
              <a:lnSpc>
                <a:spcPct val="100000"/>
              </a:lnSpc>
              <a:spcBef>
                <a:spcPts val="400"/>
              </a:spcBef>
              <a:spcAft>
                <a:spcPts val="0"/>
              </a:spcAft>
              <a:buClr>
                <a:srgbClr val="000000"/>
              </a:buClr>
              <a:buSzPts val="2400"/>
              <a:buFont typeface="Arial"/>
              <a:buChar char="»"/>
              <a:defRPr sz="2400"/>
            </a:lvl5pPr>
            <a:lvl6pPr marL="2743200" lvl="5" indent="-431800" algn="l">
              <a:lnSpc>
                <a:spcPct val="80000"/>
              </a:lnSpc>
              <a:spcBef>
                <a:spcPts val="0"/>
              </a:spcBef>
              <a:spcAft>
                <a:spcPts val="0"/>
              </a:spcAft>
              <a:buClr>
                <a:srgbClr val="000000"/>
              </a:buClr>
              <a:buSzPts val="3200"/>
              <a:buChar char="•"/>
              <a:defRPr/>
            </a:lvl6pPr>
            <a:lvl7pPr marL="3200400" lvl="6" indent="-431800" algn="l">
              <a:lnSpc>
                <a:spcPct val="80000"/>
              </a:lnSpc>
              <a:spcBef>
                <a:spcPts val="0"/>
              </a:spcBef>
              <a:spcAft>
                <a:spcPts val="0"/>
              </a:spcAft>
              <a:buClr>
                <a:srgbClr val="000000"/>
              </a:buClr>
              <a:buSzPts val="3200"/>
              <a:buChar char="•"/>
              <a:defRPr/>
            </a:lvl7pPr>
            <a:lvl8pPr marL="3657600" lvl="7" indent="-431800" algn="l">
              <a:lnSpc>
                <a:spcPct val="80000"/>
              </a:lnSpc>
              <a:spcBef>
                <a:spcPts val="0"/>
              </a:spcBef>
              <a:spcAft>
                <a:spcPts val="0"/>
              </a:spcAft>
              <a:buClr>
                <a:srgbClr val="000000"/>
              </a:buClr>
              <a:buSzPts val="3200"/>
              <a:buChar char="•"/>
              <a:defRPr/>
            </a:lvl8pPr>
            <a:lvl9pPr marL="4114800" lvl="8" indent="-431800" algn="l">
              <a:lnSpc>
                <a:spcPct val="80000"/>
              </a:lnSpc>
              <a:spcBef>
                <a:spcPts val="0"/>
              </a:spcBef>
              <a:spcAft>
                <a:spcPts val="0"/>
              </a:spcAft>
              <a:buClr>
                <a:srgbClr val="000000"/>
              </a:buClr>
              <a:buSzPts val="3200"/>
              <a:buChar char="•"/>
              <a:defRPr/>
            </a:lvl9pPr>
          </a:lstStyle>
          <a:p>
            <a:endParaRPr/>
          </a:p>
        </p:txBody>
      </p:sp>
      <p:sp>
        <p:nvSpPr>
          <p:cNvPr id="23" name="Google Shape;23;p4"/>
          <p:cNvSpPr txBox="1">
            <a:spLocks noGrp="1"/>
          </p:cNvSpPr>
          <p:nvPr>
            <p:ph type="body" idx="2"/>
          </p:nvPr>
        </p:nvSpPr>
        <p:spPr>
          <a:xfrm>
            <a:off x="487362" y="1567655"/>
            <a:ext cx="8418515" cy="1188245"/>
          </a:xfrm>
          <a:prstGeom prst="rect">
            <a:avLst/>
          </a:prstGeom>
          <a:noFill/>
          <a:ln>
            <a:noFill/>
          </a:ln>
        </p:spPr>
        <p:txBody>
          <a:bodyPr spcFirstLastPara="1" wrap="square" lIns="45675" tIns="45675" rIns="45675" bIns="45675" anchor="t" anchorCtr="0">
            <a:noAutofit/>
          </a:bodyPr>
          <a:lstStyle>
            <a:lvl1pPr marL="457200" lvl="0" indent="-228600" algn="l">
              <a:lnSpc>
                <a:spcPct val="80000"/>
              </a:lnSpc>
              <a:spcBef>
                <a:spcPts val="0"/>
              </a:spcBef>
              <a:spcAft>
                <a:spcPts val="0"/>
              </a:spcAft>
              <a:buClr>
                <a:srgbClr val="000000"/>
              </a:buClr>
              <a:buSzPts val="1800"/>
              <a:buNone/>
              <a:defRPr/>
            </a:lvl1pPr>
            <a:lvl2pPr marL="914400" lvl="1" indent="-431800" algn="l">
              <a:lnSpc>
                <a:spcPct val="80000"/>
              </a:lnSpc>
              <a:spcBef>
                <a:spcPts val="0"/>
              </a:spcBef>
              <a:spcAft>
                <a:spcPts val="0"/>
              </a:spcAft>
              <a:buClr>
                <a:srgbClr val="000000"/>
              </a:buClr>
              <a:buSzPts val="3200"/>
              <a:buChar char="–"/>
              <a:defRPr/>
            </a:lvl2pPr>
            <a:lvl3pPr marL="1371600" lvl="2" indent="-431800" algn="l">
              <a:lnSpc>
                <a:spcPct val="80000"/>
              </a:lnSpc>
              <a:spcBef>
                <a:spcPts val="0"/>
              </a:spcBef>
              <a:spcAft>
                <a:spcPts val="0"/>
              </a:spcAft>
              <a:buClr>
                <a:srgbClr val="000000"/>
              </a:buClr>
              <a:buSzPts val="3200"/>
              <a:buChar char="•"/>
              <a:defRPr/>
            </a:lvl3pPr>
            <a:lvl4pPr marL="1828800" lvl="3" indent="-431800" algn="l">
              <a:lnSpc>
                <a:spcPct val="80000"/>
              </a:lnSpc>
              <a:spcBef>
                <a:spcPts val="0"/>
              </a:spcBef>
              <a:spcAft>
                <a:spcPts val="0"/>
              </a:spcAft>
              <a:buClr>
                <a:srgbClr val="000000"/>
              </a:buClr>
              <a:buSzPts val="3200"/>
              <a:buChar char="–"/>
              <a:defRPr/>
            </a:lvl4pPr>
            <a:lvl5pPr marL="2286000" lvl="4" indent="-431800" algn="l">
              <a:lnSpc>
                <a:spcPct val="80000"/>
              </a:lnSpc>
              <a:spcBef>
                <a:spcPts val="0"/>
              </a:spcBef>
              <a:spcAft>
                <a:spcPts val="0"/>
              </a:spcAft>
              <a:buClr>
                <a:srgbClr val="000000"/>
              </a:buClr>
              <a:buSzPts val="3200"/>
              <a:buChar char="»"/>
              <a:defRPr/>
            </a:lvl5pPr>
            <a:lvl6pPr marL="2743200" lvl="5" indent="-431800" algn="l">
              <a:lnSpc>
                <a:spcPct val="80000"/>
              </a:lnSpc>
              <a:spcBef>
                <a:spcPts val="0"/>
              </a:spcBef>
              <a:spcAft>
                <a:spcPts val="0"/>
              </a:spcAft>
              <a:buClr>
                <a:srgbClr val="000000"/>
              </a:buClr>
              <a:buSzPts val="3200"/>
              <a:buChar char="•"/>
              <a:defRPr/>
            </a:lvl6pPr>
            <a:lvl7pPr marL="3200400" lvl="6" indent="-431800" algn="l">
              <a:lnSpc>
                <a:spcPct val="80000"/>
              </a:lnSpc>
              <a:spcBef>
                <a:spcPts val="0"/>
              </a:spcBef>
              <a:spcAft>
                <a:spcPts val="0"/>
              </a:spcAft>
              <a:buClr>
                <a:srgbClr val="000000"/>
              </a:buClr>
              <a:buSzPts val="3200"/>
              <a:buChar char="•"/>
              <a:defRPr/>
            </a:lvl7pPr>
            <a:lvl8pPr marL="3657600" lvl="7" indent="-431800" algn="l">
              <a:lnSpc>
                <a:spcPct val="80000"/>
              </a:lnSpc>
              <a:spcBef>
                <a:spcPts val="0"/>
              </a:spcBef>
              <a:spcAft>
                <a:spcPts val="0"/>
              </a:spcAft>
              <a:buClr>
                <a:srgbClr val="000000"/>
              </a:buClr>
              <a:buSzPts val="3200"/>
              <a:buChar char="•"/>
              <a:defRPr/>
            </a:lvl8pPr>
            <a:lvl9pPr marL="4114800" lvl="8" indent="-431800" algn="l">
              <a:lnSpc>
                <a:spcPct val="80000"/>
              </a:lnSpc>
              <a:spcBef>
                <a:spcPts val="0"/>
              </a:spcBef>
              <a:spcAft>
                <a:spcPts val="0"/>
              </a:spcAft>
              <a:buClr>
                <a:srgbClr val="000000"/>
              </a:buClr>
              <a:buSzPts val="3200"/>
              <a:buChar char="•"/>
              <a:defRPr/>
            </a:lvl9pPr>
          </a:lstStyle>
          <a:p>
            <a:endParaRPr/>
          </a:p>
        </p:txBody>
      </p:sp>
      <p:sp>
        <p:nvSpPr>
          <p:cNvPr id="24" name="Google Shape;24;p4"/>
          <p:cNvSpPr txBox="1">
            <a:spLocks noGrp="1"/>
          </p:cNvSpPr>
          <p:nvPr>
            <p:ph type="sldNum" idx="12"/>
          </p:nvPr>
        </p:nvSpPr>
        <p:spPr>
          <a:xfrm>
            <a:off x="4419600" y="6172200"/>
            <a:ext cx="2133600" cy="368301"/>
          </a:xfrm>
          <a:prstGeom prst="rect">
            <a:avLst/>
          </a:prstGeom>
          <a:noFill/>
          <a:ln>
            <a:noFill/>
          </a:ln>
        </p:spPr>
        <p:txBody>
          <a:bodyPr spcFirstLastPara="1" wrap="square" lIns="45700" tIns="45700" rIns="45700"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itle and Content">
  <p:cSld name="Title and Content">
    <p:spTree>
      <p:nvGrpSpPr>
        <p:cNvPr id="1" name="Shape 25"/>
        <p:cNvGrpSpPr/>
        <p:nvPr/>
      </p:nvGrpSpPr>
      <p:grpSpPr>
        <a:xfrm>
          <a:off x="0" y="0"/>
          <a:ext cx="0" cy="0"/>
          <a:chOff x="0" y="0"/>
          <a:chExt cx="0" cy="0"/>
        </a:xfrm>
      </p:grpSpPr>
      <p:pic>
        <p:nvPicPr>
          <p:cNvPr id="26" name="Google Shape;26;p5" descr="Google Shape;10;p1"/>
          <p:cNvPicPr preferRelativeResize="0"/>
          <p:nvPr/>
        </p:nvPicPr>
        <p:blipFill rotWithShape="1">
          <a:blip r:embed="rId2">
            <a:alphaModFix/>
          </a:blip>
          <a:srcRect/>
          <a:stretch/>
        </p:blipFill>
        <p:spPr>
          <a:xfrm>
            <a:off x="-8231" y="1911"/>
            <a:ext cx="9152232" cy="1265238"/>
          </a:xfrm>
          <a:prstGeom prst="rect">
            <a:avLst/>
          </a:prstGeom>
          <a:noFill/>
          <a:ln>
            <a:noFill/>
          </a:ln>
        </p:spPr>
      </p:pic>
      <p:sp>
        <p:nvSpPr>
          <p:cNvPr id="27" name="Google Shape;27;p5"/>
          <p:cNvSpPr txBox="1">
            <a:spLocks noGrp="1"/>
          </p:cNvSpPr>
          <p:nvPr>
            <p:ph type="body" idx="1"/>
          </p:nvPr>
        </p:nvSpPr>
        <p:spPr>
          <a:xfrm>
            <a:off x="457200" y="2894120"/>
            <a:ext cx="8229600" cy="3232044"/>
          </a:xfrm>
          <a:prstGeom prst="rect">
            <a:avLst/>
          </a:prstGeom>
          <a:noFill/>
          <a:ln>
            <a:noFill/>
          </a:ln>
        </p:spPr>
        <p:txBody>
          <a:bodyPr spcFirstLastPara="1" wrap="square" lIns="45675" tIns="45675" rIns="45675" bIns="45675" anchor="t" anchorCtr="0">
            <a:noAutofit/>
          </a:bodyPr>
          <a:lstStyle>
            <a:lvl1pPr marL="457200" lvl="0" indent="-228600" algn="l">
              <a:lnSpc>
                <a:spcPct val="150000"/>
              </a:lnSpc>
              <a:spcBef>
                <a:spcPts val="0"/>
              </a:spcBef>
              <a:spcAft>
                <a:spcPts val="0"/>
              </a:spcAft>
              <a:buClr>
                <a:srgbClr val="DF3C06"/>
              </a:buClr>
              <a:buSzPts val="2400"/>
              <a:buFont typeface="Arial"/>
              <a:buNone/>
              <a:defRPr sz="2400">
                <a:solidFill>
                  <a:srgbClr val="DF3C06"/>
                </a:solidFill>
              </a:defRPr>
            </a:lvl1pPr>
            <a:lvl2pPr marL="914400" lvl="1" indent="-381000" algn="l">
              <a:lnSpc>
                <a:spcPct val="150000"/>
              </a:lnSpc>
              <a:spcBef>
                <a:spcPts val="0"/>
              </a:spcBef>
              <a:spcAft>
                <a:spcPts val="0"/>
              </a:spcAft>
              <a:buClr>
                <a:srgbClr val="DF3C06"/>
              </a:buClr>
              <a:buSzPts val="2400"/>
              <a:buFont typeface="Arial"/>
              <a:buChar char="–"/>
              <a:defRPr sz="2400">
                <a:solidFill>
                  <a:srgbClr val="DF3C06"/>
                </a:solidFill>
              </a:defRPr>
            </a:lvl2pPr>
            <a:lvl3pPr marL="1371600" lvl="2" indent="-381000" algn="l">
              <a:lnSpc>
                <a:spcPct val="150000"/>
              </a:lnSpc>
              <a:spcBef>
                <a:spcPts val="0"/>
              </a:spcBef>
              <a:spcAft>
                <a:spcPts val="0"/>
              </a:spcAft>
              <a:buClr>
                <a:srgbClr val="DF3C06"/>
              </a:buClr>
              <a:buSzPts val="2400"/>
              <a:buFont typeface="Arial"/>
              <a:buChar char="•"/>
              <a:defRPr sz="2400">
                <a:solidFill>
                  <a:srgbClr val="DF3C06"/>
                </a:solidFill>
              </a:defRPr>
            </a:lvl3pPr>
            <a:lvl4pPr marL="1828800" lvl="3" indent="-381000" algn="l">
              <a:lnSpc>
                <a:spcPct val="150000"/>
              </a:lnSpc>
              <a:spcBef>
                <a:spcPts val="0"/>
              </a:spcBef>
              <a:spcAft>
                <a:spcPts val="0"/>
              </a:spcAft>
              <a:buClr>
                <a:srgbClr val="DF3C06"/>
              </a:buClr>
              <a:buSzPts val="2400"/>
              <a:buFont typeface="Arial"/>
              <a:buChar char="–"/>
              <a:defRPr sz="2400">
                <a:solidFill>
                  <a:srgbClr val="DF3C06"/>
                </a:solidFill>
              </a:defRPr>
            </a:lvl4pPr>
            <a:lvl5pPr marL="2286000" lvl="4" indent="-381000" algn="l">
              <a:lnSpc>
                <a:spcPct val="150000"/>
              </a:lnSpc>
              <a:spcBef>
                <a:spcPts val="0"/>
              </a:spcBef>
              <a:spcAft>
                <a:spcPts val="0"/>
              </a:spcAft>
              <a:buClr>
                <a:srgbClr val="DF3C06"/>
              </a:buClr>
              <a:buSzPts val="2400"/>
              <a:buFont typeface="Arial"/>
              <a:buChar char="»"/>
              <a:defRPr sz="2400">
                <a:solidFill>
                  <a:srgbClr val="DF3C06"/>
                </a:solidFill>
              </a:defRPr>
            </a:lvl5pPr>
            <a:lvl6pPr marL="2743200" lvl="5" indent="-431800" algn="l">
              <a:lnSpc>
                <a:spcPct val="80000"/>
              </a:lnSpc>
              <a:spcBef>
                <a:spcPts val="0"/>
              </a:spcBef>
              <a:spcAft>
                <a:spcPts val="0"/>
              </a:spcAft>
              <a:buClr>
                <a:srgbClr val="000000"/>
              </a:buClr>
              <a:buSzPts val="3200"/>
              <a:buChar char="•"/>
              <a:defRPr/>
            </a:lvl6pPr>
            <a:lvl7pPr marL="3200400" lvl="6" indent="-431800" algn="l">
              <a:lnSpc>
                <a:spcPct val="80000"/>
              </a:lnSpc>
              <a:spcBef>
                <a:spcPts val="0"/>
              </a:spcBef>
              <a:spcAft>
                <a:spcPts val="0"/>
              </a:spcAft>
              <a:buClr>
                <a:srgbClr val="000000"/>
              </a:buClr>
              <a:buSzPts val="3200"/>
              <a:buChar char="•"/>
              <a:defRPr/>
            </a:lvl7pPr>
            <a:lvl8pPr marL="3657600" lvl="7" indent="-431800" algn="l">
              <a:lnSpc>
                <a:spcPct val="80000"/>
              </a:lnSpc>
              <a:spcBef>
                <a:spcPts val="0"/>
              </a:spcBef>
              <a:spcAft>
                <a:spcPts val="0"/>
              </a:spcAft>
              <a:buClr>
                <a:srgbClr val="000000"/>
              </a:buClr>
              <a:buSzPts val="3200"/>
              <a:buChar char="•"/>
              <a:defRPr/>
            </a:lvl8pPr>
            <a:lvl9pPr marL="4114800" lvl="8" indent="-431800" algn="l">
              <a:lnSpc>
                <a:spcPct val="80000"/>
              </a:lnSpc>
              <a:spcBef>
                <a:spcPts val="0"/>
              </a:spcBef>
              <a:spcAft>
                <a:spcPts val="0"/>
              </a:spcAft>
              <a:buClr>
                <a:srgbClr val="000000"/>
              </a:buClr>
              <a:buSzPts val="3200"/>
              <a:buChar char="•"/>
              <a:defRPr/>
            </a:lvl9pPr>
          </a:lstStyle>
          <a:p>
            <a:endParaRPr/>
          </a:p>
        </p:txBody>
      </p:sp>
      <p:sp>
        <p:nvSpPr>
          <p:cNvPr id="28" name="Google Shape;28;p5"/>
          <p:cNvSpPr txBox="1">
            <a:spLocks noGrp="1"/>
          </p:cNvSpPr>
          <p:nvPr>
            <p:ph type="body" idx="2"/>
          </p:nvPr>
        </p:nvSpPr>
        <p:spPr>
          <a:xfrm>
            <a:off x="487362" y="1567655"/>
            <a:ext cx="8418515" cy="1188245"/>
          </a:xfrm>
          <a:prstGeom prst="rect">
            <a:avLst/>
          </a:prstGeom>
          <a:noFill/>
          <a:ln>
            <a:noFill/>
          </a:ln>
        </p:spPr>
        <p:txBody>
          <a:bodyPr spcFirstLastPara="1" wrap="square" lIns="45675" tIns="45675" rIns="45675" bIns="45675" anchor="t" anchorCtr="0">
            <a:noAutofit/>
          </a:bodyPr>
          <a:lstStyle>
            <a:lvl1pPr marL="457200" lvl="0" indent="-228600" algn="l">
              <a:lnSpc>
                <a:spcPct val="80000"/>
              </a:lnSpc>
              <a:spcBef>
                <a:spcPts val="0"/>
              </a:spcBef>
              <a:spcAft>
                <a:spcPts val="0"/>
              </a:spcAft>
              <a:buClr>
                <a:srgbClr val="000000"/>
              </a:buClr>
              <a:buSzPts val="1800"/>
              <a:buNone/>
              <a:defRPr/>
            </a:lvl1pPr>
            <a:lvl2pPr marL="914400" lvl="1" indent="-431800" algn="l">
              <a:lnSpc>
                <a:spcPct val="80000"/>
              </a:lnSpc>
              <a:spcBef>
                <a:spcPts val="0"/>
              </a:spcBef>
              <a:spcAft>
                <a:spcPts val="0"/>
              </a:spcAft>
              <a:buClr>
                <a:srgbClr val="000000"/>
              </a:buClr>
              <a:buSzPts val="3200"/>
              <a:buChar char="–"/>
              <a:defRPr/>
            </a:lvl2pPr>
            <a:lvl3pPr marL="1371600" lvl="2" indent="-431800" algn="l">
              <a:lnSpc>
                <a:spcPct val="80000"/>
              </a:lnSpc>
              <a:spcBef>
                <a:spcPts val="0"/>
              </a:spcBef>
              <a:spcAft>
                <a:spcPts val="0"/>
              </a:spcAft>
              <a:buClr>
                <a:srgbClr val="000000"/>
              </a:buClr>
              <a:buSzPts val="3200"/>
              <a:buChar char="•"/>
              <a:defRPr/>
            </a:lvl3pPr>
            <a:lvl4pPr marL="1828800" lvl="3" indent="-431800" algn="l">
              <a:lnSpc>
                <a:spcPct val="80000"/>
              </a:lnSpc>
              <a:spcBef>
                <a:spcPts val="0"/>
              </a:spcBef>
              <a:spcAft>
                <a:spcPts val="0"/>
              </a:spcAft>
              <a:buClr>
                <a:srgbClr val="000000"/>
              </a:buClr>
              <a:buSzPts val="3200"/>
              <a:buChar char="–"/>
              <a:defRPr/>
            </a:lvl4pPr>
            <a:lvl5pPr marL="2286000" lvl="4" indent="-431800" algn="l">
              <a:lnSpc>
                <a:spcPct val="80000"/>
              </a:lnSpc>
              <a:spcBef>
                <a:spcPts val="0"/>
              </a:spcBef>
              <a:spcAft>
                <a:spcPts val="0"/>
              </a:spcAft>
              <a:buClr>
                <a:srgbClr val="000000"/>
              </a:buClr>
              <a:buSzPts val="3200"/>
              <a:buChar char="»"/>
              <a:defRPr/>
            </a:lvl5pPr>
            <a:lvl6pPr marL="2743200" lvl="5" indent="-431800" algn="l">
              <a:lnSpc>
                <a:spcPct val="80000"/>
              </a:lnSpc>
              <a:spcBef>
                <a:spcPts val="0"/>
              </a:spcBef>
              <a:spcAft>
                <a:spcPts val="0"/>
              </a:spcAft>
              <a:buClr>
                <a:srgbClr val="000000"/>
              </a:buClr>
              <a:buSzPts val="3200"/>
              <a:buChar char="•"/>
              <a:defRPr/>
            </a:lvl6pPr>
            <a:lvl7pPr marL="3200400" lvl="6" indent="-431800" algn="l">
              <a:lnSpc>
                <a:spcPct val="80000"/>
              </a:lnSpc>
              <a:spcBef>
                <a:spcPts val="0"/>
              </a:spcBef>
              <a:spcAft>
                <a:spcPts val="0"/>
              </a:spcAft>
              <a:buClr>
                <a:srgbClr val="000000"/>
              </a:buClr>
              <a:buSzPts val="3200"/>
              <a:buChar char="•"/>
              <a:defRPr/>
            </a:lvl7pPr>
            <a:lvl8pPr marL="3657600" lvl="7" indent="-431800" algn="l">
              <a:lnSpc>
                <a:spcPct val="80000"/>
              </a:lnSpc>
              <a:spcBef>
                <a:spcPts val="0"/>
              </a:spcBef>
              <a:spcAft>
                <a:spcPts val="0"/>
              </a:spcAft>
              <a:buClr>
                <a:srgbClr val="000000"/>
              </a:buClr>
              <a:buSzPts val="3200"/>
              <a:buChar char="•"/>
              <a:defRPr/>
            </a:lvl8pPr>
            <a:lvl9pPr marL="4114800" lvl="8" indent="-431800" algn="l">
              <a:lnSpc>
                <a:spcPct val="80000"/>
              </a:lnSpc>
              <a:spcBef>
                <a:spcPts val="0"/>
              </a:spcBef>
              <a:spcAft>
                <a:spcPts val="0"/>
              </a:spcAft>
              <a:buClr>
                <a:srgbClr val="000000"/>
              </a:buClr>
              <a:buSzPts val="3200"/>
              <a:buChar char="•"/>
              <a:defRPr/>
            </a:lvl9pPr>
          </a:lstStyle>
          <a:p>
            <a:endParaRPr/>
          </a:p>
        </p:txBody>
      </p:sp>
      <p:sp>
        <p:nvSpPr>
          <p:cNvPr id="29" name="Google Shape;29;p5"/>
          <p:cNvSpPr txBox="1">
            <a:spLocks noGrp="1"/>
          </p:cNvSpPr>
          <p:nvPr>
            <p:ph type="sldNum" idx="12"/>
          </p:nvPr>
        </p:nvSpPr>
        <p:spPr>
          <a:xfrm>
            <a:off x="4419600" y="6172200"/>
            <a:ext cx="2133600" cy="368301"/>
          </a:xfrm>
          <a:prstGeom prst="rect">
            <a:avLst/>
          </a:prstGeom>
          <a:noFill/>
          <a:ln>
            <a:noFill/>
          </a:ln>
        </p:spPr>
        <p:txBody>
          <a:bodyPr spcFirstLastPara="1" wrap="square" lIns="45700" tIns="45700" rIns="45700"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wo Content">
  <p:cSld name="Two Content">
    <p:spTree>
      <p:nvGrpSpPr>
        <p:cNvPr id="1" name="Shape 30"/>
        <p:cNvGrpSpPr/>
        <p:nvPr/>
      </p:nvGrpSpPr>
      <p:grpSpPr>
        <a:xfrm>
          <a:off x="0" y="0"/>
          <a:ext cx="0" cy="0"/>
          <a:chOff x="0" y="0"/>
          <a:chExt cx="0" cy="0"/>
        </a:xfrm>
      </p:grpSpPr>
      <p:pic>
        <p:nvPicPr>
          <p:cNvPr id="31" name="Google Shape;31;p6" descr="Google Shape;10;p1"/>
          <p:cNvPicPr preferRelativeResize="0"/>
          <p:nvPr/>
        </p:nvPicPr>
        <p:blipFill rotWithShape="1">
          <a:blip r:embed="rId2">
            <a:alphaModFix/>
          </a:blip>
          <a:srcRect/>
          <a:stretch/>
        </p:blipFill>
        <p:spPr>
          <a:xfrm>
            <a:off x="-8231" y="1911"/>
            <a:ext cx="9152232" cy="1265238"/>
          </a:xfrm>
          <a:prstGeom prst="rect">
            <a:avLst/>
          </a:prstGeom>
          <a:noFill/>
          <a:ln>
            <a:noFill/>
          </a:ln>
        </p:spPr>
      </p:pic>
      <p:sp>
        <p:nvSpPr>
          <p:cNvPr id="32" name="Google Shape;32;p6"/>
          <p:cNvSpPr txBox="1">
            <a:spLocks noGrp="1"/>
          </p:cNvSpPr>
          <p:nvPr>
            <p:ph type="body" idx="1"/>
          </p:nvPr>
        </p:nvSpPr>
        <p:spPr>
          <a:xfrm>
            <a:off x="487362" y="1567655"/>
            <a:ext cx="8418515" cy="1188245"/>
          </a:xfrm>
          <a:prstGeom prst="rect">
            <a:avLst/>
          </a:prstGeom>
          <a:noFill/>
          <a:ln>
            <a:noFill/>
          </a:ln>
        </p:spPr>
        <p:txBody>
          <a:bodyPr spcFirstLastPara="1" wrap="square" lIns="45675" tIns="45675" rIns="45675" bIns="45675" anchor="t" anchorCtr="0">
            <a:noAutofit/>
          </a:bodyPr>
          <a:lstStyle>
            <a:lvl1pPr marL="457200" lvl="0" indent="-228600" algn="l">
              <a:lnSpc>
                <a:spcPct val="100000"/>
              </a:lnSpc>
              <a:spcBef>
                <a:spcPts val="600"/>
              </a:spcBef>
              <a:spcAft>
                <a:spcPts val="0"/>
              </a:spcAft>
              <a:buClr>
                <a:srgbClr val="0070C0"/>
              </a:buClr>
              <a:buSzPts val="3200"/>
              <a:buFont typeface="Arial"/>
              <a:buNone/>
              <a:defRPr>
                <a:solidFill>
                  <a:srgbClr val="0070C0"/>
                </a:solidFill>
              </a:defRPr>
            </a:lvl1pPr>
            <a:lvl2pPr marL="914400" lvl="1" indent="-431800" algn="l">
              <a:lnSpc>
                <a:spcPct val="100000"/>
              </a:lnSpc>
              <a:spcBef>
                <a:spcPts val="600"/>
              </a:spcBef>
              <a:spcAft>
                <a:spcPts val="0"/>
              </a:spcAft>
              <a:buClr>
                <a:srgbClr val="0070C0"/>
              </a:buClr>
              <a:buSzPts val="3200"/>
              <a:buFont typeface="Arial"/>
              <a:buChar char="–"/>
              <a:defRPr>
                <a:solidFill>
                  <a:srgbClr val="0070C0"/>
                </a:solidFill>
              </a:defRPr>
            </a:lvl2pPr>
            <a:lvl3pPr marL="1371600" lvl="2" indent="-431800" algn="l">
              <a:lnSpc>
                <a:spcPct val="100000"/>
              </a:lnSpc>
              <a:spcBef>
                <a:spcPts val="600"/>
              </a:spcBef>
              <a:spcAft>
                <a:spcPts val="0"/>
              </a:spcAft>
              <a:buClr>
                <a:srgbClr val="0070C0"/>
              </a:buClr>
              <a:buSzPts val="3200"/>
              <a:buFont typeface="Arial"/>
              <a:buChar char="•"/>
              <a:defRPr>
                <a:solidFill>
                  <a:srgbClr val="0070C0"/>
                </a:solidFill>
              </a:defRPr>
            </a:lvl3pPr>
            <a:lvl4pPr marL="1828800" lvl="3" indent="-431800" algn="l">
              <a:lnSpc>
                <a:spcPct val="100000"/>
              </a:lnSpc>
              <a:spcBef>
                <a:spcPts val="600"/>
              </a:spcBef>
              <a:spcAft>
                <a:spcPts val="0"/>
              </a:spcAft>
              <a:buClr>
                <a:srgbClr val="0070C0"/>
              </a:buClr>
              <a:buSzPts val="3200"/>
              <a:buFont typeface="Arial"/>
              <a:buChar char="–"/>
              <a:defRPr>
                <a:solidFill>
                  <a:srgbClr val="0070C0"/>
                </a:solidFill>
              </a:defRPr>
            </a:lvl4pPr>
            <a:lvl5pPr marL="2286000" lvl="4" indent="-431800" algn="l">
              <a:lnSpc>
                <a:spcPct val="100000"/>
              </a:lnSpc>
              <a:spcBef>
                <a:spcPts val="600"/>
              </a:spcBef>
              <a:spcAft>
                <a:spcPts val="0"/>
              </a:spcAft>
              <a:buClr>
                <a:srgbClr val="0070C0"/>
              </a:buClr>
              <a:buSzPts val="3200"/>
              <a:buFont typeface="Arial"/>
              <a:buChar char="»"/>
              <a:defRPr>
                <a:solidFill>
                  <a:srgbClr val="0070C0"/>
                </a:solidFill>
              </a:defRPr>
            </a:lvl5pPr>
            <a:lvl6pPr marL="2743200" lvl="5" indent="-431800" algn="l">
              <a:lnSpc>
                <a:spcPct val="80000"/>
              </a:lnSpc>
              <a:spcBef>
                <a:spcPts val="0"/>
              </a:spcBef>
              <a:spcAft>
                <a:spcPts val="0"/>
              </a:spcAft>
              <a:buClr>
                <a:srgbClr val="000000"/>
              </a:buClr>
              <a:buSzPts val="3200"/>
              <a:buChar char="•"/>
              <a:defRPr/>
            </a:lvl6pPr>
            <a:lvl7pPr marL="3200400" lvl="6" indent="-431800" algn="l">
              <a:lnSpc>
                <a:spcPct val="80000"/>
              </a:lnSpc>
              <a:spcBef>
                <a:spcPts val="0"/>
              </a:spcBef>
              <a:spcAft>
                <a:spcPts val="0"/>
              </a:spcAft>
              <a:buClr>
                <a:srgbClr val="000000"/>
              </a:buClr>
              <a:buSzPts val="3200"/>
              <a:buChar char="•"/>
              <a:defRPr/>
            </a:lvl7pPr>
            <a:lvl8pPr marL="3657600" lvl="7" indent="-431800" algn="l">
              <a:lnSpc>
                <a:spcPct val="80000"/>
              </a:lnSpc>
              <a:spcBef>
                <a:spcPts val="0"/>
              </a:spcBef>
              <a:spcAft>
                <a:spcPts val="0"/>
              </a:spcAft>
              <a:buClr>
                <a:srgbClr val="000000"/>
              </a:buClr>
              <a:buSzPts val="3200"/>
              <a:buChar char="•"/>
              <a:defRPr/>
            </a:lvl8pPr>
            <a:lvl9pPr marL="4114800" lvl="8" indent="-431800" algn="l">
              <a:lnSpc>
                <a:spcPct val="80000"/>
              </a:lnSpc>
              <a:spcBef>
                <a:spcPts val="0"/>
              </a:spcBef>
              <a:spcAft>
                <a:spcPts val="0"/>
              </a:spcAft>
              <a:buClr>
                <a:srgbClr val="000000"/>
              </a:buClr>
              <a:buSzPts val="3200"/>
              <a:buChar char="•"/>
              <a:defRPr/>
            </a:lvl9pPr>
          </a:lstStyle>
          <a:p>
            <a:endParaRPr/>
          </a:p>
        </p:txBody>
      </p:sp>
      <p:sp>
        <p:nvSpPr>
          <p:cNvPr id="33" name="Google Shape;33;p6"/>
          <p:cNvSpPr txBox="1">
            <a:spLocks noGrp="1"/>
          </p:cNvSpPr>
          <p:nvPr>
            <p:ph type="body" idx="2"/>
          </p:nvPr>
        </p:nvSpPr>
        <p:spPr>
          <a:xfrm>
            <a:off x="487362" y="3098800"/>
            <a:ext cx="3868739" cy="3306763"/>
          </a:xfrm>
          <a:prstGeom prst="rect">
            <a:avLst/>
          </a:prstGeom>
          <a:noFill/>
          <a:ln>
            <a:noFill/>
          </a:ln>
        </p:spPr>
        <p:txBody>
          <a:bodyPr spcFirstLastPara="1" wrap="square" lIns="45675" tIns="45675" rIns="45675" bIns="45675" anchor="t" anchorCtr="0">
            <a:noAutofit/>
          </a:bodyPr>
          <a:lstStyle>
            <a:lvl1pPr marL="457200" lvl="0" indent="-228600" algn="l">
              <a:lnSpc>
                <a:spcPct val="80000"/>
              </a:lnSpc>
              <a:spcBef>
                <a:spcPts val="0"/>
              </a:spcBef>
              <a:spcAft>
                <a:spcPts val="0"/>
              </a:spcAft>
              <a:buClr>
                <a:srgbClr val="000000"/>
              </a:buClr>
              <a:buSzPts val="1800"/>
              <a:buNone/>
              <a:defRPr/>
            </a:lvl1pPr>
            <a:lvl2pPr marL="914400" lvl="1" indent="-431800" algn="l">
              <a:lnSpc>
                <a:spcPct val="80000"/>
              </a:lnSpc>
              <a:spcBef>
                <a:spcPts val="0"/>
              </a:spcBef>
              <a:spcAft>
                <a:spcPts val="0"/>
              </a:spcAft>
              <a:buClr>
                <a:srgbClr val="000000"/>
              </a:buClr>
              <a:buSzPts val="3200"/>
              <a:buChar char="–"/>
              <a:defRPr/>
            </a:lvl2pPr>
            <a:lvl3pPr marL="1371600" lvl="2" indent="-431800" algn="l">
              <a:lnSpc>
                <a:spcPct val="80000"/>
              </a:lnSpc>
              <a:spcBef>
                <a:spcPts val="0"/>
              </a:spcBef>
              <a:spcAft>
                <a:spcPts val="0"/>
              </a:spcAft>
              <a:buClr>
                <a:srgbClr val="000000"/>
              </a:buClr>
              <a:buSzPts val="3200"/>
              <a:buChar char="•"/>
              <a:defRPr/>
            </a:lvl3pPr>
            <a:lvl4pPr marL="1828800" lvl="3" indent="-431800" algn="l">
              <a:lnSpc>
                <a:spcPct val="80000"/>
              </a:lnSpc>
              <a:spcBef>
                <a:spcPts val="0"/>
              </a:spcBef>
              <a:spcAft>
                <a:spcPts val="0"/>
              </a:spcAft>
              <a:buClr>
                <a:srgbClr val="000000"/>
              </a:buClr>
              <a:buSzPts val="3200"/>
              <a:buChar char="–"/>
              <a:defRPr/>
            </a:lvl4pPr>
            <a:lvl5pPr marL="2286000" lvl="4" indent="-431800" algn="l">
              <a:lnSpc>
                <a:spcPct val="80000"/>
              </a:lnSpc>
              <a:spcBef>
                <a:spcPts val="0"/>
              </a:spcBef>
              <a:spcAft>
                <a:spcPts val="0"/>
              </a:spcAft>
              <a:buClr>
                <a:srgbClr val="000000"/>
              </a:buClr>
              <a:buSzPts val="3200"/>
              <a:buChar char="»"/>
              <a:defRPr/>
            </a:lvl5pPr>
            <a:lvl6pPr marL="2743200" lvl="5" indent="-431800" algn="l">
              <a:lnSpc>
                <a:spcPct val="80000"/>
              </a:lnSpc>
              <a:spcBef>
                <a:spcPts val="0"/>
              </a:spcBef>
              <a:spcAft>
                <a:spcPts val="0"/>
              </a:spcAft>
              <a:buClr>
                <a:srgbClr val="000000"/>
              </a:buClr>
              <a:buSzPts val="3200"/>
              <a:buChar char="•"/>
              <a:defRPr/>
            </a:lvl6pPr>
            <a:lvl7pPr marL="3200400" lvl="6" indent="-431800" algn="l">
              <a:lnSpc>
                <a:spcPct val="80000"/>
              </a:lnSpc>
              <a:spcBef>
                <a:spcPts val="0"/>
              </a:spcBef>
              <a:spcAft>
                <a:spcPts val="0"/>
              </a:spcAft>
              <a:buClr>
                <a:srgbClr val="000000"/>
              </a:buClr>
              <a:buSzPts val="3200"/>
              <a:buChar char="•"/>
              <a:defRPr/>
            </a:lvl7pPr>
            <a:lvl8pPr marL="3657600" lvl="7" indent="-431800" algn="l">
              <a:lnSpc>
                <a:spcPct val="80000"/>
              </a:lnSpc>
              <a:spcBef>
                <a:spcPts val="0"/>
              </a:spcBef>
              <a:spcAft>
                <a:spcPts val="0"/>
              </a:spcAft>
              <a:buClr>
                <a:srgbClr val="000000"/>
              </a:buClr>
              <a:buSzPts val="3200"/>
              <a:buChar char="•"/>
              <a:defRPr/>
            </a:lvl8pPr>
            <a:lvl9pPr marL="4114800" lvl="8" indent="-431800" algn="l">
              <a:lnSpc>
                <a:spcPct val="80000"/>
              </a:lnSpc>
              <a:spcBef>
                <a:spcPts val="0"/>
              </a:spcBef>
              <a:spcAft>
                <a:spcPts val="0"/>
              </a:spcAft>
              <a:buClr>
                <a:srgbClr val="000000"/>
              </a:buClr>
              <a:buSzPts val="3200"/>
              <a:buChar char="•"/>
              <a:defRPr/>
            </a:lvl9pPr>
          </a:lstStyle>
          <a:p>
            <a:endParaRPr/>
          </a:p>
        </p:txBody>
      </p:sp>
      <p:sp>
        <p:nvSpPr>
          <p:cNvPr id="34" name="Google Shape;34;p6"/>
          <p:cNvSpPr txBox="1">
            <a:spLocks noGrp="1"/>
          </p:cNvSpPr>
          <p:nvPr>
            <p:ph type="body" idx="3"/>
          </p:nvPr>
        </p:nvSpPr>
        <p:spPr>
          <a:xfrm>
            <a:off x="4640262" y="3098800"/>
            <a:ext cx="3868738" cy="3306763"/>
          </a:xfrm>
          <a:prstGeom prst="rect">
            <a:avLst/>
          </a:prstGeom>
          <a:noFill/>
          <a:ln>
            <a:noFill/>
          </a:ln>
        </p:spPr>
        <p:txBody>
          <a:bodyPr spcFirstLastPara="1" wrap="square" lIns="45675" tIns="45675" rIns="45675" bIns="45675" anchor="t" anchorCtr="0">
            <a:noAutofit/>
          </a:bodyPr>
          <a:lstStyle>
            <a:lvl1pPr marL="457200" lvl="0" indent="-228600" algn="l">
              <a:lnSpc>
                <a:spcPct val="80000"/>
              </a:lnSpc>
              <a:spcBef>
                <a:spcPts val="0"/>
              </a:spcBef>
              <a:spcAft>
                <a:spcPts val="0"/>
              </a:spcAft>
              <a:buClr>
                <a:srgbClr val="000000"/>
              </a:buClr>
              <a:buSzPts val="1800"/>
              <a:buNone/>
              <a:defRPr/>
            </a:lvl1pPr>
            <a:lvl2pPr marL="914400" lvl="1" indent="-431800" algn="l">
              <a:lnSpc>
                <a:spcPct val="80000"/>
              </a:lnSpc>
              <a:spcBef>
                <a:spcPts val="0"/>
              </a:spcBef>
              <a:spcAft>
                <a:spcPts val="0"/>
              </a:spcAft>
              <a:buClr>
                <a:srgbClr val="000000"/>
              </a:buClr>
              <a:buSzPts val="3200"/>
              <a:buChar char="–"/>
              <a:defRPr/>
            </a:lvl2pPr>
            <a:lvl3pPr marL="1371600" lvl="2" indent="-431800" algn="l">
              <a:lnSpc>
                <a:spcPct val="80000"/>
              </a:lnSpc>
              <a:spcBef>
                <a:spcPts val="0"/>
              </a:spcBef>
              <a:spcAft>
                <a:spcPts val="0"/>
              </a:spcAft>
              <a:buClr>
                <a:srgbClr val="000000"/>
              </a:buClr>
              <a:buSzPts val="3200"/>
              <a:buChar char="•"/>
              <a:defRPr/>
            </a:lvl3pPr>
            <a:lvl4pPr marL="1828800" lvl="3" indent="-431800" algn="l">
              <a:lnSpc>
                <a:spcPct val="80000"/>
              </a:lnSpc>
              <a:spcBef>
                <a:spcPts val="0"/>
              </a:spcBef>
              <a:spcAft>
                <a:spcPts val="0"/>
              </a:spcAft>
              <a:buClr>
                <a:srgbClr val="000000"/>
              </a:buClr>
              <a:buSzPts val="3200"/>
              <a:buChar char="–"/>
              <a:defRPr/>
            </a:lvl4pPr>
            <a:lvl5pPr marL="2286000" lvl="4" indent="-431800" algn="l">
              <a:lnSpc>
                <a:spcPct val="80000"/>
              </a:lnSpc>
              <a:spcBef>
                <a:spcPts val="0"/>
              </a:spcBef>
              <a:spcAft>
                <a:spcPts val="0"/>
              </a:spcAft>
              <a:buClr>
                <a:srgbClr val="000000"/>
              </a:buClr>
              <a:buSzPts val="3200"/>
              <a:buChar char="»"/>
              <a:defRPr/>
            </a:lvl5pPr>
            <a:lvl6pPr marL="2743200" lvl="5" indent="-431800" algn="l">
              <a:lnSpc>
                <a:spcPct val="80000"/>
              </a:lnSpc>
              <a:spcBef>
                <a:spcPts val="0"/>
              </a:spcBef>
              <a:spcAft>
                <a:spcPts val="0"/>
              </a:spcAft>
              <a:buClr>
                <a:srgbClr val="000000"/>
              </a:buClr>
              <a:buSzPts val="3200"/>
              <a:buChar char="•"/>
              <a:defRPr/>
            </a:lvl6pPr>
            <a:lvl7pPr marL="3200400" lvl="6" indent="-431800" algn="l">
              <a:lnSpc>
                <a:spcPct val="80000"/>
              </a:lnSpc>
              <a:spcBef>
                <a:spcPts val="0"/>
              </a:spcBef>
              <a:spcAft>
                <a:spcPts val="0"/>
              </a:spcAft>
              <a:buClr>
                <a:srgbClr val="000000"/>
              </a:buClr>
              <a:buSzPts val="3200"/>
              <a:buChar char="•"/>
              <a:defRPr/>
            </a:lvl7pPr>
            <a:lvl8pPr marL="3657600" lvl="7" indent="-431800" algn="l">
              <a:lnSpc>
                <a:spcPct val="80000"/>
              </a:lnSpc>
              <a:spcBef>
                <a:spcPts val="0"/>
              </a:spcBef>
              <a:spcAft>
                <a:spcPts val="0"/>
              </a:spcAft>
              <a:buClr>
                <a:srgbClr val="000000"/>
              </a:buClr>
              <a:buSzPts val="3200"/>
              <a:buChar char="•"/>
              <a:defRPr/>
            </a:lvl8pPr>
            <a:lvl9pPr marL="4114800" lvl="8" indent="-431800" algn="l">
              <a:lnSpc>
                <a:spcPct val="80000"/>
              </a:lnSpc>
              <a:spcBef>
                <a:spcPts val="0"/>
              </a:spcBef>
              <a:spcAft>
                <a:spcPts val="0"/>
              </a:spcAft>
              <a:buClr>
                <a:srgbClr val="000000"/>
              </a:buClr>
              <a:buSzPts val="3200"/>
              <a:buChar char="•"/>
              <a:defRPr/>
            </a:lvl9pPr>
          </a:lstStyle>
          <a:p>
            <a:endParaRPr/>
          </a:p>
        </p:txBody>
      </p:sp>
      <p:sp>
        <p:nvSpPr>
          <p:cNvPr id="35" name="Google Shape;35;p6"/>
          <p:cNvSpPr txBox="1">
            <a:spLocks noGrp="1"/>
          </p:cNvSpPr>
          <p:nvPr>
            <p:ph type="sldNum" idx="12"/>
          </p:nvPr>
        </p:nvSpPr>
        <p:spPr>
          <a:xfrm>
            <a:off x="4419600" y="6172200"/>
            <a:ext cx="2133600" cy="368301"/>
          </a:xfrm>
          <a:prstGeom prst="rect">
            <a:avLst/>
          </a:prstGeom>
          <a:noFill/>
          <a:ln>
            <a:noFill/>
          </a:ln>
        </p:spPr>
        <p:txBody>
          <a:bodyPr spcFirstLastPara="1" wrap="square" lIns="45700" tIns="45700" rIns="45700"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Title Only">
  <p:cSld name="Title Only">
    <p:spTree>
      <p:nvGrpSpPr>
        <p:cNvPr id="1" name="Shape 36"/>
        <p:cNvGrpSpPr/>
        <p:nvPr/>
      </p:nvGrpSpPr>
      <p:grpSpPr>
        <a:xfrm>
          <a:off x="0" y="0"/>
          <a:ext cx="0" cy="0"/>
          <a:chOff x="0" y="0"/>
          <a:chExt cx="0" cy="0"/>
        </a:xfrm>
      </p:grpSpPr>
      <p:pic>
        <p:nvPicPr>
          <p:cNvPr id="37" name="Google Shape;37;p7" descr="Google Shape;10;p1"/>
          <p:cNvPicPr preferRelativeResize="0"/>
          <p:nvPr/>
        </p:nvPicPr>
        <p:blipFill rotWithShape="1">
          <a:blip r:embed="rId2">
            <a:alphaModFix/>
          </a:blip>
          <a:srcRect/>
          <a:stretch/>
        </p:blipFill>
        <p:spPr>
          <a:xfrm>
            <a:off x="-8231" y="1911"/>
            <a:ext cx="9152232" cy="1265238"/>
          </a:xfrm>
          <a:prstGeom prst="rect">
            <a:avLst/>
          </a:prstGeom>
          <a:noFill/>
          <a:ln>
            <a:noFill/>
          </a:ln>
        </p:spPr>
      </p:pic>
      <p:graphicFrame>
        <p:nvGraphicFramePr>
          <p:cNvPr id="38" name="Google Shape;38;p7"/>
          <p:cNvGraphicFramePr/>
          <p:nvPr/>
        </p:nvGraphicFramePr>
        <p:xfrm>
          <a:off x="554736" y="3238500"/>
          <a:ext cx="3000000" cy="3000000"/>
        </p:xfrm>
        <a:graphic>
          <a:graphicData uri="http://schemas.openxmlformats.org/drawingml/2006/table">
            <a:tbl>
              <a:tblPr>
                <a:noFill/>
                <a:tableStyleId>{095383FA-D6D0-4B17-9654-D0A2211688D4}</a:tableStyleId>
              </a:tblPr>
              <a:tblGrid>
                <a:gridCol w="3284975">
                  <a:extLst>
                    <a:ext uri="{9D8B030D-6E8A-4147-A177-3AD203B41FA5}">
                      <a16:colId xmlns:a16="http://schemas.microsoft.com/office/drawing/2014/main" val="20000"/>
                    </a:ext>
                  </a:extLst>
                </a:gridCol>
                <a:gridCol w="3284975">
                  <a:extLst>
                    <a:ext uri="{9D8B030D-6E8A-4147-A177-3AD203B41FA5}">
                      <a16:colId xmlns:a16="http://schemas.microsoft.com/office/drawing/2014/main" val="20001"/>
                    </a:ext>
                  </a:extLst>
                </a:gridCol>
              </a:tblGrid>
              <a:tr h="564475">
                <a:tc gridSpan="2">
                  <a:txBody>
                    <a:bodyPr/>
                    <a:lstStyle/>
                    <a:p>
                      <a:pPr marL="0" marR="0" lvl="0" indent="0" algn="l" rtl="0">
                        <a:lnSpc>
                          <a:spcPct val="115000"/>
                        </a:lnSpc>
                        <a:spcBef>
                          <a:spcPts val="0"/>
                        </a:spcBef>
                        <a:spcAft>
                          <a:spcPts val="0"/>
                        </a:spcAft>
                        <a:buClr>
                          <a:srgbClr val="FFFFFF"/>
                        </a:buClr>
                        <a:buSzPts val="1600"/>
                        <a:buFont typeface="Helvetica Neue"/>
                        <a:buNone/>
                      </a:pPr>
                      <a:r>
                        <a:rPr lang="en-US" sz="1600" b="1" u="none" strike="noStrike" cap="none">
                          <a:solidFill>
                            <a:srgbClr val="FFFFFF"/>
                          </a:solidFill>
                        </a:rPr>
                        <a:t>Pennawd ar gyfer tabl | Table heading </a:t>
                      </a:r>
                      <a:endParaRPr/>
                    </a:p>
                  </a:txBody>
                  <a:tcPr marL="45725" marR="45725" marT="45725" marB="45725" anchor="ctr">
                    <a:solidFill>
                      <a:srgbClr val="0096ED"/>
                    </a:solidFill>
                  </a:tcPr>
                </a:tc>
                <a:tc hMerge="1">
                  <a:txBody>
                    <a:bodyPr/>
                    <a:lstStyle/>
                    <a:p>
                      <a:endParaRPr lang="en-US"/>
                    </a:p>
                  </a:txBody>
                  <a:tcPr/>
                </a:tc>
                <a:extLst>
                  <a:ext uri="{0D108BD9-81ED-4DB2-BD59-A6C34878D82A}">
                    <a16:rowId xmlns:a16="http://schemas.microsoft.com/office/drawing/2014/main" val="10000"/>
                  </a:ext>
                </a:extLst>
              </a:tr>
              <a:tr h="635775">
                <a:tc>
                  <a:txBody>
                    <a:bodyPr/>
                    <a:lstStyle/>
                    <a:p>
                      <a:pPr marL="0" marR="0" lvl="0" indent="0" algn="l" rtl="0">
                        <a:lnSpc>
                          <a:spcPct val="115000"/>
                        </a:lnSpc>
                        <a:spcBef>
                          <a:spcPts val="0"/>
                        </a:spcBef>
                        <a:spcAft>
                          <a:spcPts val="0"/>
                        </a:spcAft>
                        <a:buClr>
                          <a:schemeClr val="dk1"/>
                        </a:buClr>
                        <a:buSzPts val="1400"/>
                        <a:buFont typeface="Helvetica Neue"/>
                        <a:buNone/>
                      </a:pPr>
                      <a:r>
                        <a:rPr lang="en-US" sz="1400" u="none" strike="noStrike" cap="none"/>
                        <a:t>Testun</a:t>
                      </a:r>
                      <a:endParaRPr sz="1100" u="none" strike="noStrike" cap="none">
                        <a:latin typeface="Calibri"/>
                        <a:ea typeface="Calibri"/>
                        <a:cs typeface="Calibri"/>
                        <a:sym typeface="Calibri"/>
                      </a:endParaRPr>
                    </a:p>
                  </a:txBody>
                  <a:tcPr marL="45725" marR="45725" marT="45725" marB="45725" anchor="ctr">
                    <a:lnB w="12700" cap="flat" cmpd="sng">
                      <a:solidFill>
                        <a:srgbClr val="7F7F7F"/>
                      </a:solidFill>
                      <a:prstDash val="solid"/>
                      <a:round/>
                      <a:headEnd type="none" w="sm" len="sm"/>
                      <a:tailEnd type="none" w="sm" len="sm"/>
                    </a:lnB>
                    <a:solidFill>
                      <a:srgbClr val="FFFFFF"/>
                    </a:solidFill>
                  </a:tcPr>
                </a:tc>
                <a:tc>
                  <a:txBody>
                    <a:bodyPr/>
                    <a:lstStyle/>
                    <a:p>
                      <a:pPr marL="0" marR="0" lvl="0" indent="0" algn="l" rtl="0">
                        <a:lnSpc>
                          <a:spcPct val="115000"/>
                        </a:lnSpc>
                        <a:spcBef>
                          <a:spcPts val="0"/>
                        </a:spcBef>
                        <a:spcAft>
                          <a:spcPts val="0"/>
                        </a:spcAft>
                        <a:buClr>
                          <a:schemeClr val="dk1"/>
                        </a:buClr>
                        <a:buSzPts val="1400"/>
                        <a:buFont typeface="Helvetica Neue"/>
                        <a:buNone/>
                      </a:pPr>
                      <a:r>
                        <a:rPr lang="en-US" sz="1400" u="none" strike="noStrike" cap="none"/>
                        <a:t>This is an example of how a primary table should look</a:t>
                      </a:r>
                      <a:endParaRPr/>
                    </a:p>
                  </a:txBody>
                  <a:tcPr marL="45725" marR="45725" marT="45725" marB="45725">
                    <a:lnB w="12700" cap="flat" cmpd="sng">
                      <a:solidFill>
                        <a:srgbClr val="7F7F7F"/>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578350">
                <a:tc>
                  <a:txBody>
                    <a:bodyPr/>
                    <a:lstStyle/>
                    <a:p>
                      <a:pPr marL="0" marR="0" lvl="0" indent="0" algn="l" rtl="0">
                        <a:lnSpc>
                          <a:spcPct val="115000"/>
                        </a:lnSpc>
                        <a:spcBef>
                          <a:spcPts val="0"/>
                        </a:spcBef>
                        <a:spcAft>
                          <a:spcPts val="0"/>
                        </a:spcAft>
                        <a:buClr>
                          <a:schemeClr val="dk1"/>
                        </a:buClr>
                        <a:buSzPts val="1400"/>
                        <a:buFont typeface="Helvetica Neue"/>
                        <a:buNone/>
                      </a:pPr>
                      <a:r>
                        <a:rPr lang="en-US" sz="1400" u="none" strike="noStrike" cap="none"/>
                        <a:t>Testun</a:t>
                      </a:r>
                      <a:endParaRPr sz="1100" u="none" strike="noStrike" cap="none">
                        <a:latin typeface="Calibri"/>
                        <a:ea typeface="Calibri"/>
                        <a:cs typeface="Calibri"/>
                        <a:sym typeface="Calibri"/>
                      </a:endParaRPr>
                    </a:p>
                  </a:txBody>
                  <a:tcPr marL="45725" marR="45725" marT="45725" marB="45725" anchor="ct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FFFFF"/>
                    </a:solidFill>
                  </a:tcPr>
                </a:tc>
                <a:tc>
                  <a:txBody>
                    <a:bodyPr/>
                    <a:lstStyle/>
                    <a:p>
                      <a:pPr marL="0" marR="0" lvl="0" indent="0" algn="l" rtl="0">
                        <a:lnSpc>
                          <a:spcPct val="115000"/>
                        </a:lnSpc>
                        <a:spcBef>
                          <a:spcPts val="0"/>
                        </a:spcBef>
                        <a:spcAft>
                          <a:spcPts val="0"/>
                        </a:spcAft>
                        <a:buClr>
                          <a:schemeClr val="dk1"/>
                        </a:buClr>
                        <a:buSzPts val="1400"/>
                        <a:buFont typeface="Helvetica Neue"/>
                        <a:buNone/>
                      </a:pPr>
                      <a:r>
                        <a:rPr lang="en-US" sz="1400" u="none" strike="noStrike" cap="none"/>
                        <a:t>Text</a:t>
                      </a:r>
                      <a:endParaRPr/>
                    </a:p>
                  </a:txBody>
                  <a:tcPr marL="45725" marR="45725" marT="45725" marB="45725">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r h="578350">
                <a:tc>
                  <a:txBody>
                    <a:bodyPr/>
                    <a:lstStyle/>
                    <a:p>
                      <a:pPr marL="0" marR="0" lvl="0" indent="0" algn="l" rtl="0">
                        <a:lnSpc>
                          <a:spcPct val="115000"/>
                        </a:lnSpc>
                        <a:spcBef>
                          <a:spcPts val="0"/>
                        </a:spcBef>
                        <a:spcAft>
                          <a:spcPts val="0"/>
                        </a:spcAft>
                        <a:buClr>
                          <a:schemeClr val="dk1"/>
                        </a:buClr>
                        <a:buSzPts val="1400"/>
                        <a:buFont typeface="Helvetica Neue"/>
                        <a:buNone/>
                      </a:pPr>
                      <a:r>
                        <a:rPr lang="en-US" sz="1400" u="none" strike="noStrike" cap="none"/>
                        <a:t>Testun</a:t>
                      </a:r>
                      <a:endParaRPr sz="1100" u="none" strike="noStrike" cap="none">
                        <a:latin typeface="Calibri"/>
                        <a:ea typeface="Calibri"/>
                        <a:cs typeface="Calibri"/>
                        <a:sym typeface="Calibri"/>
                      </a:endParaRPr>
                    </a:p>
                  </a:txBody>
                  <a:tcPr marL="45725" marR="45725" marT="45725" marB="45725" anchor="ct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FFFFF"/>
                    </a:solidFill>
                  </a:tcPr>
                </a:tc>
                <a:tc>
                  <a:txBody>
                    <a:bodyPr/>
                    <a:lstStyle/>
                    <a:p>
                      <a:pPr marL="0" marR="0" lvl="0" indent="0" algn="l" rtl="0">
                        <a:lnSpc>
                          <a:spcPct val="115000"/>
                        </a:lnSpc>
                        <a:spcBef>
                          <a:spcPts val="0"/>
                        </a:spcBef>
                        <a:spcAft>
                          <a:spcPts val="0"/>
                        </a:spcAft>
                        <a:buClr>
                          <a:schemeClr val="dk1"/>
                        </a:buClr>
                        <a:buSzPts val="1400"/>
                        <a:buFont typeface="Helvetica Neue"/>
                        <a:buNone/>
                      </a:pPr>
                      <a:r>
                        <a:rPr lang="en-US" sz="1400" u="none" strike="noStrike" cap="none"/>
                        <a:t>Text</a:t>
                      </a:r>
                      <a:endParaRPr/>
                    </a:p>
                  </a:txBody>
                  <a:tcPr marL="45725" marR="45725" marT="45725" marB="45725">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FFFFF"/>
                    </a:solidFill>
                  </a:tcPr>
                </a:tc>
                <a:extLst>
                  <a:ext uri="{0D108BD9-81ED-4DB2-BD59-A6C34878D82A}">
                    <a16:rowId xmlns:a16="http://schemas.microsoft.com/office/drawing/2014/main" val="10003"/>
                  </a:ext>
                </a:extLst>
              </a:tr>
              <a:tr h="578350">
                <a:tc>
                  <a:txBody>
                    <a:bodyPr/>
                    <a:lstStyle/>
                    <a:p>
                      <a:pPr marL="0" marR="0" lvl="0" indent="0" algn="l" rtl="0">
                        <a:lnSpc>
                          <a:spcPct val="115000"/>
                        </a:lnSpc>
                        <a:spcBef>
                          <a:spcPts val="0"/>
                        </a:spcBef>
                        <a:spcAft>
                          <a:spcPts val="0"/>
                        </a:spcAft>
                        <a:buClr>
                          <a:schemeClr val="dk1"/>
                        </a:buClr>
                        <a:buSzPts val="1400"/>
                        <a:buFont typeface="Helvetica Neue"/>
                        <a:buNone/>
                      </a:pPr>
                      <a:r>
                        <a:rPr lang="en-US" sz="1400" u="none" strike="noStrike" cap="none"/>
                        <a:t>Testun</a:t>
                      </a:r>
                      <a:endParaRPr sz="1100" u="none" strike="noStrike" cap="none">
                        <a:latin typeface="Calibri"/>
                        <a:ea typeface="Calibri"/>
                        <a:cs typeface="Calibri"/>
                        <a:sym typeface="Calibri"/>
                      </a:endParaRPr>
                    </a:p>
                  </a:txBody>
                  <a:tcPr marL="45725" marR="45725" marT="45725" marB="45725" anchor="ct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FFFFF"/>
                    </a:solidFill>
                  </a:tcPr>
                </a:tc>
                <a:tc>
                  <a:txBody>
                    <a:bodyPr/>
                    <a:lstStyle/>
                    <a:p>
                      <a:pPr marL="0" marR="0" lvl="0" indent="0" algn="l" rtl="0">
                        <a:lnSpc>
                          <a:spcPct val="115000"/>
                        </a:lnSpc>
                        <a:spcBef>
                          <a:spcPts val="0"/>
                        </a:spcBef>
                        <a:spcAft>
                          <a:spcPts val="0"/>
                        </a:spcAft>
                        <a:buClr>
                          <a:schemeClr val="dk1"/>
                        </a:buClr>
                        <a:buSzPts val="1400"/>
                        <a:buFont typeface="Helvetica Neue"/>
                        <a:buNone/>
                      </a:pPr>
                      <a:r>
                        <a:rPr lang="en-US" sz="1400" u="none" strike="noStrike" cap="none"/>
                        <a:t>Text</a:t>
                      </a:r>
                      <a:endParaRPr/>
                    </a:p>
                  </a:txBody>
                  <a:tcPr marL="45725" marR="45725" marT="45725" marB="45725">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FFFFF"/>
                    </a:solidFill>
                  </a:tcPr>
                </a:tc>
                <a:extLst>
                  <a:ext uri="{0D108BD9-81ED-4DB2-BD59-A6C34878D82A}">
                    <a16:rowId xmlns:a16="http://schemas.microsoft.com/office/drawing/2014/main" val="10004"/>
                  </a:ext>
                </a:extLst>
              </a:tr>
            </a:tbl>
          </a:graphicData>
        </a:graphic>
      </p:graphicFrame>
      <p:sp>
        <p:nvSpPr>
          <p:cNvPr id="39" name="Google Shape;39;p7"/>
          <p:cNvSpPr txBox="1">
            <a:spLocks noGrp="1"/>
          </p:cNvSpPr>
          <p:nvPr>
            <p:ph type="body" idx="1"/>
          </p:nvPr>
        </p:nvSpPr>
        <p:spPr>
          <a:xfrm>
            <a:off x="487362" y="1567655"/>
            <a:ext cx="8418515" cy="1188245"/>
          </a:xfrm>
          <a:prstGeom prst="rect">
            <a:avLst/>
          </a:prstGeom>
          <a:noFill/>
          <a:ln>
            <a:noFill/>
          </a:ln>
        </p:spPr>
        <p:txBody>
          <a:bodyPr spcFirstLastPara="1" wrap="square" lIns="45675" tIns="45675" rIns="45675" bIns="45675" anchor="t" anchorCtr="0">
            <a:noAutofit/>
          </a:bodyPr>
          <a:lstStyle>
            <a:lvl1pPr marL="457200" lvl="0" indent="-228600" algn="l">
              <a:lnSpc>
                <a:spcPct val="100000"/>
              </a:lnSpc>
              <a:spcBef>
                <a:spcPts val="600"/>
              </a:spcBef>
              <a:spcAft>
                <a:spcPts val="0"/>
              </a:spcAft>
              <a:buClr>
                <a:srgbClr val="0070C0"/>
              </a:buClr>
              <a:buSzPts val="3200"/>
              <a:buFont typeface="Arial"/>
              <a:buNone/>
              <a:defRPr>
                <a:solidFill>
                  <a:srgbClr val="0070C0"/>
                </a:solidFill>
              </a:defRPr>
            </a:lvl1pPr>
            <a:lvl2pPr marL="914400" lvl="1" indent="-431800" algn="l">
              <a:lnSpc>
                <a:spcPct val="100000"/>
              </a:lnSpc>
              <a:spcBef>
                <a:spcPts val="600"/>
              </a:spcBef>
              <a:spcAft>
                <a:spcPts val="0"/>
              </a:spcAft>
              <a:buClr>
                <a:srgbClr val="0070C0"/>
              </a:buClr>
              <a:buSzPts val="3200"/>
              <a:buFont typeface="Arial"/>
              <a:buChar char="–"/>
              <a:defRPr>
                <a:solidFill>
                  <a:srgbClr val="0070C0"/>
                </a:solidFill>
              </a:defRPr>
            </a:lvl2pPr>
            <a:lvl3pPr marL="1371600" lvl="2" indent="-431800" algn="l">
              <a:lnSpc>
                <a:spcPct val="100000"/>
              </a:lnSpc>
              <a:spcBef>
                <a:spcPts val="600"/>
              </a:spcBef>
              <a:spcAft>
                <a:spcPts val="0"/>
              </a:spcAft>
              <a:buClr>
                <a:srgbClr val="0070C0"/>
              </a:buClr>
              <a:buSzPts val="3200"/>
              <a:buFont typeface="Arial"/>
              <a:buChar char="•"/>
              <a:defRPr>
                <a:solidFill>
                  <a:srgbClr val="0070C0"/>
                </a:solidFill>
              </a:defRPr>
            </a:lvl3pPr>
            <a:lvl4pPr marL="1828800" lvl="3" indent="-431800" algn="l">
              <a:lnSpc>
                <a:spcPct val="100000"/>
              </a:lnSpc>
              <a:spcBef>
                <a:spcPts val="600"/>
              </a:spcBef>
              <a:spcAft>
                <a:spcPts val="0"/>
              </a:spcAft>
              <a:buClr>
                <a:srgbClr val="0070C0"/>
              </a:buClr>
              <a:buSzPts val="3200"/>
              <a:buFont typeface="Arial"/>
              <a:buChar char="–"/>
              <a:defRPr>
                <a:solidFill>
                  <a:srgbClr val="0070C0"/>
                </a:solidFill>
              </a:defRPr>
            </a:lvl4pPr>
            <a:lvl5pPr marL="2286000" lvl="4" indent="-431800" algn="l">
              <a:lnSpc>
                <a:spcPct val="100000"/>
              </a:lnSpc>
              <a:spcBef>
                <a:spcPts val="600"/>
              </a:spcBef>
              <a:spcAft>
                <a:spcPts val="0"/>
              </a:spcAft>
              <a:buClr>
                <a:srgbClr val="0070C0"/>
              </a:buClr>
              <a:buSzPts val="3200"/>
              <a:buFont typeface="Arial"/>
              <a:buChar char="»"/>
              <a:defRPr>
                <a:solidFill>
                  <a:srgbClr val="0070C0"/>
                </a:solidFill>
              </a:defRPr>
            </a:lvl5pPr>
            <a:lvl6pPr marL="2743200" lvl="5" indent="-431800" algn="l">
              <a:lnSpc>
                <a:spcPct val="80000"/>
              </a:lnSpc>
              <a:spcBef>
                <a:spcPts val="0"/>
              </a:spcBef>
              <a:spcAft>
                <a:spcPts val="0"/>
              </a:spcAft>
              <a:buClr>
                <a:srgbClr val="000000"/>
              </a:buClr>
              <a:buSzPts val="3200"/>
              <a:buChar char="•"/>
              <a:defRPr/>
            </a:lvl6pPr>
            <a:lvl7pPr marL="3200400" lvl="6" indent="-431800" algn="l">
              <a:lnSpc>
                <a:spcPct val="80000"/>
              </a:lnSpc>
              <a:spcBef>
                <a:spcPts val="0"/>
              </a:spcBef>
              <a:spcAft>
                <a:spcPts val="0"/>
              </a:spcAft>
              <a:buClr>
                <a:srgbClr val="000000"/>
              </a:buClr>
              <a:buSzPts val="3200"/>
              <a:buChar char="•"/>
              <a:defRPr/>
            </a:lvl7pPr>
            <a:lvl8pPr marL="3657600" lvl="7" indent="-431800" algn="l">
              <a:lnSpc>
                <a:spcPct val="80000"/>
              </a:lnSpc>
              <a:spcBef>
                <a:spcPts val="0"/>
              </a:spcBef>
              <a:spcAft>
                <a:spcPts val="0"/>
              </a:spcAft>
              <a:buClr>
                <a:srgbClr val="000000"/>
              </a:buClr>
              <a:buSzPts val="3200"/>
              <a:buChar char="•"/>
              <a:defRPr/>
            </a:lvl8pPr>
            <a:lvl9pPr marL="4114800" lvl="8" indent="-431800" algn="l">
              <a:lnSpc>
                <a:spcPct val="80000"/>
              </a:lnSpc>
              <a:spcBef>
                <a:spcPts val="0"/>
              </a:spcBef>
              <a:spcAft>
                <a:spcPts val="0"/>
              </a:spcAft>
              <a:buClr>
                <a:srgbClr val="000000"/>
              </a:buClr>
              <a:buSzPts val="3200"/>
              <a:buChar char="•"/>
              <a:defRPr/>
            </a:lvl9pPr>
          </a:lstStyle>
          <a:p>
            <a:endParaRPr/>
          </a:p>
        </p:txBody>
      </p:sp>
      <p:sp>
        <p:nvSpPr>
          <p:cNvPr id="40" name="Google Shape;40;p7"/>
          <p:cNvSpPr txBox="1">
            <a:spLocks noGrp="1"/>
          </p:cNvSpPr>
          <p:nvPr>
            <p:ph type="sldNum" idx="12"/>
          </p:nvPr>
        </p:nvSpPr>
        <p:spPr>
          <a:xfrm>
            <a:off x="4419600" y="6172200"/>
            <a:ext cx="2133600" cy="368301"/>
          </a:xfrm>
          <a:prstGeom prst="rect">
            <a:avLst/>
          </a:prstGeom>
          <a:noFill/>
          <a:ln>
            <a:noFill/>
          </a:ln>
        </p:spPr>
        <p:txBody>
          <a:bodyPr spcFirstLastPara="1" wrap="square" lIns="45700" tIns="45700" rIns="45700"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pic>
        <p:nvPicPr>
          <p:cNvPr id="6" name="Google Shape;6;p1" descr="Google Shape;10;p1"/>
          <p:cNvPicPr preferRelativeResize="0"/>
          <p:nvPr/>
        </p:nvPicPr>
        <p:blipFill rotWithShape="1">
          <a:blip r:embed="rId8">
            <a:alphaModFix/>
          </a:blip>
          <a:srcRect/>
          <a:stretch/>
        </p:blipFill>
        <p:spPr>
          <a:xfrm>
            <a:off x="-8231" y="1911"/>
            <a:ext cx="9152232" cy="1265238"/>
          </a:xfrm>
          <a:prstGeom prst="rect">
            <a:avLst/>
          </a:prstGeom>
          <a:noFill/>
          <a:ln>
            <a:noFill/>
          </a:ln>
        </p:spPr>
      </p:pic>
      <p:pic>
        <p:nvPicPr>
          <p:cNvPr id="7" name="Google Shape;7;p1" descr="Google Shape;17;p2"/>
          <p:cNvPicPr preferRelativeResize="0"/>
          <p:nvPr/>
        </p:nvPicPr>
        <p:blipFill rotWithShape="1">
          <a:blip r:embed="rId9">
            <a:alphaModFix/>
          </a:blip>
          <a:srcRect/>
          <a:stretch/>
        </p:blipFill>
        <p:spPr>
          <a:xfrm>
            <a:off x="0" y="0"/>
            <a:ext cx="9144000" cy="6858000"/>
          </a:xfrm>
          <a:prstGeom prst="rect">
            <a:avLst/>
          </a:prstGeom>
          <a:noFill/>
          <a:ln>
            <a:noFill/>
          </a:ln>
        </p:spPr>
      </p:pic>
      <p:sp>
        <p:nvSpPr>
          <p:cNvPr id="8" name="Google Shape;8;p1"/>
          <p:cNvSpPr txBox="1">
            <a:spLocks noGrp="1"/>
          </p:cNvSpPr>
          <p:nvPr>
            <p:ph type="body" idx="1"/>
          </p:nvPr>
        </p:nvSpPr>
        <p:spPr>
          <a:xfrm>
            <a:off x="585787" y="585787"/>
            <a:ext cx="8291884" cy="1420813"/>
          </a:xfrm>
          <a:prstGeom prst="rect">
            <a:avLst/>
          </a:prstGeom>
          <a:noFill/>
          <a:ln>
            <a:noFill/>
          </a:ln>
        </p:spPr>
        <p:txBody>
          <a:bodyPr spcFirstLastPara="1" wrap="square" lIns="45675" tIns="45675" rIns="45675" bIns="45675" anchor="t" anchorCtr="0">
            <a:noAutofit/>
          </a:bodyPr>
          <a:lstStyle>
            <a:lvl1pPr marL="457200" marR="0" lvl="0" indent="-228600" algn="l" rtl="0">
              <a:lnSpc>
                <a:spcPct val="80000"/>
              </a:lnSpc>
              <a:spcBef>
                <a:spcPts val="0"/>
              </a:spcBef>
              <a:spcAft>
                <a:spcPts val="0"/>
              </a:spcAft>
              <a:buClr>
                <a:srgbClr val="000000"/>
              </a:buClr>
              <a:buSzPts val="3200"/>
              <a:buFont typeface="Arial"/>
              <a:buNone/>
              <a:defRPr sz="3200" b="0" i="0" u="none" strike="noStrike" cap="none">
                <a:solidFill>
                  <a:srgbClr val="000000"/>
                </a:solidFill>
                <a:latin typeface="Arial"/>
                <a:ea typeface="Arial"/>
                <a:cs typeface="Arial"/>
                <a:sym typeface="Arial"/>
              </a:defRPr>
            </a:lvl1pPr>
            <a:lvl2pPr marL="914400" marR="0" lvl="1" indent="-431800" algn="l" rtl="0">
              <a:lnSpc>
                <a:spcPct val="80000"/>
              </a:lnSpc>
              <a:spcBef>
                <a:spcPts val="0"/>
              </a:spcBef>
              <a:spcAft>
                <a:spcPts val="0"/>
              </a:spcAft>
              <a:buClr>
                <a:srgbClr val="000000"/>
              </a:buClr>
              <a:buSzPts val="3200"/>
              <a:buFont typeface="Arial"/>
              <a:buChar char="–"/>
              <a:defRPr sz="3200" b="0" i="0" u="none" strike="noStrike" cap="none">
                <a:solidFill>
                  <a:srgbClr val="000000"/>
                </a:solidFill>
                <a:latin typeface="Arial"/>
                <a:ea typeface="Arial"/>
                <a:cs typeface="Arial"/>
                <a:sym typeface="Arial"/>
              </a:defRPr>
            </a:lvl2pPr>
            <a:lvl3pPr marL="1371600" marR="0" lvl="2" indent="-431800" algn="l" rtl="0">
              <a:lnSpc>
                <a:spcPct val="80000"/>
              </a:lnSpc>
              <a:spcBef>
                <a:spcPts val="0"/>
              </a:spcBef>
              <a:spcAft>
                <a:spcPts val="0"/>
              </a:spcAft>
              <a:buClr>
                <a:srgbClr val="000000"/>
              </a:buClr>
              <a:buSzPts val="3200"/>
              <a:buFont typeface="Arial"/>
              <a:buChar char="•"/>
              <a:defRPr sz="3200" b="0" i="0" u="none" strike="noStrike" cap="none">
                <a:solidFill>
                  <a:srgbClr val="000000"/>
                </a:solidFill>
                <a:latin typeface="Arial"/>
                <a:ea typeface="Arial"/>
                <a:cs typeface="Arial"/>
                <a:sym typeface="Arial"/>
              </a:defRPr>
            </a:lvl3pPr>
            <a:lvl4pPr marL="1828800" marR="0" lvl="3" indent="-431800" algn="l" rtl="0">
              <a:lnSpc>
                <a:spcPct val="80000"/>
              </a:lnSpc>
              <a:spcBef>
                <a:spcPts val="0"/>
              </a:spcBef>
              <a:spcAft>
                <a:spcPts val="0"/>
              </a:spcAft>
              <a:buClr>
                <a:srgbClr val="000000"/>
              </a:buClr>
              <a:buSzPts val="3200"/>
              <a:buFont typeface="Arial"/>
              <a:buChar char="–"/>
              <a:defRPr sz="3200" b="0" i="0" u="none" strike="noStrike" cap="none">
                <a:solidFill>
                  <a:srgbClr val="000000"/>
                </a:solidFill>
                <a:latin typeface="Arial"/>
                <a:ea typeface="Arial"/>
                <a:cs typeface="Arial"/>
                <a:sym typeface="Arial"/>
              </a:defRPr>
            </a:lvl4pPr>
            <a:lvl5pPr marL="2286000" marR="0" lvl="4" indent="-431800" algn="l" rtl="0">
              <a:lnSpc>
                <a:spcPct val="80000"/>
              </a:lnSpc>
              <a:spcBef>
                <a:spcPts val="0"/>
              </a:spcBef>
              <a:spcAft>
                <a:spcPts val="0"/>
              </a:spcAft>
              <a:buClr>
                <a:srgbClr val="000000"/>
              </a:buClr>
              <a:buSzPts val="3200"/>
              <a:buFont typeface="Arial"/>
              <a:buChar char="»"/>
              <a:defRPr sz="3200" b="0" i="0" u="none" strike="noStrike" cap="none">
                <a:solidFill>
                  <a:srgbClr val="000000"/>
                </a:solidFill>
                <a:latin typeface="Arial"/>
                <a:ea typeface="Arial"/>
                <a:cs typeface="Arial"/>
                <a:sym typeface="Arial"/>
              </a:defRPr>
            </a:lvl5pPr>
            <a:lvl6pPr marL="2743200" marR="0" lvl="5" indent="-431800" algn="l" rtl="0">
              <a:lnSpc>
                <a:spcPct val="80000"/>
              </a:lnSpc>
              <a:spcBef>
                <a:spcPts val="0"/>
              </a:spcBef>
              <a:spcAft>
                <a:spcPts val="0"/>
              </a:spcAft>
              <a:buClr>
                <a:srgbClr val="000000"/>
              </a:buClr>
              <a:buSzPts val="3200"/>
              <a:buFont typeface="Arial"/>
              <a:buChar char="•"/>
              <a:defRPr sz="3200" b="0" i="0" u="none" strike="noStrike" cap="none">
                <a:solidFill>
                  <a:srgbClr val="000000"/>
                </a:solidFill>
                <a:latin typeface="Arial"/>
                <a:ea typeface="Arial"/>
                <a:cs typeface="Arial"/>
                <a:sym typeface="Arial"/>
              </a:defRPr>
            </a:lvl6pPr>
            <a:lvl7pPr marL="3200400" marR="0" lvl="6" indent="-431800" algn="l" rtl="0">
              <a:lnSpc>
                <a:spcPct val="80000"/>
              </a:lnSpc>
              <a:spcBef>
                <a:spcPts val="0"/>
              </a:spcBef>
              <a:spcAft>
                <a:spcPts val="0"/>
              </a:spcAft>
              <a:buClr>
                <a:srgbClr val="000000"/>
              </a:buClr>
              <a:buSzPts val="3200"/>
              <a:buFont typeface="Arial"/>
              <a:buChar char="•"/>
              <a:defRPr sz="3200" b="0" i="0" u="none" strike="noStrike" cap="none">
                <a:solidFill>
                  <a:srgbClr val="000000"/>
                </a:solidFill>
                <a:latin typeface="Arial"/>
                <a:ea typeface="Arial"/>
                <a:cs typeface="Arial"/>
                <a:sym typeface="Arial"/>
              </a:defRPr>
            </a:lvl7pPr>
            <a:lvl8pPr marL="3657600" marR="0" lvl="7" indent="-431800" algn="l" rtl="0">
              <a:lnSpc>
                <a:spcPct val="80000"/>
              </a:lnSpc>
              <a:spcBef>
                <a:spcPts val="0"/>
              </a:spcBef>
              <a:spcAft>
                <a:spcPts val="0"/>
              </a:spcAft>
              <a:buClr>
                <a:srgbClr val="000000"/>
              </a:buClr>
              <a:buSzPts val="3200"/>
              <a:buFont typeface="Arial"/>
              <a:buChar char="•"/>
              <a:defRPr sz="3200" b="0" i="0" u="none" strike="noStrike" cap="none">
                <a:solidFill>
                  <a:srgbClr val="000000"/>
                </a:solidFill>
                <a:latin typeface="Arial"/>
                <a:ea typeface="Arial"/>
                <a:cs typeface="Arial"/>
                <a:sym typeface="Arial"/>
              </a:defRPr>
            </a:lvl8pPr>
            <a:lvl9pPr marL="4114800" marR="0" lvl="8" indent="-431800" algn="l" rtl="0">
              <a:lnSpc>
                <a:spcPct val="80000"/>
              </a:lnSpc>
              <a:spcBef>
                <a:spcPts val="0"/>
              </a:spcBef>
              <a:spcAft>
                <a:spcPts val="0"/>
              </a:spcAft>
              <a:buClr>
                <a:srgbClr val="000000"/>
              </a:buClr>
              <a:buSzPts val="3200"/>
              <a:buFont typeface="Arial"/>
              <a:buChar char="•"/>
              <a:defRPr sz="3200" b="0" i="0" u="none" strike="noStrike" cap="none">
                <a:solidFill>
                  <a:srgbClr val="000000"/>
                </a:solidFill>
                <a:latin typeface="Arial"/>
                <a:ea typeface="Arial"/>
                <a:cs typeface="Arial"/>
                <a:sym typeface="Arial"/>
              </a:defRPr>
            </a:lvl9pPr>
          </a:lstStyle>
          <a:p>
            <a:endParaRPr/>
          </a:p>
        </p:txBody>
      </p:sp>
      <p:sp>
        <p:nvSpPr>
          <p:cNvPr id="9" name="Google Shape;9;p1"/>
          <p:cNvSpPr txBox="1">
            <a:spLocks noGrp="1"/>
          </p:cNvSpPr>
          <p:nvPr>
            <p:ph type="title"/>
          </p:nvPr>
        </p:nvSpPr>
        <p:spPr>
          <a:xfrm>
            <a:off x="457200" y="274637"/>
            <a:ext cx="8229600" cy="1143001"/>
          </a:xfrm>
          <a:prstGeom prst="rect">
            <a:avLst/>
          </a:prstGeom>
          <a:noFill/>
          <a:ln>
            <a:noFill/>
          </a:ln>
        </p:spPr>
        <p:txBody>
          <a:bodyPr spcFirstLastPara="1" wrap="square" lIns="45675" tIns="45675" rIns="45675" bIns="45675" anchor="ctr" anchorCtr="0">
            <a:noAutofit/>
          </a:bodyPr>
          <a:lstStyle>
            <a:lvl1pPr marR="0" lvl="0" algn="l" rtl="0">
              <a:lnSpc>
                <a:spcPct val="100000"/>
              </a:lnSpc>
              <a:spcBef>
                <a:spcPts val="0"/>
              </a:spcBef>
              <a:spcAft>
                <a:spcPts val="0"/>
              </a:spcAft>
              <a:buClr>
                <a:srgbClr val="0070C0"/>
              </a:buClr>
              <a:buSzPts val="3200"/>
              <a:buFont typeface="Arial"/>
              <a:buNone/>
              <a:defRPr sz="3200" b="0" i="0" u="none" strike="noStrike" cap="none">
                <a:solidFill>
                  <a:srgbClr val="0070C0"/>
                </a:solidFill>
                <a:latin typeface="Arial"/>
                <a:ea typeface="Arial"/>
                <a:cs typeface="Arial"/>
                <a:sym typeface="Arial"/>
              </a:defRPr>
            </a:lvl1pPr>
            <a:lvl2pPr marR="0" lvl="1" algn="l" rtl="0">
              <a:lnSpc>
                <a:spcPct val="100000"/>
              </a:lnSpc>
              <a:spcBef>
                <a:spcPts val="0"/>
              </a:spcBef>
              <a:spcAft>
                <a:spcPts val="0"/>
              </a:spcAft>
              <a:buClr>
                <a:srgbClr val="0070C0"/>
              </a:buClr>
              <a:buSzPts val="3200"/>
              <a:buFont typeface="Arial"/>
              <a:buNone/>
              <a:defRPr sz="3200" b="0" i="0" u="none" strike="noStrike" cap="none">
                <a:solidFill>
                  <a:srgbClr val="0070C0"/>
                </a:solidFill>
                <a:latin typeface="Arial"/>
                <a:ea typeface="Arial"/>
                <a:cs typeface="Arial"/>
                <a:sym typeface="Arial"/>
              </a:defRPr>
            </a:lvl2pPr>
            <a:lvl3pPr marR="0" lvl="2" algn="l" rtl="0">
              <a:lnSpc>
                <a:spcPct val="100000"/>
              </a:lnSpc>
              <a:spcBef>
                <a:spcPts val="0"/>
              </a:spcBef>
              <a:spcAft>
                <a:spcPts val="0"/>
              </a:spcAft>
              <a:buClr>
                <a:srgbClr val="0070C0"/>
              </a:buClr>
              <a:buSzPts val="3200"/>
              <a:buFont typeface="Arial"/>
              <a:buNone/>
              <a:defRPr sz="3200" b="0" i="0" u="none" strike="noStrike" cap="none">
                <a:solidFill>
                  <a:srgbClr val="0070C0"/>
                </a:solidFill>
                <a:latin typeface="Arial"/>
                <a:ea typeface="Arial"/>
                <a:cs typeface="Arial"/>
                <a:sym typeface="Arial"/>
              </a:defRPr>
            </a:lvl3pPr>
            <a:lvl4pPr marR="0" lvl="3" algn="l" rtl="0">
              <a:lnSpc>
                <a:spcPct val="100000"/>
              </a:lnSpc>
              <a:spcBef>
                <a:spcPts val="0"/>
              </a:spcBef>
              <a:spcAft>
                <a:spcPts val="0"/>
              </a:spcAft>
              <a:buClr>
                <a:srgbClr val="0070C0"/>
              </a:buClr>
              <a:buSzPts val="3200"/>
              <a:buFont typeface="Arial"/>
              <a:buNone/>
              <a:defRPr sz="3200" b="0" i="0" u="none" strike="noStrike" cap="none">
                <a:solidFill>
                  <a:srgbClr val="0070C0"/>
                </a:solidFill>
                <a:latin typeface="Arial"/>
                <a:ea typeface="Arial"/>
                <a:cs typeface="Arial"/>
                <a:sym typeface="Arial"/>
              </a:defRPr>
            </a:lvl4pPr>
            <a:lvl5pPr marR="0" lvl="4" algn="l" rtl="0">
              <a:lnSpc>
                <a:spcPct val="100000"/>
              </a:lnSpc>
              <a:spcBef>
                <a:spcPts val="0"/>
              </a:spcBef>
              <a:spcAft>
                <a:spcPts val="0"/>
              </a:spcAft>
              <a:buClr>
                <a:srgbClr val="0070C0"/>
              </a:buClr>
              <a:buSzPts val="3200"/>
              <a:buFont typeface="Arial"/>
              <a:buNone/>
              <a:defRPr sz="3200" b="0" i="0" u="none" strike="noStrike" cap="none">
                <a:solidFill>
                  <a:srgbClr val="0070C0"/>
                </a:solidFill>
                <a:latin typeface="Arial"/>
                <a:ea typeface="Arial"/>
                <a:cs typeface="Arial"/>
                <a:sym typeface="Arial"/>
              </a:defRPr>
            </a:lvl5pPr>
            <a:lvl6pPr marR="0" lvl="5" algn="l" rtl="0">
              <a:lnSpc>
                <a:spcPct val="100000"/>
              </a:lnSpc>
              <a:spcBef>
                <a:spcPts val="0"/>
              </a:spcBef>
              <a:spcAft>
                <a:spcPts val="0"/>
              </a:spcAft>
              <a:buClr>
                <a:srgbClr val="0070C0"/>
              </a:buClr>
              <a:buSzPts val="3200"/>
              <a:buFont typeface="Arial"/>
              <a:buNone/>
              <a:defRPr sz="3200" b="0" i="0" u="none" strike="noStrike" cap="none">
                <a:solidFill>
                  <a:srgbClr val="0070C0"/>
                </a:solidFill>
                <a:latin typeface="Arial"/>
                <a:ea typeface="Arial"/>
                <a:cs typeface="Arial"/>
                <a:sym typeface="Arial"/>
              </a:defRPr>
            </a:lvl6pPr>
            <a:lvl7pPr marR="0" lvl="6" algn="l" rtl="0">
              <a:lnSpc>
                <a:spcPct val="100000"/>
              </a:lnSpc>
              <a:spcBef>
                <a:spcPts val="0"/>
              </a:spcBef>
              <a:spcAft>
                <a:spcPts val="0"/>
              </a:spcAft>
              <a:buClr>
                <a:srgbClr val="0070C0"/>
              </a:buClr>
              <a:buSzPts val="3200"/>
              <a:buFont typeface="Arial"/>
              <a:buNone/>
              <a:defRPr sz="3200" b="0" i="0" u="none" strike="noStrike" cap="none">
                <a:solidFill>
                  <a:srgbClr val="0070C0"/>
                </a:solidFill>
                <a:latin typeface="Arial"/>
                <a:ea typeface="Arial"/>
                <a:cs typeface="Arial"/>
                <a:sym typeface="Arial"/>
              </a:defRPr>
            </a:lvl7pPr>
            <a:lvl8pPr marR="0" lvl="7" algn="l" rtl="0">
              <a:lnSpc>
                <a:spcPct val="100000"/>
              </a:lnSpc>
              <a:spcBef>
                <a:spcPts val="0"/>
              </a:spcBef>
              <a:spcAft>
                <a:spcPts val="0"/>
              </a:spcAft>
              <a:buClr>
                <a:srgbClr val="0070C0"/>
              </a:buClr>
              <a:buSzPts val="3200"/>
              <a:buFont typeface="Arial"/>
              <a:buNone/>
              <a:defRPr sz="3200" b="0" i="0" u="none" strike="noStrike" cap="none">
                <a:solidFill>
                  <a:srgbClr val="0070C0"/>
                </a:solidFill>
                <a:latin typeface="Arial"/>
                <a:ea typeface="Arial"/>
                <a:cs typeface="Arial"/>
                <a:sym typeface="Arial"/>
              </a:defRPr>
            </a:lvl8pPr>
            <a:lvl9pPr marR="0" lvl="8" algn="l" rtl="0">
              <a:lnSpc>
                <a:spcPct val="100000"/>
              </a:lnSpc>
              <a:spcBef>
                <a:spcPts val="0"/>
              </a:spcBef>
              <a:spcAft>
                <a:spcPts val="0"/>
              </a:spcAft>
              <a:buClr>
                <a:srgbClr val="0070C0"/>
              </a:buClr>
              <a:buSzPts val="3200"/>
              <a:buFont typeface="Arial"/>
              <a:buNone/>
              <a:defRPr sz="3200" b="0" i="0" u="none" strike="noStrike" cap="none">
                <a:solidFill>
                  <a:srgbClr val="0070C0"/>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6553200" y="6356350"/>
            <a:ext cx="343863" cy="358100"/>
          </a:xfrm>
          <a:prstGeom prst="rect">
            <a:avLst/>
          </a:prstGeom>
          <a:noFill/>
          <a:ln>
            <a:noFill/>
          </a:ln>
        </p:spPr>
        <p:txBody>
          <a:bodyPr spcFirstLastPara="1" wrap="square" lIns="45675" tIns="45675" rIns="45675" bIns="45675" anchor="t" anchorCtr="0">
            <a:noAutofit/>
          </a:bodyPr>
          <a:lstStyle>
            <a:lvl1pPr marL="0" marR="0" lvl="0" indent="0" algn="l" rtl="0">
              <a:lnSpc>
                <a:spcPct val="100000"/>
              </a:lnSpc>
              <a:spcBef>
                <a:spcPts val="0"/>
              </a:spcBef>
              <a:spcAft>
                <a:spcPts val="0"/>
              </a:spcAft>
              <a:buClr>
                <a:srgbClr val="000000"/>
              </a:buClr>
              <a:buSzPts val="1800"/>
              <a:buFont typeface="Calibri"/>
              <a:buNone/>
              <a:defRPr sz="1800" b="0" i="0" u="none" strike="noStrike" cap="none">
                <a:solidFill>
                  <a:srgbClr val="000000"/>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Calibri"/>
              <a:buNone/>
              <a:defRPr sz="1800" b="0" i="0" u="none" strike="noStrike" cap="none">
                <a:solidFill>
                  <a:srgbClr val="000000"/>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Calibri"/>
              <a:buNone/>
              <a:defRPr sz="1800" b="0" i="0" u="none" strike="noStrike" cap="none">
                <a:solidFill>
                  <a:srgbClr val="000000"/>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Calibri"/>
              <a:buNone/>
              <a:defRPr sz="1800" b="0" i="0" u="none" strike="noStrike" cap="none">
                <a:solidFill>
                  <a:srgbClr val="000000"/>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Calibri"/>
              <a:buNone/>
              <a:defRPr sz="1800" b="0" i="0" u="none" strike="noStrike" cap="none">
                <a:solidFill>
                  <a:srgbClr val="000000"/>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Calibri"/>
              <a:buNone/>
              <a:defRPr sz="1800" b="0" i="0" u="none" strike="noStrike" cap="none">
                <a:solidFill>
                  <a:srgbClr val="000000"/>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Calibri"/>
              <a:buNone/>
              <a:defRPr sz="1800" b="0" i="0" u="none" strike="noStrike" cap="none">
                <a:solidFill>
                  <a:srgbClr val="000000"/>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Calibri"/>
              <a:buNone/>
              <a:defRPr sz="1800" b="0" i="0" u="none" strike="noStrike" cap="none">
                <a:solidFill>
                  <a:srgbClr val="000000"/>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Calibri"/>
              <a:buNone/>
              <a:defRPr sz="1800" b="0" i="0" u="none" strike="noStrike" cap="none">
                <a:solidFill>
                  <a:srgbClr val="000000"/>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g"/><Relationship Id="rId10" Type="http://schemas.openxmlformats.org/officeDocument/2006/relationships/image" Target="../media/image12.jpg"/><Relationship Id="rId4" Type="http://schemas.openxmlformats.org/officeDocument/2006/relationships/image" Target="../media/image6.jpg"/><Relationship Id="rId9" Type="http://schemas.openxmlformats.org/officeDocument/2006/relationships/image" Target="../media/image11.jp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pic>
        <p:nvPicPr>
          <p:cNvPr id="45" name="Google Shape;45;p8" descr="Google Shape;41;p8"/>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46" name="Google Shape;46;p8"/>
          <p:cNvSpPr txBox="1"/>
          <p:nvPr/>
        </p:nvSpPr>
        <p:spPr>
          <a:xfrm>
            <a:off x="291613" y="352274"/>
            <a:ext cx="8107499" cy="1731433"/>
          </a:xfrm>
          <a:prstGeom prst="rect">
            <a:avLst/>
          </a:prstGeom>
          <a:noFill/>
          <a:ln>
            <a:noFill/>
          </a:ln>
        </p:spPr>
        <p:txBody>
          <a:bodyPr spcFirstLastPara="1" wrap="square" lIns="45675" tIns="45675" rIns="45675" bIns="45675" anchor="t" anchorCtr="0">
            <a:noAutofit/>
          </a:bodyPr>
          <a:lstStyle/>
          <a:p>
            <a:pPr marL="0" marR="0" lvl="0" indent="0" algn="l" rtl="0">
              <a:lnSpc>
                <a:spcPct val="80000"/>
              </a:lnSpc>
              <a:spcBef>
                <a:spcPts val="0"/>
              </a:spcBef>
              <a:spcAft>
                <a:spcPts val="0"/>
              </a:spcAft>
              <a:buClr>
                <a:srgbClr val="FFFFFF"/>
              </a:buClr>
              <a:buSzPts val="4400"/>
              <a:buFont typeface="Arial"/>
              <a:buNone/>
            </a:pPr>
            <a:r>
              <a:rPr lang="en-US" sz="3600" b="0" i="0" u="none" strike="noStrike" cap="none" dirty="0">
                <a:solidFill>
                  <a:srgbClr val="FFFFFF"/>
                </a:solidFill>
                <a:latin typeface="Arial"/>
                <a:ea typeface="Arial"/>
                <a:cs typeface="Arial"/>
                <a:sym typeface="Arial"/>
              </a:rPr>
              <a:t>AS English Language Unit 1 </a:t>
            </a:r>
            <a:endParaRPr sz="3600" b="0" i="0" u="none" strike="noStrike" cap="none" dirty="0">
              <a:solidFill>
                <a:srgbClr val="FFFFFF"/>
              </a:solidFill>
              <a:latin typeface="Arial"/>
              <a:ea typeface="Arial"/>
              <a:cs typeface="Arial"/>
              <a:sym typeface="Arial"/>
            </a:endParaRPr>
          </a:p>
          <a:p>
            <a:pPr marL="0" marR="0" lvl="0" indent="0" algn="l" rtl="0">
              <a:lnSpc>
                <a:spcPct val="80000"/>
              </a:lnSpc>
              <a:spcBef>
                <a:spcPts val="0"/>
              </a:spcBef>
              <a:spcAft>
                <a:spcPts val="0"/>
              </a:spcAft>
              <a:buClr>
                <a:srgbClr val="FFFFFF"/>
              </a:buClr>
              <a:buSzPts val="4400"/>
              <a:buFont typeface="Arial"/>
              <a:buNone/>
            </a:pPr>
            <a:r>
              <a:rPr lang="en-US" sz="3600" b="0" i="0" u="none" strike="noStrike" cap="none" dirty="0">
                <a:solidFill>
                  <a:srgbClr val="FFFFFF"/>
                </a:solidFill>
                <a:latin typeface="Arial"/>
                <a:ea typeface="Arial"/>
                <a:cs typeface="Arial"/>
                <a:sym typeface="Arial"/>
              </a:rPr>
              <a:t>Exploring Language</a:t>
            </a:r>
            <a:endParaRPr sz="3600" dirty="0"/>
          </a:p>
        </p:txBody>
      </p:sp>
      <p:pic>
        <p:nvPicPr>
          <p:cNvPr id="47" name="Google Shape;47;p8" descr="Google Shape;43;p8"/>
          <p:cNvPicPr preferRelativeResize="0"/>
          <p:nvPr/>
        </p:nvPicPr>
        <p:blipFill rotWithShape="1">
          <a:blip r:embed="rId4">
            <a:alphaModFix/>
          </a:blip>
          <a:srcRect/>
          <a:stretch/>
        </p:blipFill>
        <p:spPr>
          <a:xfrm>
            <a:off x="146154" y="5928233"/>
            <a:ext cx="701742" cy="70099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20" name="Google Shape;120;p20"/>
          <p:cNvSpPr txBox="1"/>
          <p:nvPr/>
        </p:nvSpPr>
        <p:spPr>
          <a:xfrm>
            <a:off x="285300" y="1465325"/>
            <a:ext cx="8858700" cy="5309548"/>
          </a:xfrm>
          <a:prstGeom prst="rect">
            <a:avLst/>
          </a:prstGeom>
          <a:noFill/>
          <a:ln>
            <a:noFill/>
          </a:ln>
        </p:spPr>
        <p:txBody>
          <a:bodyPr spcFirstLastPara="1" wrap="square" lIns="91400" tIns="91400" rIns="91400" bIns="91400" anchor="t" anchorCtr="0">
            <a:noAutofit/>
          </a:bodyPr>
          <a:lstStyle/>
          <a:p>
            <a:pPr lvl="0"/>
            <a:r>
              <a:rPr lang="en-US" sz="2800" b="1" dirty="0">
                <a:solidFill>
                  <a:srgbClr val="0070C0"/>
                </a:solidFill>
              </a:rPr>
              <a:t>Interrogate The Rubric: Text A</a:t>
            </a:r>
          </a:p>
          <a:p>
            <a:pPr lvl="0"/>
            <a:endParaRPr lang="en-US" sz="1800" b="1" dirty="0"/>
          </a:p>
          <a:p>
            <a:pPr marL="0" marR="0" lvl="0" indent="0" algn="l" rtl="0">
              <a:lnSpc>
                <a:spcPct val="100000"/>
              </a:lnSpc>
              <a:spcBef>
                <a:spcPts val="0"/>
              </a:spcBef>
              <a:spcAft>
                <a:spcPts val="0"/>
              </a:spcAft>
              <a:buNone/>
            </a:pPr>
            <a:r>
              <a:rPr lang="en-US" sz="2400" b="1" dirty="0"/>
              <a:t>Text A</a:t>
            </a:r>
            <a:r>
              <a:rPr lang="en-US" sz="2400" dirty="0"/>
              <a:t> is an extract from the </a:t>
            </a:r>
            <a:r>
              <a:rPr lang="en-US" sz="2400" b="1" u="sng" dirty="0">
                <a:solidFill>
                  <a:srgbClr val="FF0000"/>
                </a:solidFill>
              </a:rPr>
              <a:t>19th century</a:t>
            </a:r>
            <a:r>
              <a:rPr lang="en-US" sz="2400" u="sng" dirty="0"/>
              <a:t> </a:t>
            </a:r>
            <a:r>
              <a:rPr lang="en-US" sz="2400" dirty="0"/>
              <a:t>Thomas Hardy </a:t>
            </a:r>
            <a:r>
              <a:rPr lang="en-US" sz="2400" b="1" u="sng" dirty="0">
                <a:solidFill>
                  <a:srgbClr val="FF0000"/>
                </a:solidFill>
              </a:rPr>
              <a:t>novel</a:t>
            </a:r>
            <a:r>
              <a:rPr lang="en-US" sz="2400" dirty="0"/>
              <a:t> </a:t>
            </a:r>
            <a:r>
              <a:rPr lang="en-US" sz="2400" i="1" dirty="0"/>
              <a:t>Far From the Madding Crowd</a:t>
            </a:r>
            <a:r>
              <a:rPr lang="en-US" sz="2400" dirty="0"/>
              <a:t>. In this extract, the </a:t>
            </a:r>
            <a:r>
              <a:rPr lang="en-US" sz="2400" b="1" u="sng" dirty="0">
                <a:solidFill>
                  <a:srgbClr val="FF0000"/>
                </a:solidFill>
              </a:rPr>
              <a:t>heroine</a:t>
            </a:r>
            <a:r>
              <a:rPr lang="en-US" sz="2400" dirty="0"/>
              <a:t>, Bathsheba </a:t>
            </a:r>
            <a:r>
              <a:rPr lang="en-US" sz="2400" dirty="0" err="1"/>
              <a:t>Everdene</a:t>
            </a:r>
            <a:r>
              <a:rPr lang="en-US" sz="2400" dirty="0"/>
              <a:t>, receives a marriage proposal from the </a:t>
            </a:r>
            <a:r>
              <a:rPr lang="en-US" sz="2400" b="1" u="sng" dirty="0">
                <a:solidFill>
                  <a:srgbClr val="FF0000"/>
                </a:solidFill>
              </a:rPr>
              <a:t>farmer</a:t>
            </a:r>
            <a:r>
              <a:rPr lang="en-US" sz="2400" dirty="0"/>
              <a:t> Gabriel Oak.</a:t>
            </a:r>
            <a:endParaRPr sz="2400" dirty="0"/>
          </a:p>
          <a:p>
            <a:pPr marL="0" marR="0" lvl="0" indent="0" algn="l" rtl="0">
              <a:lnSpc>
                <a:spcPct val="100000"/>
              </a:lnSpc>
              <a:spcBef>
                <a:spcPts val="0"/>
              </a:spcBef>
              <a:spcAft>
                <a:spcPts val="0"/>
              </a:spcAft>
              <a:buNone/>
            </a:pPr>
            <a:endParaRPr sz="1800" dirty="0"/>
          </a:p>
          <a:p>
            <a:pPr marL="0" marR="0" lvl="0" indent="0" algn="l" rtl="0">
              <a:lnSpc>
                <a:spcPct val="100000"/>
              </a:lnSpc>
              <a:spcBef>
                <a:spcPts val="0"/>
              </a:spcBef>
              <a:spcAft>
                <a:spcPts val="0"/>
              </a:spcAft>
              <a:buNone/>
            </a:pPr>
            <a:r>
              <a:rPr lang="en-US" sz="2500" i="1" dirty="0">
                <a:solidFill>
                  <a:srgbClr val="0070C0"/>
                </a:solidFill>
              </a:rPr>
              <a:t>Context clues to be investigated when reading the text:</a:t>
            </a:r>
            <a:endParaRPr sz="2500" i="1" dirty="0">
              <a:solidFill>
                <a:srgbClr val="0070C0"/>
              </a:solidFill>
            </a:endParaRPr>
          </a:p>
          <a:p>
            <a:pPr marL="457200" marR="0" lvl="0" indent="-381000" algn="l" rtl="0">
              <a:lnSpc>
                <a:spcPct val="100000"/>
              </a:lnSpc>
              <a:spcBef>
                <a:spcPts val="0"/>
              </a:spcBef>
              <a:spcAft>
                <a:spcPts val="0"/>
              </a:spcAft>
              <a:buSzPts val="2400"/>
              <a:buAutoNum type="arabicPeriod"/>
            </a:pPr>
            <a:r>
              <a:rPr lang="en-US" sz="2500" dirty="0">
                <a:solidFill>
                  <a:srgbClr val="0070C0"/>
                </a:solidFill>
              </a:rPr>
              <a:t>What are our expectations of the historical period in which the novel was written in its attitude to marriage?</a:t>
            </a:r>
            <a:endParaRPr sz="2500" dirty="0">
              <a:solidFill>
                <a:srgbClr val="0070C0"/>
              </a:solidFill>
            </a:endParaRPr>
          </a:p>
          <a:p>
            <a:pPr marL="457200" marR="0" lvl="0" indent="-381000" algn="l" rtl="0">
              <a:lnSpc>
                <a:spcPct val="100000"/>
              </a:lnSpc>
              <a:spcBef>
                <a:spcPts val="0"/>
              </a:spcBef>
              <a:spcAft>
                <a:spcPts val="0"/>
              </a:spcAft>
              <a:buSzPts val="2400"/>
              <a:buAutoNum type="arabicPeriod"/>
            </a:pPr>
            <a:r>
              <a:rPr lang="en-US" sz="2500" dirty="0">
                <a:solidFill>
                  <a:srgbClr val="0070C0"/>
                </a:solidFill>
              </a:rPr>
              <a:t>What is the significance of the extract being from a novel?</a:t>
            </a:r>
            <a:endParaRPr sz="2500" dirty="0">
              <a:solidFill>
                <a:srgbClr val="0070C0"/>
              </a:solidFill>
            </a:endParaRPr>
          </a:p>
          <a:p>
            <a:pPr marL="457200" marR="0" lvl="0" indent="-381000" algn="l" rtl="0">
              <a:lnSpc>
                <a:spcPct val="100000"/>
              </a:lnSpc>
              <a:spcBef>
                <a:spcPts val="0"/>
              </a:spcBef>
              <a:spcAft>
                <a:spcPts val="0"/>
              </a:spcAft>
              <a:buSzPts val="2400"/>
              <a:buAutoNum type="arabicPeriod"/>
            </a:pPr>
            <a:r>
              <a:rPr lang="en-US" sz="2500" dirty="0">
                <a:solidFill>
                  <a:srgbClr val="0070C0"/>
                </a:solidFill>
              </a:rPr>
              <a:t>What is the significance that the main character is female?</a:t>
            </a:r>
            <a:endParaRPr sz="2500" dirty="0">
              <a:solidFill>
                <a:srgbClr val="0070C0"/>
              </a:solidFill>
            </a:endParaRPr>
          </a:p>
          <a:p>
            <a:pPr marL="457200" marR="0" lvl="0" indent="-381000" algn="l" rtl="0">
              <a:lnSpc>
                <a:spcPct val="100000"/>
              </a:lnSpc>
              <a:spcBef>
                <a:spcPts val="0"/>
              </a:spcBef>
              <a:spcAft>
                <a:spcPts val="0"/>
              </a:spcAft>
              <a:buSzPts val="2400"/>
              <a:buAutoNum type="arabicPeriod"/>
            </a:pPr>
            <a:r>
              <a:rPr lang="en-US" sz="2500" dirty="0">
                <a:solidFill>
                  <a:srgbClr val="0070C0"/>
                </a:solidFill>
              </a:rPr>
              <a:t>What is significant about the male character being a farmer?</a:t>
            </a:r>
            <a:endParaRPr sz="2500" dirty="0">
              <a:solidFill>
                <a:srgbClr val="0070C0"/>
              </a:solidFill>
            </a:endParaRPr>
          </a:p>
          <a:p>
            <a:pPr marL="0" marR="0" lvl="0" indent="45720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a:p>
            <a:pPr marL="0" marR="0" lvl="0" indent="45720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2" name="Google Shape;132;p22"/>
          <p:cNvSpPr txBox="1"/>
          <p:nvPr/>
        </p:nvSpPr>
        <p:spPr>
          <a:xfrm>
            <a:off x="285300" y="1652154"/>
            <a:ext cx="8573400" cy="4561609"/>
          </a:xfrm>
          <a:prstGeom prst="rect">
            <a:avLst/>
          </a:prstGeom>
          <a:noFill/>
          <a:ln>
            <a:noFill/>
          </a:ln>
        </p:spPr>
        <p:txBody>
          <a:bodyPr spcFirstLastPara="1" wrap="square" lIns="91400" tIns="91400" rIns="91400" bIns="91400"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en-US" sz="2800" b="1" dirty="0">
                <a:solidFill>
                  <a:srgbClr val="0070C0"/>
                </a:solidFill>
              </a:rPr>
              <a:t>From the Principal Examiner’s Report:</a:t>
            </a:r>
            <a:endParaRPr sz="2800" b="1" dirty="0">
              <a:solidFill>
                <a:srgbClr val="0070C0"/>
              </a:solidFill>
            </a:endParaRPr>
          </a:p>
          <a:p>
            <a:pPr marL="0" marR="0" lvl="0" indent="0" algn="l" rtl="0">
              <a:lnSpc>
                <a:spcPct val="100000"/>
              </a:lnSpc>
              <a:spcBef>
                <a:spcPts val="0"/>
              </a:spcBef>
              <a:spcAft>
                <a:spcPts val="0"/>
              </a:spcAft>
              <a:buNone/>
            </a:pPr>
            <a:endParaRPr sz="2800" b="1" dirty="0">
              <a:solidFill>
                <a:srgbClr val="0070C0"/>
              </a:solidFill>
            </a:endParaRPr>
          </a:p>
          <a:p>
            <a:pPr lvl="0"/>
            <a:r>
              <a:rPr lang="en-US" sz="2500" dirty="0">
                <a:solidFill>
                  <a:srgbClr val="0070C0"/>
                </a:solidFill>
              </a:rPr>
              <a:t>“Successful candidates were able to articulate that Bathsheba’s rejection of marriage, a concept distinct from a wedding, is quite unusual for its 19th century patriarchal context … the gender and class politics expressed in the dialogue are an engaging aspect of Hardy’s novel…”</a:t>
            </a:r>
          </a:p>
          <a:p>
            <a:pPr marL="0" marR="0" lvl="0" indent="0" algn="l" rtl="0">
              <a:lnSpc>
                <a:spcPct val="100000"/>
              </a:lnSpc>
              <a:spcBef>
                <a:spcPts val="0"/>
              </a:spcBef>
              <a:spcAft>
                <a:spcPts val="0"/>
              </a:spcAft>
              <a:buNone/>
            </a:pPr>
            <a:endParaRPr lang="en-US" sz="2500" dirty="0">
              <a:solidFill>
                <a:srgbClr val="0070C0"/>
              </a:solidFill>
            </a:endParaRPr>
          </a:p>
          <a:p>
            <a:pPr marL="0" marR="0" lvl="0" indent="0" algn="l" rtl="0">
              <a:lnSpc>
                <a:spcPct val="100000"/>
              </a:lnSpc>
              <a:spcBef>
                <a:spcPts val="0"/>
              </a:spcBef>
              <a:spcAft>
                <a:spcPts val="0"/>
              </a:spcAft>
              <a:buNone/>
            </a:pPr>
            <a:r>
              <a:rPr lang="en-US" sz="2500" dirty="0">
                <a:solidFill>
                  <a:srgbClr val="0070C0"/>
                </a:solidFill>
              </a:rPr>
              <a:t>“Weaker candidates simply assumed that Text A was quite patriarchal in its handling of ideas about marriage…”</a:t>
            </a:r>
            <a:endParaRPr sz="2500" dirty="0">
              <a:solidFill>
                <a:srgbClr val="0070C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8" name="Google Shape;138;p23"/>
          <p:cNvSpPr txBox="1"/>
          <p:nvPr/>
        </p:nvSpPr>
        <p:spPr>
          <a:xfrm>
            <a:off x="285300" y="1465325"/>
            <a:ext cx="8573400" cy="5060166"/>
          </a:xfrm>
          <a:prstGeom prst="rect">
            <a:avLst/>
          </a:prstGeom>
          <a:noFill/>
          <a:ln>
            <a:noFill/>
          </a:ln>
        </p:spPr>
        <p:txBody>
          <a:bodyPr spcFirstLastPara="1" wrap="square" lIns="91400" tIns="91400" rIns="91400" bIns="91400" anchor="t" anchorCtr="0">
            <a:noAutofit/>
          </a:bodyPr>
          <a:lstStyle/>
          <a:p>
            <a:r>
              <a:rPr lang="en-US" sz="2800" b="1" dirty="0">
                <a:solidFill>
                  <a:srgbClr val="0070C0"/>
                </a:solidFill>
              </a:rPr>
              <a:t>Interrogate The Rubric: Text B</a:t>
            </a:r>
          </a:p>
          <a:p>
            <a:pPr marL="0" marR="0" lvl="0" indent="0" algn="l" rtl="0">
              <a:lnSpc>
                <a:spcPct val="100000"/>
              </a:lnSpc>
              <a:spcBef>
                <a:spcPts val="0"/>
              </a:spcBef>
              <a:spcAft>
                <a:spcPts val="0"/>
              </a:spcAft>
              <a:buNone/>
            </a:pPr>
            <a:endParaRPr sz="2400" b="1" dirty="0"/>
          </a:p>
          <a:p>
            <a:pPr marL="0" marR="0" lvl="0" indent="0" algn="l" rtl="0">
              <a:lnSpc>
                <a:spcPct val="100000"/>
              </a:lnSpc>
              <a:spcBef>
                <a:spcPts val="0"/>
              </a:spcBef>
              <a:spcAft>
                <a:spcPts val="0"/>
              </a:spcAft>
              <a:buNone/>
            </a:pPr>
            <a:r>
              <a:rPr lang="en-US" sz="2400" b="1" dirty="0"/>
              <a:t>Text B</a:t>
            </a:r>
            <a:r>
              <a:rPr lang="en-US" sz="2400" dirty="0"/>
              <a:t> is a </a:t>
            </a:r>
            <a:r>
              <a:rPr lang="en-US" sz="2400" b="1" u="sng" dirty="0">
                <a:solidFill>
                  <a:srgbClr val="FF0000"/>
                </a:solidFill>
              </a:rPr>
              <a:t>feature article</a:t>
            </a:r>
            <a:r>
              <a:rPr lang="en-US" sz="2400" dirty="0"/>
              <a:t> published on </a:t>
            </a:r>
            <a:r>
              <a:rPr lang="en-US" sz="2400" b="1" i="1" u="sng" dirty="0">
                <a:solidFill>
                  <a:srgbClr val="FF0000"/>
                </a:solidFill>
              </a:rPr>
              <a:t>The Times</a:t>
            </a:r>
            <a:r>
              <a:rPr lang="en-US" sz="2400" i="1" dirty="0"/>
              <a:t> </a:t>
            </a:r>
            <a:r>
              <a:rPr lang="en-US" sz="2400" dirty="0"/>
              <a:t>website in </a:t>
            </a:r>
            <a:r>
              <a:rPr lang="en-US" sz="2400" b="1" u="sng" dirty="0">
                <a:solidFill>
                  <a:srgbClr val="FF0000"/>
                </a:solidFill>
              </a:rPr>
              <a:t>2017</a:t>
            </a:r>
            <a:r>
              <a:rPr lang="en-US" sz="2400" dirty="0"/>
              <a:t>. In this article, the authors examine a </a:t>
            </a:r>
            <a:r>
              <a:rPr lang="en-US" sz="2400" b="1" u="sng" dirty="0">
                <a:solidFill>
                  <a:srgbClr val="FF0000"/>
                </a:solidFill>
              </a:rPr>
              <a:t>new trend</a:t>
            </a:r>
            <a:r>
              <a:rPr lang="en-US" sz="2400" dirty="0"/>
              <a:t> in marriage.</a:t>
            </a:r>
            <a:endParaRPr sz="2400" dirty="0"/>
          </a:p>
          <a:p>
            <a:pPr marL="0" marR="0" lvl="0" indent="0" algn="l" rtl="0">
              <a:lnSpc>
                <a:spcPct val="100000"/>
              </a:lnSpc>
              <a:spcBef>
                <a:spcPts val="0"/>
              </a:spcBef>
              <a:spcAft>
                <a:spcPts val="0"/>
              </a:spcAft>
              <a:buNone/>
            </a:pPr>
            <a:endParaRPr sz="2400" dirty="0"/>
          </a:p>
          <a:p>
            <a:pPr marL="0" marR="0" lvl="0" indent="0" algn="l" rtl="0">
              <a:lnSpc>
                <a:spcPct val="100000"/>
              </a:lnSpc>
              <a:spcBef>
                <a:spcPts val="0"/>
              </a:spcBef>
              <a:spcAft>
                <a:spcPts val="0"/>
              </a:spcAft>
              <a:buNone/>
            </a:pPr>
            <a:r>
              <a:rPr lang="en-US" sz="2400" i="1" dirty="0">
                <a:solidFill>
                  <a:srgbClr val="0070C0"/>
                </a:solidFill>
              </a:rPr>
              <a:t>Context clues to be investigated when reading the text:</a:t>
            </a:r>
            <a:endParaRPr sz="2400" i="1" dirty="0">
              <a:solidFill>
                <a:srgbClr val="0070C0"/>
              </a:solidFill>
            </a:endParaRPr>
          </a:p>
          <a:p>
            <a:pPr marL="457200" marR="0" lvl="0" indent="-381000" algn="l" rtl="0">
              <a:lnSpc>
                <a:spcPct val="100000"/>
              </a:lnSpc>
              <a:spcBef>
                <a:spcPts val="0"/>
              </a:spcBef>
              <a:spcAft>
                <a:spcPts val="0"/>
              </a:spcAft>
              <a:buSzPts val="2400"/>
              <a:buAutoNum type="arabicPeriod"/>
            </a:pPr>
            <a:r>
              <a:rPr lang="en-US" sz="2400" dirty="0">
                <a:solidFill>
                  <a:srgbClr val="0070C0"/>
                </a:solidFill>
              </a:rPr>
              <a:t>What is significant about this being a feature article?</a:t>
            </a:r>
            <a:endParaRPr sz="2400" dirty="0">
              <a:solidFill>
                <a:srgbClr val="0070C0"/>
              </a:solidFill>
            </a:endParaRPr>
          </a:p>
          <a:p>
            <a:pPr marL="457200" marR="0" lvl="0" indent="-381000" algn="l" rtl="0">
              <a:lnSpc>
                <a:spcPct val="100000"/>
              </a:lnSpc>
              <a:spcBef>
                <a:spcPts val="0"/>
              </a:spcBef>
              <a:spcAft>
                <a:spcPts val="0"/>
              </a:spcAft>
              <a:buSzPts val="2400"/>
              <a:buAutoNum type="arabicPeriod"/>
            </a:pPr>
            <a:r>
              <a:rPr lang="en-US" sz="2400" dirty="0">
                <a:solidFill>
                  <a:srgbClr val="0070C0"/>
                </a:solidFill>
              </a:rPr>
              <a:t>What is significant about this article being published in </a:t>
            </a:r>
            <a:r>
              <a:rPr lang="en-US" sz="2400" i="1" dirty="0">
                <a:solidFill>
                  <a:srgbClr val="0070C0"/>
                </a:solidFill>
              </a:rPr>
              <a:t>The Times</a:t>
            </a:r>
            <a:r>
              <a:rPr lang="en-US" sz="2400" dirty="0">
                <a:solidFill>
                  <a:srgbClr val="0070C0"/>
                </a:solidFill>
              </a:rPr>
              <a:t>?</a:t>
            </a:r>
            <a:endParaRPr sz="2400" dirty="0">
              <a:solidFill>
                <a:srgbClr val="0070C0"/>
              </a:solidFill>
            </a:endParaRPr>
          </a:p>
          <a:p>
            <a:pPr marL="457200" marR="0" lvl="0" indent="-381000" algn="l" rtl="0">
              <a:lnSpc>
                <a:spcPct val="100000"/>
              </a:lnSpc>
              <a:spcBef>
                <a:spcPts val="0"/>
              </a:spcBef>
              <a:spcAft>
                <a:spcPts val="0"/>
              </a:spcAft>
              <a:buSzPts val="2400"/>
              <a:buAutoNum type="arabicPeriod"/>
            </a:pPr>
            <a:r>
              <a:rPr lang="en-US" sz="2400" dirty="0">
                <a:solidFill>
                  <a:srgbClr val="0070C0"/>
                </a:solidFill>
              </a:rPr>
              <a:t>What is significant about the date of publication?</a:t>
            </a:r>
            <a:endParaRPr sz="2400" dirty="0">
              <a:solidFill>
                <a:srgbClr val="0070C0"/>
              </a:solidFill>
            </a:endParaRPr>
          </a:p>
          <a:p>
            <a:pPr marL="457200" marR="0" lvl="0" indent="-381000" algn="l" rtl="0">
              <a:lnSpc>
                <a:spcPct val="100000"/>
              </a:lnSpc>
              <a:spcBef>
                <a:spcPts val="0"/>
              </a:spcBef>
              <a:spcAft>
                <a:spcPts val="0"/>
              </a:spcAft>
              <a:buSzPts val="2400"/>
              <a:buAutoNum type="arabicPeriod"/>
            </a:pPr>
            <a:r>
              <a:rPr lang="en-US" sz="2400" dirty="0">
                <a:solidFill>
                  <a:srgbClr val="0070C0"/>
                </a:solidFill>
              </a:rPr>
              <a:t>What is significant about the article discussing a ‘new’ trend?</a:t>
            </a:r>
            <a:endParaRPr sz="2400" dirty="0">
              <a:solidFill>
                <a:srgbClr val="0070C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4" name="Google Shape;144;p24"/>
          <p:cNvSpPr txBox="1"/>
          <p:nvPr/>
        </p:nvSpPr>
        <p:spPr>
          <a:xfrm>
            <a:off x="285300" y="1652155"/>
            <a:ext cx="8573400" cy="4457700"/>
          </a:xfrm>
          <a:prstGeom prst="rect">
            <a:avLst/>
          </a:prstGeom>
          <a:noFill/>
          <a:ln>
            <a:noFill/>
          </a:ln>
        </p:spPr>
        <p:txBody>
          <a:bodyPr spcFirstLastPara="1" wrap="square" lIns="91400" tIns="91400" rIns="91400" bIns="91400"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en-US" sz="2800" b="1" dirty="0">
                <a:solidFill>
                  <a:srgbClr val="0070C0"/>
                </a:solidFill>
              </a:rPr>
              <a:t>From the Principal Examiner’s Report:</a:t>
            </a:r>
            <a:endParaRPr sz="2800" b="1" dirty="0">
              <a:solidFill>
                <a:srgbClr val="0070C0"/>
              </a:solidFill>
            </a:endParaRPr>
          </a:p>
          <a:p>
            <a:pPr marL="0" marR="0" lvl="0" indent="0" algn="l" rtl="0">
              <a:lnSpc>
                <a:spcPct val="100000"/>
              </a:lnSpc>
              <a:spcBef>
                <a:spcPts val="0"/>
              </a:spcBef>
              <a:spcAft>
                <a:spcPts val="0"/>
              </a:spcAft>
              <a:buNone/>
            </a:pPr>
            <a:endParaRPr sz="3000" dirty="0"/>
          </a:p>
          <a:p>
            <a:pPr marL="0" marR="0" lvl="0" indent="0" algn="l" rtl="0">
              <a:lnSpc>
                <a:spcPct val="100000"/>
              </a:lnSpc>
              <a:spcBef>
                <a:spcPts val="0"/>
              </a:spcBef>
              <a:spcAft>
                <a:spcPts val="0"/>
              </a:spcAft>
              <a:buNone/>
            </a:pPr>
            <a:r>
              <a:rPr lang="en-US" sz="2500" dirty="0">
                <a:solidFill>
                  <a:srgbClr val="0070C0"/>
                </a:solidFill>
              </a:rPr>
              <a:t>“… more successful candidates were able to discern that, despite the contemporary context, Text B ... included quite traditional aspects of marriage such as the presence of a white dress, invitations and flowers…”</a:t>
            </a:r>
          </a:p>
          <a:p>
            <a:pPr marL="0" marR="0" lvl="0" indent="0" algn="l" rtl="0">
              <a:lnSpc>
                <a:spcPct val="100000"/>
              </a:lnSpc>
              <a:spcBef>
                <a:spcPts val="0"/>
              </a:spcBef>
              <a:spcAft>
                <a:spcPts val="0"/>
              </a:spcAft>
              <a:buNone/>
            </a:pPr>
            <a:endParaRPr sz="2500" dirty="0">
              <a:solidFill>
                <a:srgbClr val="0070C0"/>
              </a:solidFill>
            </a:endParaRPr>
          </a:p>
          <a:p>
            <a:pPr lvl="0"/>
            <a:r>
              <a:rPr lang="en-US" sz="2500" dirty="0">
                <a:solidFill>
                  <a:srgbClr val="0070C0"/>
                </a:solidFill>
              </a:rPr>
              <a:t>“Weaker candidates were unable to separate the dominant ideology of the historical context of each text from the actual attitudes expressed in each text … assuming Text B was purely unconventional and against tradition…”</a:t>
            </a:r>
          </a:p>
          <a:p>
            <a:pPr marL="0" marR="0" lvl="0" indent="45720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6" name="Google Shape;156;p26"/>
          <p:cNvSpPr txBox="1"/>
          <p:nvPr/>
        </p:nvSpPr>
        <p:spPr>
          <a:xfrm>
            <a:off x="285300" y="1465325"/>
            <a:ext cx="8573400" cy="4288203"/>
          </a:xfrm>
          <a:prstGeom prst="rect">
            <a:avLst/>
          </a:prstGeom>
          <a:noFill/>
          <a:ln>
            <a:noFill/>
          </a:ln>
        </p:spPr>
        <p:txBody>
          <a:bodyPr spcFirstLastPara="1" wrap="square" lIns="91400" tIns="91400" rIns="91400" bIns="91400" anchor="t" anchorCtr="0">
            <a:noAutofit/>
          </a:bodyPr>
          <a:lstStyle/>
          <a:p>
            <a:r>
              <a:rPr lang="en-US" sz="2800" b="1" dirty="0">
                <a:solidFill>
                  <a:srgbClr val="0070C0"/>
                </a:solidFill>
              </a:rPr>
              <a:t>Interrogate The Rubric: Text B</a:t>
            </a:r>
          </a:p>
          <a:p>
            <a:pPr marL="0" marR="0" lvl="0" indent="0" algn="l" rtl="0">
              <a:lnSpc>
                <a:spcPct val="100000"/>
              </a:lnSpc>
              <a:spcBef>
                <a:spcPts val="0"/>
              </a:spcBef>
              <a:spcAft>
                <a:spcPts val="0"/>
              </a:spcAft>
              <a:buNone/>
            </a:pPr>
            <a:endParaRPr sz="2400" b="1" dirty="0"/>
          </a:p>
          <a:p>
            <a:pPr marL="0" marR="0" lvl="0" indent="0" algn="l" rtl="0">
              <a:lnSpc>
                <a:spcPct val="100000"/>
              </a:lnSpc>
              <a:spcBef>
                <a:spcPts val="0"/>
              </a:spcBef>
              <a:spcAft>
                <a:spcPts val="0"/>
              </a:spcAft>
              <a:buNone/>
            </a:pPr>
            <a:r>
              <a:rPr lang="en-US" sz="2400" b="1" dirty="0"/>
              <a:t>Text C</a:t>
            </a:r>
            <a:r>
              <a:rPr lang="en-US" sz="2400" dirty="0"/>
              <a:t> is an extract from </a:t>
            </a:r>
            <a:r>
              <a:rPr lang="en-US" sz="2400" b="1" u="sng" dirty="0">
                <a:solidFill>
                  <a:srgbClr val="FF0000"/>
                </a:solidFill>
              </a:rPr>
              <a:t>Mark Newman</a:t>
            </a:r>
            <a:r>
              <a:rPr lang="en-US" sz="2400" dirty="0"/>
              <a:t>’s </a:t>
            </a:r>
            <a:r>
              <a:rPr lang="en-US" sz="2400" b="1" u="sng" dirty="0">
                <a:solidFill>
                  <a:srgbClr val="FF0000"/>
                </a:solidFill>
              </a:rPr>
              <a:t>2018</a:t>
            </a:r>
            <a:r>
              <a:rPr lang="en-US" sz="2400" u="sng" dirty="0"/>
              <a:t> </a:t>
            </a:r>
            <a:r>
              <a:rPr lang="en-US" sz="2400" b="1" u="sng" dirty="0">
                <a:solidFill>
                  <a:srgbClr val="FF0000"/>
                </a:solidFill>
              </a:rPr>
              <a:t>blog</a:t>
            </a:r>
            <a:r>
              <a:rPr lang="en-US" sz="2400" dirty="0"/>
              <a:t> about marriage.</a:t>
            </a:r>
            <a:endParaRPr sz="2400" dirty="0"/>
          </a:p>
          <a:p>
            <a:pPr marL="0" marR="0" lvl="0" indent="0" algn="l" rtl="0">
              <a:lnSpc>
                <a:spcPct val="100000"/>
              </a:lnSpc>
              <a:spcBef>
                <a:spcPts val="0"/>
              </a:spcBef>
              <a:spcAft>
                <a:spcPts val="0"/>
              </a:spcAft>
              <a:buNone/>
            </a:pPr>
            <a:endParaRPr sz="2400" dirty="0"/>
          </a:p>
          <a:p>
            <a:pPr marL="0" marR="0" lvl="0" indent="0" algn="l" rtl="0">
              <a:lnSpc>
                <a:spcPct val="100000"/>
              </a:lnSpc>
              <a:spcBef>
                <a:spcPts val="0"/>
              </a:spcBef>
              <a:spcAft>
                <a:spcPts val="0"/>
              </a:spcAft>
              <a:buNone/>
            </a:pPr>
            <a:r>
              <a:rPr lang="en-US" sz="2400" b="1" i="1" dirty="0">
                <a:solidFill>
                  <a:srgbClr val="0070C0"/>
                </a:solidFill>
              </a:rPr>
              <a:t>Context clues to be investigated when reading the text:</a:t>
            </a:r>
            <a:endParaRPr sz="2400" b="1" i="1" dirty="0">
              <a:solidFill>
                <a:srgbClr val="0070C0"/>
              </a:solidFill>
            </a:endParaRPr>
          </a:p>
          <a:p>
            <a:pPr marL="457200" marR="0" lvl="0" indent="-381000" algn="l" rtl="0">
              <a:lnSpc>
                <a:spcPct val="100000"/>
              </a:lnSpc>
              <a:spcBef>
                <a:spcPts val="0"/>
              </a:spcBef>
              <a:spcAft>
                <a:spcPts val="0"/>
              </a:spcAft>
              <a:buSzPts val="2400"/>
              <a:buAutoNum type="arabicPeriod"/>
            </a:pPr>
            <a:r>
              <a:rPr lang="en-US" sz="2400" dirty="0">
                <a:solidFill>
                  <a:srgbClr val="0070C0"/>
                </a:solidFill>
              </a:rPr>
              <a:t>What is significant about the writer being male?</a:t>
            </a:r>
            <a:endParaRPr sz="2400" dirty="0">
              <a:solidFill>
                <a:srgbClr val="0070C0"/>
              </a:solidFill>
            </a:endParaRPr>
          </a:p>
          <a:p>
            <a:pPr marL="457200" marR="0" lvl="0" indent="-381000" algn="l" rtl="0">
              <a:lnSpc>
                <a:spcPct val="100000"/>
              </a:lnSpc>
              <a:spcBef>
                <a:spcPts val="0"/>
              </a:spcBef>
              <a:spcAft>
                <a:spcPts val="0"/>
              </a:spcAft>
              <a:buSzPts val="2400"/>
              <a:buAutoNum type="arabicPeriod"/>
            </a:pPr>
            <a:r>
              <a:rPr lang="en-US" sz="2400" dirty="0">
                <a:solidFill>
                  <a:srgbClr val="0070C0"/>
                </a:solidFill>
              </a:rPr>
              <a:t>What is significant about the date of publication, with regards to the subject matter?</a:t>
            </a:r>
            <a:endParaRPr sz="2400" dirty="0">
              <a:solidFill>
                <a:srgbClr val="0070C0"/>
              </a:solidFill>
            </a:endParaRPr>
          </a:p>
          <a:p>
            <a:pPr marL="457200" marR="0" lvl="0" indent="-381000" algn="l" rtl="0">
              <a:lnSpc>
                <a:spcPct val="100000"/>
              </a:lnSpc>
              <a:spcBef>
                <a:spcPts val="0"/>
              </a:spcBef>
              <a:spcAft>
                <a:spcPts val="0"/>
              </a:spcAft>
              <a:buSzPts val="2400"/>
              <a:buAutoNum type="arabicPeriod"/>
            </a:pPr>
            <a:r>
              <a:rPr lang="en-US" sz="2400" dirty="0">
                <a:solidFill>
                  <a:srgbClr val="0070C0"/>
                </a:solidFill>
              </a:rPr>
              <a:t>What is significant about the piece being published as a blog? </a:t>
            </a:r>
            <a:endParaRPr sz="2400" b="1" i="0" u="none" strike="noStrike" cap="none" dirty="0">
              <a:solidFill>
                <a:srgbClr val="0070C0"/>
              </a:solidFill>
              <a:sym typeface="Arial"/>
            </a:endParaRPr>
          </a:p>
          <a:p>
            <a:pPr marL="0" marR="0" lvl="0" indent="0" algn="l" rtl="0">
              <a:lnSpc>
                <a:spcPct val="100000"/>
              </a:lnSpc>
              <a:spcBef>
                <a:spcPts val="0"/>
              </a:spcBef>
              <a:spcAft>
                <a:spcPts val="0"/>
              </a:spcAft>
              <a:buClr>
                <a:srgbClr val="000000"/>
              </a:buClr>
              <a:buSzPts val="2400"/>
              <a:buFont typeface="Arial"/>
              <a:buNone/>
            </a:pPr>
            <a:endParaRPr sz="2400" b="1" i="0" u="none" strike="noStrike" cap="none" dirty="0">
              <a:solidFill>
                <a:srgbClr val="0070C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2" name="Google Shape;162;p27"/>
          <p:cNvSpPr txBox="1"/>
          <p:nvPr/>
        </p:nvSpPr>
        <p:spPr>
          <a:xfrm>
            <a:off x="285300" y="1580158"/>
            <a:ext cx="8573400" cy="5020988"/>
          </a:xfrm>
          <a:prstGeom prst="rect">
            <a:avLst/>
          </a:prstGeom>
          <a:noFill/>
          <a:ln>
            <a:noFill/>
          </a:ln>
        </p:spPr>
        <p:txBody>
          <a:bodyPr spcFirstLastPara="1" wrap="square" lIns="91400" tIns="91400" rIns="91400" bIns="91400"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en-US" sz="2800" b="1" dirty="0">
                <a:solidFill>
                  <a:srgbClr val="0070C0"/>
                </a:solidFill>
              </a:rPr>
              <a:t>From the Principal Examiner’s Report:</a:t>
            </a:r>
          </a:p>
          <a:p>
            <a:pPr marL="0" marR="0" lvl="0" indent="0" algn="l" rtl="0">
              <a:lnSpc>
                <a:spcPct val="100000"/>
              </a:lnSpc>
              <a:spcBef>
                <a:spcPts val="0"/>
              </a:spcBef>
              <a:spcAft>
                <a:spcPts val="0"/>
              </a:spcAft>
              <a:buClr>
                <a:srgbClr val="000000"/>
              </a:buClr>
              <a:buSzPts val="3000"/>
              <a:buFont typeface="Arial"/>
              <a:buNone/>
            </a:pPr>
            <a:endParaRPr sz="2800" b="1" dirty="0">
              <a:solidFill>
                <a:srgbClr val="0070C0"/>
              </a:solidFill>
            </a:endParaRPr>
          </a:p>
          <a:p>
            <a:pPr marL="0" marR="0" lvl="0" indent="0" algn="l" rtl="0">
              <a:lnSpc>
                <a:spcPct val="100000"/>
              </a:lnSpc>
              <a:spcBef>
                <a:spcPts val="0"/>
              </a:spcBef>
              <a:spcAft>
                <a:spcPts val="0"/>
              </a:spcAft>
              <a:buNone/>
            </a:pPr>
            <a:endParaRPr sz="1000" dirty="0"/>
          </a:p>
          <a:p>
            <a:pPr marL="0" marR="0" lvl="0" indent="0" algn="l" rtl="0">
              <a:lnSpc>
                <a:spcPct val="100000"/>
              </a:lnSpc>
              <a:spcBef>
                <a:spcPts val="0"/>
              </a:spcBef>
              <a:spcAft>
                <a:spcPts val="0"/>
              </a:spcAft>
              <a:buNone/>
            </a:pPr>
            <a:r>
              <a:rPr lang="en-US" sz="2500" dirty="0">
                <a:solidFill>
                  <a:srgbClr val="0070C0"/>
                </a:solidFill>
              </a:rPr>
              <a:t>“… higher performing candidates noted the traditional aspects of marriage presented in Text C, such as the significance of ‘serving, </a:t>
            </a:r>
            <a:r>
              <a:rPr lang="en-US" sz="2500" dirty="0" err="1">
                <a:solidFill>
                  <a:srgbClr val="0070C0"/>
                </a:solidFill>
              </a:rPr>
              <a:t>honouring</a:t>
            </a:r>
            <a:r>
              <a:rPr lang="en-US" sz="2500" dirty="0">
                <a:solidFill>
                  <a:srgbClr val="0070C0"/>
                </a:solidFill>
              </a:rPr>
              <a:t> and respecting’... as well as the importance of presenting opinion in an engaging manner through shared cultural experience but from a male perspective…”</a:t>
            </a:r>
          </a:p>
          <a:p>
            <a:pPr marL="0" marR="0" lvl="0" indent="0" algn="l" rtl="0">
              <a:lnSpc>
                <a:spcPct val="100000"/>
              </a:lnSpc>
              <a:spcBef>
                <a:spcPts val="0"/>
              </a:spcBef>
              <a:spcAft>
                <a:spcPts val="0"/>
              </a:spcAft>
              <a:buNone/>
            </a:pPr>
            <a:endParaRPr lang="en-US" sz="2500" b="1" i="0" u="none" strike="noStrike" cap="none" dirty="0">
              <a:solidFill>
                <a:srgbClr val="0070C0"/>
              </a:solidFill>
              <a:latin typeface="Arial"/>
              <a:ea typeface="Arial"/>
              <a:cs typeface="Arial"/>
              <a:sym typeface="Arial"/>
            </a:endParaRPr>
          </a:p>
          <a:p>
            <a:pPr lvl="0"/>
            <a:r>
              <a:rPr lang="en-US" sz="2500" dirty="0">
                <a:solidFill>
                  <a:srgbClr val="0070C0"/>
                </a:solidFill>
              </a:rPr>
              <a:t>Less successful candidates “...struggled to tease out both traditional and unconventional attitudes in the text…” </a:t>
            </a:r>
          </a:p>
          <a:p>
            <a:pPr marL="0" marR="0" lvl="0" indent="0" algn="l" rtl="0">
              <a:lnSpc>
                <a:spcPct val="100000"/>
              </a:lnSpc>
              <a:spcBef>
                <a:spcPts val="0"/>
              </a:spcBef>
              <a:spcAft>
                <a:spcPts val="0"/>
              </a:spcAft>
              <a:buNone/>
            </a:pPr>
            <a:endParaRPr sz="24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9"/>
          <p:cNvSpPr txBox="1">
            <a:spLocks noGrp="1"/>
          </p:cNvSpPr>
          <p:nvPr>
            <p:ph type="body" idx="1"/>
          </p:nvPr>
        </p:nvSpPr>
        <p:spPr>
          <a:xfrm>
            <a:off x="1169225" y="61799"/>
            <a:ext cx="7747501" cy="1188302"/>
          </a:xfrm>
          <a:prstGeom prst="rect">
            <a:avLst/>
          </a:prstGeom>
          <a:noFill/>
          <a:ln>
            <a:noFill/>
          </a:ln>
        </p:spPr>
        <p:txBody>
          <a:bodyPr spcFirstLastPara="1" wrap="square" lIns="45675" tIns="45675" rIns="45675" bIns="45675" anchor="t" anchorCtr="0">
            <a:noAutofit/>
          </a:bodyPr>
          <a:lstStyle/>
          <a:p>
            <a:pPr marL="0" lvl="0" indent="0" algn="ctr">
              <a:spcBef>
                <a:spcPts val="0"/>
              </a:spcBef>
              <a:buClr>
                <a:schemeClr val="dk1"/>
              </a:buClr>
              <a:buSzPts val="1100"/>
            </a:pPr>
            <a:r>
              <a:rPr lang="en-US" b="1" dirty="0">
                <a:solidFill>
                  <a:srgbClr val="FFFFFF"/>
                </a:solidFill>
              </a:rPr>
              <a:t>Framework for Approaching Context (AO3): Section A</a:t>
            </a:r>
            <a:endParaRPr b="1" dirty="0">
              <a:solidFill>
                <a:srgbClr val="FFFFFF"/>
              </a:solidFill>
            </a:endParaRPr>
          </a:p>
          <a:p>
            <a:pPr marL="0" marR="0" lvl="0" indent="0" algn="ctr" rtl="0">
              <a:lnSpc>
                <a:spcPct val="100000"/>
              </a:lnSpc>
              <a:spcBef>
                <a:spcPts val="0"/>
              </a:spcBef>
              <a:spcAft>
                <a:spcPts val="0"/>
              </a:spcAft>
              <a:buClr>
                <a:srgbClr val="FFFFFF"/>
              </a:buClr>
              <a:buSzPts val="3200"/>
              <a:buFont typeface="Arial"/>
              <a:buNone/>
            </a:pPr>
            <a:endParaRPr b="1" dirty="0">
              <a:solidFill>
                <a:srgbClr val="FFFFFF"/>
              </a:solidFill>
            </a:endParaRPr>
          </a:p>
        </p:txBody>
      </p:sp>
      <p:graphicFrame>
        <p:nvGraphicFramePr>
          <p:cNvPr id="2" name="Table 1">
            <a:extLst>
              <a:ext uri="{FF2B5EF4-FFF2-40B4-BE49-F238E27FC236}">
                <a16:creationId xmlns:a16="http://schemas.microsoft.com/office/drawing/2014/main" id="{B986A4D2-7C6A-4C6D-9C02-6F982CDD716F}"/>
              </a:ext>
            </a:extLst>
          </p:cNvPr>
          <p:cNvGraphicFramePr>
            <a:graphicFrameLocks noGrp="1"/>
          </p:cNvGraphicFramePr>
          <p:nvPr>
            <p:extLst>
              <p:ext uri="{D42A27DB-BD31-4B8C-83A1-F6EECF244321}">
                <p14:modId xmlns:p14="http://schemas.microsoft.com/office/powerpoint/2010/main" val="1973240106"/>
              </p:ext>
            </p:extLst>
          </p:nvPr>
        </p:nvGraphicFramePr>
        <p:xfrm>
          <a:off x="385132" y="1510302"/>
          <a:ext cx="8388999" cy="5099123"/>
        </p:xfrm>
        <a:graphic>
          <a:graphicData uri="http://schemas.openxmlformats.org/drawingml/2006/table">
            <a:tbl>
              <a:tblPr>
                <a:tableStyleId>{095383FA-D6D0-4B17-9654-D0A2211688D4}</a:tableStyleId>
              </a:tblPr>
              <a:tblGrid>
                <a:gridCol w="497995">
                  <a:extLst>
                    <a:ext uri="{9D8B030D-6E8A-4147-A177-3AD203B41FA5}">
                      <a16:colId xmlns:a16="http://schemas.microsoft.com/office/drawing/2014/main" val="2091781360"/>
                    </a:ext>
                  </a:extLst>
                </a:gridCol>
                <a:gridCol w="1973333">
                  <a:extLst>
                    <a:ext uri="{9D8B030D-6E8A-4147-A177-3AD203B41FA5}">
                      <a16:colId xmlns:a16="http://schemas.microsoft.com/office/drawing/2014/main" val="1451959466"/>
                    </a:ext>
                  </a:extLst>
                </a:gridCol>
                <a:gridCol w="2064196">
                  <a:extLst>
                    <a:ext uri="{9D8B030D-6E8A-4147-A177-3AD203B41FA5}">
                      <a16:colId xmlns:a16="http://schemas.microsoft.com/office/drawing/2014/main" val="2390535853"/>
                    </a:ext>
                  </a:extLst>
                </a:gridCol>
                <a:gridCol w="1983235">
                  <a:extLst>
                    <a:ext uri="{9D8B030D-6E8A-4147-A177-3AD203B41FA5}">
                      <a16:colId xmlns:a16="http://schemas.microsoft.com/office/drawing/2014/main" val="1842935605"/>
                    </a:ext>
                  </a:extLst>
                </a:gridCol>
                <a:gridCol w="1870240">
                  <a:extLst>
                    <a:ext uri="{9D8B030D-6E8A-4147-A177-3AD203B41FA5}">
                      <a16:colId xmlns:a16="http://schemas.microsoft.com/office/drawing/2014/main" val="2749542531"/>
                    </a:ext>
                  </a:extLst>
                </a:gridCol>
              </a:tblGrid>
              <a:tr h="335334">
                <a:tc gridSpan="5">
                  <a:txBody>
                    <a:bodyPr/>
                    <a:lstStyle/>
                    <a:p>
                      <a:pPr>
                        <a:lnSpc>
                          <a:spcPct val="115000"/>
                        </a:lnSpc>
                        <a:spcAft>
                          <a:spcPts val="0"/>
                        </a:spcAft>
                      </a:pPr>
                      <a:r>
                        <a:rPr lang="en-GB" sz="1200">
                          <a:effectLst/>
                        </a:rPr>
                        <a:t>What is the focus of the question?        </a:t>
                      </a:r>
                      <a:endParaRPr lang="en-GB" sz="1200">
                        <a:effectLst/>
                        <a:latin typeface="Arial" panose="020B0604020202020204" pitchFamily="34" charset="0"/>
                        <a:ea typeface="Arial" panose="020B0604020202020204" pitchFamily="34" charset="0"/>
                      </a:endParaRPr>
                    </a:p>
                  </a:txBody>
                  <a:tcPr marL="19556" marR="19556" marT="19556" marB="19556"/>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33471127"/>
                  </a:ext>
                </a:extLst>
              </a:tr>
              <a:tr h="548405">
                <a:tc>
                  <a:txBody>
                    <a:bodyPr/>
                    <a:lstStyle/>
                    <a:p>
                      <a:pPr algn="ctr">
                        <a:lnSpc>
                          <a:spcPct val="115000"/>
                        </a:lnSpc>
                        <a:spcAft>
                          <a:spcPts val="0"/>
                        </a:spcAft>
                      </a:pPr>
                      <a:r>
                        <a:rPr lang="en-GB" sz="1200">
                          <a:effectLst/>
                        </a:rPr>
                        <a:t>Text</a:t>
                      </a:r>
                      <a:endParaRPr lang="en-GB" sz="1200">
                        <a:effectLst/>
                        <a:latin typeface="Arial" panose="020B0604020202020204" pitchFamily="34" charset="0"/>
                        <a:ea typeface="Arial" panose="020B0604020202020204" pitchFamily="34" charset="0"/>
                      </a:endParaRPr>
                    </a:p>
                  </a:txBody>
                  <a:tcPr marL="19556" marR="19556" marT="19556" marB="19556"/>
                </a:tc>
                <a:tc>
                  <a:txBody>
                    <a:bodyPr/>
                    <a:lstStyle/>
                    <a:p>
                      <a:pPr algn="ctr">
                        <a:lnSpc>
                          <a:spcPct val="115000"/>
                        </a:lnSpc>
                        <a:spcAft>
                          <a:spcPts val="0"/>
                        </a:spcAft>
                      </a:pPr>
                      <a:r>
                        <a:rPr lang="en-GB" sz="1200">
                          <a:effectLst/>
                        </a:rPr>
                        <a:t>Contexts of Production: Time, Genre, Ideology</a:t>
                      </a:r>
                      <a:endParaRPr lang="en-GB" sz="1200">
                        <a:effectLst/>
                        <a:latin typeface="Arial" panose="020B0604020202020204" pitchFamily="34" charset="0"/>
                        <a:ea typeface="Arial" panose="020B0604020202020204" pitchFamily="34" charset="0"/>
                      </a:endParaRPr>
                    </a:p>
                  </a:txBody>
                  <a:tcPr marL="19556" marR="19556" marT="19556" marB="19556"/>
                </a:tc>
                <a:tc>
                  <a:txBody>
                    <a:bodyPr/>
                    <a:lstStyle/>
                    <a:p>
                      <a:pPr algn="ctr">
                        <a:lnSpc>
                          <a:spcPct val="115000"/>
                        </a:lnSpc>
                        <a:spcAft>
                          <a:spcPts val="0"/>
                        </a:spcAft>
                      </a:pPr>
                      <a:r>
                        <a:rPr lang="en-GB" sz="1200">
                          <a:effectLst/>
                        </a:rPr>
                        <a:t>Context of Reception: Consideration of Audience</a:t>
                      </a:r>
                      <a:endParaRPr lang="en-GB" sz="1200">
                        <a:effectLst/>
                        <a:latin typeface="Arial" panose="020B0604020202020204" pitchFamily="34" charset="0"/>
                        <a:ea typeface="Arial" panose="020B0604020202020204" pitchFamily="34" charset="0"/>
                      </a:endParaRPr>
                    </a:p>
                  </a:txBody>
                  <a:tcPr marL="19556" marR="19556" marT="19556" marB="19556"/>
                </a:tc>
                <a:tc>
                  <a:txBody>
                    <a:bodyPr/>
                    <a:lstStyle/>
                    <a:p>
                      <a:pPr algn="ctr">
                        <a:lnSpc>
                          <a:spcPct val="115000"/>
                        </a:lnSpc>
                        <a:spcAft>
                          <a:spcPts val="0"/>
                        </a:spcAft>
                      </a:pPr>
                      <a:r>
                        <a:rPr lang="en-GB" sz="1200">
                          <a:effectLst/>
                        </a:rPr>
                        <a:t>Prior Expectations </a:t>
                      </a:r>
                      <a:endParaRPr lang="en-GB" sz="1200">
                        <a:effectLst/>
                        <a:latin typeface="Arial" panose="020B0604020202020204" pitchFamily="34" charset="0"/>
                        <a:ea typeface="Arial" panose="020B0604020202020204" pitchFamily="34" charset="0"/>
                      </a:endParaRPr>
                    </a:p>
                  </a:txBody>
                  <a:tcPr marL="19556" marR="19556" marT="19556" marB="19556"/>
                </a:tc>
                <a:tc>
                  <a:txBody>
                    <a:bodyPr/>
                    <a:lstStyle/>
                    <a:p>
                      <a:pPr algn="ctr">
                        <a:lnSpc>
                          <a:spcPct val="115000"/>
                        </a:lnSpc>
                        <a:spcAft>
                          <a:spcPts val="0"/>
                        </a:spcAft>
                      </a:pPr>
                      <a:r>
                        <a:rPr lang="en-GB" sz="1200">
                          <a:effectLst/>
                        </a:rPr>
                        <a:t>Perspective in Text</a:t>
                      </a:r>
                      <a:endParaRPr lang="en-GB" sz="1200">
                        <a:effectLst/>
                        <a:latin typeface="Arial" panose="020B0604020202020204" pitchFamily="34" charset="0"/>
                        <a:ea typeface="Arial" panose="020B0604020202020204" pitchFamily="34" charset="0"/>
                      </a:endParaRPr>
                    </a:p>
                  </a:txBody>
                  <a:tcPr marL="19556" marR="19556" marT="19556" marB="19556"/>
                </a:tc>
                <a:extLst>
                  <a:ext uri="{0D108BD9-81ED-4DB2-BD59-A6C34878D82A}">
                    <a16:rowId xmlns:a16="http://schemas.microsoft.com/office/drawing/2014/main" val="2914705900"/>
                  </a:ext>
                </a:extLst>
              </a:tr>
              <a:tr h="1405128">
                <a:tc>
                  <a:txBody>
                    <a:bodyPr/>
                    <a:lstStyle/>
                    <a:p>
                      <a:pPr algn="ctr">
                        <a:lnSpc>
                          <a:spcPct val="115000"/>
                        </a:lnSpc>
                        <a:spcAft>
                          <a:spcPts val="0"/>
                        </a:spcAft>
                      </a:pPr>
                      <a:r>
                        <a:rPr lang="en-GB" sz="1200">
                          <a:effectLst/>
                        </a:rPr>
                        <a:t> </a:t>
                      </a:r>
                    </a:p>
                    <a:p>
                      <a:pPr algn="ctr">
                        <a:lnSpc>
                          <a:spcPct val="115000"/>
                        </a:lnSpc>
                        <a:spcAft>
                          <a:spcPts val="0"/>
                        </a:spcAft>
                      </a:pPr>
                      <a:r>
                        <a:rPr lang="en-GB" sz="1200">
                          <a:effectLst/>
                        </a:rPr>
                        <a:t> </a:t>
                      </a:r>
                    </a:p>
                    <a:p>
                      <a:pPr algn="ctr">
                        <a:lnSpc>
                          <a:spcPct val="115000"/>
                        </a:lnSpc>
                        <a:spcAft>
                          <a:spcPts val="0"/>
                        </a:spcAft>
                      </a:pPr>
                      <a:r>
                        <a:rPr lang="en-GB" sz="1200">
                          <a:effectLst/>
                        </a:rPr>
                        <a:t> </a:t>
                      </a:r>
                    </a:p>
                    <a:p>
                      <a:pPr algn="ctr">
                        <a:lnSpc>
                          <a:spcPct val="115000"/>
                        </a:lnSpc>
                        <a:spcAft>
                          <a:spcPts val="0"/>
                        </a:spcAft>
                      </a:pPr>
                      <a:r>
                        <a:rPr lang="en-GB" sz="1200">
                          <a:effectLst/>
                        </a:rPr>
                        <a:t>A</a:t>
                      </a:r>
                      <a:endParaRPr lang="en-GB" sz="1200">
                        <a:effectLst/>
                        <a:latin typeface="Arial" panose="020B0604020202020204" pitchFamily="34" charset="0"/>
                        <a:ea typeface="Arial" panose="020B0604020202020204" pitchFamily="34" charset="0"/>
                      </a:endParaRPr>
                    </a:p>
                  </a:txBody>
                  <a:tcPr marL="19556" marR="19556" marT="19556" marB="19556"/>
                </a:tc>
                <a:tc>
                  <a:txBody>
                    <a:bodyPr/>
                    <a:lstStyle/>
                    <a:p>
                      <a:pPr>
                        <a:lnSpc>
                          <a:spcPct val="115000"/>
                        </a:lnSpc>
                        <a:spcAft>
                          <a:spcPts val="0"/>
                        </a:spcAft>
                      </a:pPr>
                      <a:r>
                        <a:rPr lang="en-GB" sz="1200">
                          <a:effectLst/>
                        </a:rPr>
                        <a:t> </a:t>
                      </a:r>
                    </a:p>
                    <a:p>
                      <a:pPr>
                        <a:lnSpc>
                          <a:spcPct val="115000"/>
                        </a:lnSpc>
                        <a:spcAft>
                          <a:spcPts val="0"/>
                        </a:spcAft>
                      </a:pPr>
                      <a:r>
                        <a:rPr lang="en-GB" sz="1200">
                          <a:effectLst/>
                        </a:rPr>
                        <a:t> </a:t>
                      </a:r>
                    </a:p>
                    <a:p>
                      <a:pPr>
                        <a:lnSpc>
                          <a:spcPct val="115000"/>
                        </a:lnSpc>
                        <a:spcAft>
                          <a:spcPts val="0"/>
                        </a:spcAft>
                      </a:pPr>
                      <a:r>
                        <a:rPr lang="en-GB" sz="1200">
                          <a:effectLst/>
                        </a:rPr>
                        <a:t> </a:t>
                      </a:r>
                    </a:p>
                    <a:p>
                      <a:pPr>
                        <a:lnSpc>
                          <a:spcPct val="115000"/>
                        </a:lnSpc>
                        <a:spcAft>
                          <a:spcPts val="0"/>
                        </a:spcAft>
                      </a:pPr>
                      <a:r>
                        <a:rPr lang="en-GB" sz="1200">
                          <a:effectLst/>
                        </a:rPr>
                        <a:t> </a:t>
                      </a:r>
                    </a:p>
                    <a:p>
                      <a:pPr>
                        <a:lnSpc>
                          <a:spcPct val="115000"/>
                        </a:lnSpc>
                        <a:spcAft>
                          <a:spcPts val="0"/>
                        </a:spcAft>
                      </a:pPr>
                      <a:r>
                        <a:rPr lang="en-GB" sz="1200">
                          <a:effectLst/>
                        </a:rPr>
                        <a:t> </a:t>
                      </a:r>
                    </a:p>
                    <a:p>
                      <a:pPr>
                        <a:lnSpc>
                          <a:spcPct val="115000"/>
                        </a:lnSpc>
                        <a:spcAft>
                          <a:spcPts val="0"/>
                        </a:spcAft>
                      </a:pPr>
                      <a:r>
                        <a:rPr lang="en-GB" sz="1200">
                          <a:effectLst/>
                        </a:rPr>
                        <a:t> </a:t>
                      </a:r>
                      <a:endParaRPr lang="en-GB" sz="1200">
                        <a:effectLst/>
                        <a:latin typeface="Arial" panose="020B0604020202020204" pitchFamily="34" charset="0"/>
                        <a:ea typeface="Arial" panose="020B0604020202020204" pitchFamily="34" charset="0"/>
                      </a:endParaRPr>
                    </a:p>
                  </a:txBody>
                  <a:tcPr marL="19556" marR="19556" marT="19556" marB="19556"/>
                </a:tc>
                <a:tc>
                  <a:txBody>
                    <a:bodyPr/>
                    <a:lstStyle/>
                    <a:p>
                      <a:pPr>
                        <a:lnSpc>
                          <a:spcPct val="115000"/>
                        </a:lnSpc>
                        <a:spcAft>
                          <a:spcPts val="0"/>
                        </a:spcAft>
                      </a:pPr>
                      <a:r>
                        <a:rPr lang="en-GB" sz="1200">
                          <a:effectLst/>
                        </a:rPr>
                        <a:t> </a:t>
                      </a:r>
                      <a:endParaRPr lang="en-GB" sz="1200">
                        <a:effectLst/>
                        <a:latin typeface="Arial" panose="020B0604020202020204" pitchFamily="34" charset="0"/>
                        <a:ea typeface="Arial" panose="020B0604020202020204" pitchFamily="34" charset="0"/>
                      </a:endParaRPr>
                    </a:p>
                  </a:txBody>
                  <a:tcPr marL="19556" marR="19556" marT="19556" marB="19556"/>
                </a:tc>
                <a:tc>
                  <a:txBody>
                    <a:bodyPr/>
                    <a:lstStyle/>
                    <a:p>
                      <a:pPr>
                        <a:lnSpc>
                          <a:spcPct val="115000"/>
                        </a:lnSpc>
                        <a:spcAft>
                          <a:spcPts val="0"/>
                        </a:spcAft>
                      </a:pPr>
                      <a:r>
                        <a:rPr lang="en-GB" sz="1200">
                          <a:effectLst/>
                        </a:rPr>
                        <a:t> </a:t>
                      </a:r>
                      <a:endParaRPr lang="en-GB" sz="1200">
                        <a:effectLst/>
                        <a:latin typeface="Arial" panose="020B0604020202020204" pitchFamily="34" charset="0"/>
                        <a:ea typeface="Arial" panose="020B0604020202020204" pitchFamily="34" charset="0"/>
                      </a:endParaRPr>
                    </a:p>
                  </a:txBody>
                  <a:tcPr marL="19556" marR="19556" marT="19556" marB="19556"/>
                </a:tc>
                <a:tc>
                  <a:txBody>
                    <a:bodyPr/>
                    <a:lstStyle/>
                    <a:p>
                      <a:pPr>
                        <a:lnSpc>
                          <a:spcPct val="115000"/>
                        </a:lnSpc>
                        <a:spcAft>
                          <a:spcPts val="0"/>
                        </a:spcAft>
                      </a:pPr>
                      <a:r>
                        <a:rPr lang="en-GB" sz="1200">
                          <a:effectLst/>
                        </a:rPr>
                        <a:t> </a:t>
                      </a:r>
                      <a:endParaRPr lang="en-GB" sz="1200">
                        <a:effectLst/>
                        <a:latin typeface="Arial" panose="020B0604020202020204" pitchFamily="34" charset="0"/>
                        <a:ea typeface="Arial" panose="020B0604020202020204" pitchFamily="34" charset="0"/>
                      </a:endParaRPr>
                    </a:p>
                  </a:txBody>
                  <a:tcPr marL="19556" marR="19556" marT="19556" marB="19556"/>
                </a:tc>
                <a:extLst>
                  <a:ext uri="{0D108BD9-81ED-4DB2-BD59-A6C34878D82A}">
                    <a16:rowId xmlns:a16="http://schemas.microsoft.com/office/drawing/2014/main" val="4229518739"/>
                  </a:ext>
                </a:extLst>
              </a:tr>
              <a:tr h="1405128">
                <a:tc>
                  <a:txBody>
                    <a:bodyPr/>
                    <a:lstStyle/>
                    <a:p>
                      <a:pPr algn="ctr">
                        <a:lnSpc>
                          <a:spcPct val="115000"/>
                        </a:lnSpc>
                        <a:spcAft>
                          <a:spcPts val="0"/>
                        </a:spcAft>
                      </a:pPr>
                      <a:r>
                        <a:rPr lang="en-GB" sz="1200">
                          <a:effectLst/>
                        </a:rPr>
                        <a:t> </a:t>
                      </a:r>
                    </a:p>
                    <a:p>
                      <a:pPr algn="ctr">
                        <a:lnSpc>
                          <a:spcPct val="115000"/>
                        </a:lnSpc>
                        <a:spcAft>
                          <a:spcPts val="0"/>
                        </a:spcAft>
                      </a:pPr>
                      <a:r>
                        <a:rPr lang="en-GB" sz="1200">
                          <a:effectLst/>
                        </a:rPr>
                        <a:t> </a:t>
                      </a:r>
                    </a:p>
                    <a:p>
                      <a:pPr algn="ctr">
                        <a:lnSpc>
                          <a:spcPct val="115000"/>
                        </a:lnSpc>
                        <a:spcAft>
                          <a:spcPts val="0"/>
                        </a:spcAft>
                      </a:pPr>
                      <a:r>
                        <a:rPr lang="en-GB" sz="1200">
                          <a:effectLst/>
                        </a:rPr>
                        <a:t> </a:t>
                      </a:r>
                    </a:p>
                    <a:p>
                      <a:pPr algn="ctr">
                        <a:lnSpc>
                          <a:spcPct val="115000"/>
                        </a:lnSpc>
                        <a:spcAft>
                          <a:spcPts val="0"/>
                        </a:spcAft>
                      </a:pPr>
                      <a:r>
                        <a:rPr lang="en-GB" sz="1200">
                          <a:effectLst/>
                        </a:rPr>
                        <a:t>B</a:t>
                      </a:r>
                      <a:endParaRPr lang="en-GB" sz="1200">
                        <a:effectLst/>
                        <a:latin typeface="Arial" panose="020B0604020202020204" pitchFamily="34" charset="0"/>
                        <a:ea typeface="Arial" panose="020B0604020202020204" pitchFamily="34" charset="0"/>
                      </a:endParaRPr>
                    </a:p>
                  </a:txBody>
                  <a:tcPr marL="19556" marR="19556" marT="19556" marB="19556"/>
                </a:tc>
                <a:tc>
                  <a:txBody>
                    <a:bodyPr/>
                    <a:lstStyle/>
                    <a:p>
                      <a:pPr>
                        <a:lnSpc>
                          <a:spcPct val="115000"/>
                        </a:lnSpc>
                        <a:spcAft>
                          <a:spcPts val="0"/>
                        </a:spcAft>
                      </a:pPr>
                      <a:r>
                        <a:rPr lang="en-GB" sz="1200">
                          <a:effectLst/>
                        </a:rPr>
                        <a:t> </a:t>
                      </a:r>
                    </a:p>
                    <a:p>
                      <a:pPr>
                        <a:lnSpc>
                          <a:spcPct val="115000"/>
                        </a:lnSpc>
                        <a:spcAft>
                          <a:spcPts val="0"/>
                        </a:spcAft>
                      </a:pPr>
                      <a:r>
                        <a:rPr lang="en-GB" sz="1200">
                          <a:effectLst/>
                        </a:rPr>
                        <a:t> </a:t>
                      </a:r>
                    </a:p>
                    <a:p>
                      <a:pPr>
                        <a:lnSpc>
                          <a:spcPct val="115000"/>
                        </a:lnSpc>
                        <a:spcAft>
                          <a:spcPts val="0"/>
                        </a:spcAft>
                      </a:pPr>
                      <a:r>
                        <a:rPr lang="en-GB" sz="1200">
                          <a:effectLst/>
                        </a:rPr>
                        <a:t> </a:t>
                      </a:r>
                    </a:p>
                    <a:p>
                      <a:pPr>
                        <a:lnSpc>
                          <a:spcPct val="115000"/>
                        </a:lnSpc>
                        <a:spcAft>
                          <a:spcPts val="0"/>
                        </a:spcAft>
                      </a:pPr>
                      <a:r>
                        <a:rPr lang="en-GB" sz="1200">
                          <a:effectLst/>
                        </a:rPr>
                        <a:t> </a:t>
                      </a:r>
                    </a:p>
                    <a:p>
                      <a:pPr>
                        <a:lnSpc>
                          <a:spcPct val="115000"/>
                        </a:lnSpc>
                        <a:spcAft>
                          <a:spcPts val="0"/>
                        </a:spcAft>
                      </a:pPr>
                      <a:r>
                        <a:rPr lang="en-GB" sz="1200">
                          <a:effectLst/>
                        </a:rPr>
                        <a:t> </a:t>
                      </a:r>
                    </a:p>
                    <a:p>
                      <a:pPr>
                        <a:lnSpc>
                          <a:spcPct val="115000"/>
                        </a:lnSpc>
                        <a:spcAft>
                          <a:spcPts val="0"/>
                        </a:spcAft>
                      </a:pPr>
                      <a:r>
                        <a:rPr lang="en-GB" sz="1200">
                          <a:effectLst/>
                        </a:rPr>
                        <a:t> </a:t>
                      </a:r>
                      <a:endParaRPr lang="en-GB" sz="1200">
                        <a:effectLst/>
                        <a:latin typeface="Arial" panose="020B0604020202020204" pitchFamily="34" charset="0"/>
                        <a:ea typeface="Arial" panose="020B0604020202020204" pitchFamily="34" charset="0"/>
                      </a:endParaRPr>
                    </a:p>
                  </a:txBody>
                  <a:tcPr marL="19556" marR="19556" marT="19556" marB="19556"/>
                </a:tc>
                <a:tc>
                  <a:txBody>
                    <a:bodyPr/>
                    <a:lstStyle/>
                    <a:p>
                      <a:pPr>
                        <a:lnSpc>
                          <a:spcPct val="115000"/>
                        </a:lnSpc>
                        <a:spcAft>
                          <a:spcPts val="0"/>
                        </a:spcAft>
                      </a:pPr>
                      <a:r>
                        <a:rPr lang="en-GB" sz="1200">
                          <a:effectLst/>
                        </a:rPr>
                        <a:t> </a:t>
                      </a:r>
                      <a:endParaRPr lang="en-GB" sz="1200">
                        <a:effectLst/>
                        <a:latin typeface="Arial" panose="020B0604020202020204" pitchFamily="34" charset="0"/>
                        <a:ea typeface="Arial" panose="020B0604020202020204" pitchFamily="34" charset="0"/>
                      </a:endParaRPr>
                    </a:p>
                  </a:txBody>
                  <a:tcPr marL="19556" marR="19556" marT="19556" marB="19556"/>
                </a:tc>
                <a:tc>
                  <a:txBody>
                    <a:bodyPr/>
                    <a:lstStyle/>
                    <a:p>
                      <a:pPr>
                        <a:lnSpc>
                          <a:spcPct val="115000"/>
                        </a:lnSpc>
                        <a:spcAft>
                          <a:spcPts val="0"/>
                        </a:spcAft>
                      </a:pPr>
                      <a:r>
                        <a:rPr lang="en-GB" sz="1200">
                          <a:effectLst/>
                        </a:rPr>
                        <a:t> </a:t>
                      </a:r>
                      <a:endParaRPr lang="en-GB" sz="1200">
                        <a:effectLst/>
                        <a:latin typeface="Arial" panose="020B0604020202020204" pitchFamily="34" charset="0"/>
                        <a:ea typeface="Arial" panose="020B0604020202020204" pitchFamily="34" charset="0"/>
                      </a:endParaRPr>
                    </a:p>
                  </a:txBody>
                  <a:tcPr marL="19556" marR="19556" marT="19556" marB="19556"/>
                </a:tc>
                <a:tc>
                  <a:txBody>
                    <a:bodyPr/>
                    <a:lstStyle/>
                    <a:p>
                      <a:pPr>
                        <a:lnSpc>
                          <a:spcPct val="115000"/>
                        </a:lnSpc>
                        <a:spcAft>
                          <a:spcPts val="0"/>
                        </a:spcAft>
                      </a:pPr>
                      <a:r>
                        <a:rPr lang="en-GB" sz="1200">
                          <a:effectLst/>
                        </a:rPr>
                        <a:t> </a:t>
                      </a:r>
                      <a:endParaRPr lang="en-GB" sz="1200">
                        <a:effectLst/>
                        <a:latin typeface="Arial" panose="020B0604020202020204" pitchFamily="34" charset="0"/>
                        <a:ea typeface="Arial" panose="020B0604020202020204" pitchFamily="34" charset="0"/>
                      </a:endParaRPr>
                    </a:p>
                  </a:txBody>
                  <a:tcPr marL="19556" marR="19556" marT="19556" marB="19556"/>
                </a:tc>
                <a:extLst>
                  <a:ext uri="{0D108BD9-81ED-4DB2-BD59-A6C34878D82A}">
                    <a16:rowId xmlns:a16="http://schemas.microsoft.com/office/drawing/2014/main" val="1033833762"/>
                  </a:ext>
                </a:extLst>
              </a:tr>
              <a:tr h="1405128">
                <a:tc>
                  <a:txBody>
                    <a:bodyPr/>
                    <a:lstStyle/>
                    <a:p>
                      <a:pPr algn="ctr">
                        <a:lnSpc>
                          <a:spcPct val="115000"/>
                        </a:lnSpc>
                        <a:spcAft>
                          <a:spcPts val="0"/>
                        </a:spcAft>
                      </a:pPr>
                      <a:r>
                        <a:rPr lang="en-GB" sz="1200">
                          <a:effectLst/>
                        </a:rPr>
                        <a:t> </a:t>
                      </a:r>
                    </a:p>
                    <a:p>
                      <a:pPr algn="ctr">
                        <a:lnSpc>
                          <a:spcPct val="115000"/>
                        </a:lnSpc>
                        <a:spcAft>
                          <a:spcPts val="0"/>
                        </a:spcAft>
                      </a:pPr>
                      <a:r>
                        <a:rPr lang="en-GB" sz="1200">
                          <a:effectLst/>
                        </a:rPr>
                        <a:t> </a:t>
                      </a:r>
                    </a:p>
                    <a:p>
                      <a:pPr algn="ctr">
                        <a:lnSpc>
                          <a:spcPct val="115000"/>
                        </a:lnSpc>
                        <a:spcAft>
                          <a:spcPts val="0"/>
                        </a:spcAft>
                      </a:pPr>
                      <a:r>
                        <a:rPr lang="en-GB" sz="1200">
                          <a:effectLst/>
                        </a:rPr>
                        <a:t> </a:t>
                      </a:r>
                    </a:p>
                    <a:p>
                      <a:pPr algn="ctr">
                        <a:lnSpc>
                          <a:spcPct val="115000"/>
                        </a:lnSpc>
                        <a:spcAft>
                          <a:spcPts val="0"/>
                        </a:spcAft>
                      </a:pPr>
                      <a:r>
                        <a:rPr lang="en-GB" sz="1200">
                          <a:effectLst/>
                        </a:rPr>
                        <a:t>C</a:t>
                      </a:r>
                      <a:endParaRPr lang="en-GB" sz="1200">
                        <a:effectLst/>
                        <a:latin typeface="Arial" panose="020B0604020202020204" pitchFamily="34" charset="0"/>
                        <a:ea typeface="Arial" panose="020B0604020202020204" pitchFamily="34" charset="0"/>
                      </a:endParaRPr>
                    </a:p>
                  </a:txBody>
                  <a:tcPr marL="19556" marR="19556" marT="19556" marB="19556"/>
                </a:tc>
                <a:tc>
                  <a:txBody>
                    <a:bodyPr/>
                    <a:lstStyle/>
                    <a:p>
                      <a:pPr>
                        <a:lnSpc>
                          <a:spcPct val="115000"/>
                        </a:lnSpc>
                        <a:spcAft>
                          <a:spcPts val="0"/>
                        </a:spcAft>
                      </a:pPr>
                      <a:r>
                        <a:rPr lang="en-GB" sz="1200">
                          <a:effectLst/>
                        </a:rPr>
                        <a:t> </a:t>
                      </a:r>
                    </a:p>
                    <a:p>
                      <a:pPr>
                        <a:lnSpc>
                          <a:spcPct val="115000"/>
                        </a:lnSpc>
                        <a:spcAft>
                          <a:spcPts val="0"/>
                        </a:spcAft>
                      </a:pPr>
                      <a:r>
                        <a:rPr lang="en-GB" sz="1200">
                          <a:effectLst/>
                        </a:rPr>
                        <a:t> </a:t>
                      </a:r>
                    </a:p>
                    <a:p>
                      <a:pPr>
                        <a:lnSpc>
                          <a:spcPct val="115000"/>
                        </a:lnSpc>
                        <a:spcAft>
                          <a:spcPts val="0"/>
                        </a:spcAft>
                      </a:pPr>
                      <a:r>
                        <a:rPr lang="en-GB" sz="1200">
                          <a:effectLst/>
                        </a:rPr>
                        <a:t> </a:t>
                      </a:r>
                    </a:p>
                    <a:p>
                      <a:pPr>
                        <a:lnSpc>
                          <a:spcPct val="115000"/>
                        </a:lnSpc>
                        <a:spcAft>
                          <a:spcPts val="0"/>
                        </a:spcAft>
                      </a:pPr>
                      <a:r>
                        <a:rPr lang="en-GB" sz="1200">
                          <a:effectLst/>
                        </a:rPr>
                        <a:t> </a:t>
                      </a:r>
                    </a:p>
                    <a:p>
                      <a:pPr>
                        <a:lnSpc>
                          <a:spcPct val="115000"/>
                        </a:lnSpc>
                        <a:spcAft>
                          <a:spcPts val="0"/>
                        </a:spcAft>
                      </a:pPr>
                      <a:r>
                        <a:rPr lang="en-GB" sz="1200">
                          <a:effectLst/>
                        </a:rPr>
                        <a:t> </a:t>
                      </a:r>
                    </a:p>
                    <a:p>
                      <a:pPr>
                        <a:lnSpc>
                          <a:spcPct val="115000"/>
                        </a:lnSpc>
                        <a:spcAft>
                          <a:spcPts val="0"/>
                        </a:spcAft>
                      </a:pPr>
                      <a:r>
                        <a:rPr lang="en-GB" sz="1200">
                          <a:effectLst/>
                        </a:rPr>
                        <a:t> </a:t>
                      </a:r>
                      <a:endParaRPr lang="en-GB" sz="1200">
                        <a:effectLst/>
                        <a:latin typeface="Arial" panose="020B0604020202020204" pitchFamily="34" charset="0"/>
                        <a:ea typeface="Arial" panose="020B0604020202020204" pitchFamily="34" charset="0"/>
                      </a:endParaRPr>
                    </a:p>
                  </a:txBody>
                  <a:tcPr marL="19556" marR="19556" marT="19556" marB="19556"/>
                </a:tc>
                <a:tc>
                  <a:txBody>
                    <a:bodyPr/>
                    <a:lstStyle/>
                    <a:p>
                      <a:pPr>
                        <a:lnSpc>
                          <a:spcPct val="115000"/>
                        </a:lnSpc>
                        <a:spcAft>
                          <a:spcPts val="0"/>
                        </a:spcAft>
                      </a:pPr>
                      <a:r>
                        <a:rPr lang="en-GB" sz="1200">
                          <a:effectLst/>
                        </a:rPr>
                        <a:t> </a:t>
                      </a:r>
                      <a:endParaRPr lang="en-GB" sz="1200">
                        <a:effectLst/>
                        <a:latin typeface="Arial" panose="020B0604020202020204" pitchFamily="34" charset="0"/>
                        <a:ea typeface="Arial" panose="020B0604020202020204" pitchFamily="34" charset="0"/>
                      </a:endParaRPr>
                    </a:p>
                  </a:txBody>
                  <a:tcPr marL="19556" marR="19556" marT="19556" marB="19556"/>
                </a:tc>
                <a:tc>
                  <a:txBody>
                    <a:bodyPr/>
                    <a:lstStyle/>
                    <a:p>
                      <a:pPr>
                        <a:lnSpc>
                          <a:spcPct val="115000"/>
                        </a:lnSpc>
                        <a:spcAft>
                          <a:spcPts val="0"/>
                        </a:spcAft>
                      </a:pPr>
                      <a:r>
                        <a:rPr lang="en-GB" sz="1200">
                          <a:effectLst/>
                        </a:rPr>
                        <a:t> </a:t>
                      </a:r>
                      <a:endParaRPr lang="en-GB" sz="1200">
                        <a:effectLst/>
                        <a:latin typeface="Arial" panose="020B0604020202020204" pitchFamily="34" charset="0"/>
                        <a:ea typeface="Arial" panose="020B0604020202020204" pitchFamily="34" charset="0"/>
                      </a:endParaRPr>
                    </a:p>
                  </a:txBody>
                  <a:tcPr marL="19556" marR="19556" marT="19556" marB="19556"/>
                </a:tc>
                <a:tc>
                  <a:txBody>
                    <a:bodyPr/>
                    <a:lstStyle/>
                    <a:p>
                      <a:pPr>
                        <a:lnSpc>
                          <a:spcPct val="115000"/>
                        </a:lnSpc>
                        <a:spcAft>
                          <a:spcPts val="0"/>
                        </a:spcAft>
                      </a:pPr>
                      <a:r>
                        <a:rPr lang="en-GB" sz="1200" dirty="0">
                          <a:effectLst/>
                        </a:rPr>
                        <a:t> </a:t>
                      </a:r>
                      <a:endParaRPr lang="en-GB" sz="1200" dirty="0">
                        <a:effectLst/>
                        <a:latin typeface="Arial" panose="020B0604020202020204" pitchFamily="34" charset="0"/>
                        <a:ea typeface="Arial" panose="020B0604020202020204" pitchFamily="34" charset="0"/>
                      </a:endParaRPr>
                    </a:p>
                  </a:txBody>
                  <a:tcPr marL="19556" marR="19556" marT="19556" marB="19556"/>
                </a:tc>
                <a:extLst>
                  <a:ext uri="{0D108BD9-81ED-4DB2-BD59-A6C34878D82A}">
                    <a16:rowId xmlns:a16="http://schemas.microsoft.com/office/drawing/2014/main" val="1389915991"/>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9"/>
          <p:cNvSpPr txBox="1">
            <a:spLocks noGrp="1"/>
          </p:cNvSpPr>
          <p:nvPr>
            <p:ph type="body" idx="1"/>
          </p:nvPr>
        </p:nvSpPr>
        <p:spPr>
          <a:xfrm>
            <a:off x="1169225" y="61799"/>
            <a:ext cx="7747501" cy="1188302"/>
          </a:xfrm>
          <a:prstGeom prst="rect">
            <a:avLst/>
          </a:prstGeom>
          <a:noFill/>
          <a:ln>
            <a:noFill/>
          </a:ln>
        </p:spPr>
        <p:txBody>
          <a:bodyPr spcFirstLastPara="1" wrap="square" lIns="45675" tIns="45675" rIns="45675" bIns="45675" anchor="t" anchorCtr="0">
            <a:noAutofit/>
          </a:bodyPr>
          <a:lstStyle/>
          <a:p>
            <a:pPr marL="0" lvl="0" indent="0" algn="ctr">
              <a:spcBef>
                <a:spcPts val="0"/>
              </a:spcBef>
              <a:buClr>
                <a:schemeClr val="dk1"/>
              </a:buClr>
              <a:buSzPts val="1100"/>
            </a:pPr>
            <a:r>
              <a:rPr lang="en-US" b="1" dirty="0">
                <a:solidFill>
                  <a:srgbClr val="FFFFFF"/>
                </a:solidFill>
              </a:rPr>
              <a:t>Framework for Approaching Context (AO3): Section A</a:t>
            </a:r>
            <a:endParaRPr b="1" dirty="0">
              <a:solidFill>
                <a:srgbClr val="FFFFFF"/>
              </a:solidFill>
            </a:endParaRPr>
          </a:p>
          <a:p>
            <a:pPr marL="0" marR="0" lvl="0" indent="0" algn="ctr" rtl="0">
              <a:lnSpc>
                <a:spcPct val="100000"/>
              </a:lnSpc>
              <a:spcBef>
                <a:spcPts val="0"/>
              </a:spcBef>
              <a:spcAft>
                <a:spcPts val="0"/>
              </a:spcAft>
              <a:buClr>
                <a:srgbClr val="FFFFFF"/>
              </a:buClr>
              <a:buSzPts val="3200"/>
              <a:buFont typeface="Arial"/>
              <a:buNone/>
            </a:pPr>
            <a:endParaRPr b="1" dirty="0">
              <a:solidFill>
                <a:srgbClr val="FFFFFF"/>
              </a:solidFill>
            </a:endParaRPr>
          </a:p>
        </p:txBody>
      </p:sp>
      <p:graphicFrame>
        <p:nvGraphicFramePr>
          <p:cNvPr id="3" name="Table 2">
            <a:extLst>
              <a:ext uri="{FF2B5EF4-FFF2-40B4-BE49-F238E27FC236}">
                <a16:creationId xmlns:a16="http://schemas.microsoft.com/office/drawing/2014/main" id="{D7421849-BEC3-460B-881E-CF011DA14793}"/>
              </a:ext>
            </a:extLst>
          </p:cNvPr>
          <p:cNvGraphicFramePr>
            <a:graphicFrameLocks noGrp="1"/>
          </p:cNvGraphicFramePr>
          <p:nvPr>
            <p:extLst>
              <p:ext uri="{D42A27DB-BD31-4B8C-83A1-F6EECF244321}">
                <p14:modId xmlns:p14="http://schemas.microsoft.com/office/powerpoint/2010/main" val="2528522761"/>
              </p:ext>
            </p:extLst>
          </p:nvPr>
        </p:nvGraphicFramePr>
        <p:xfrm>
          <a:off x="144848" y="1458930"/>
          <a:ext cx="8771878" cy="5338974"/>
        </p:xfrm>
        <a:graphic>
          <a:graphicData uri="http://schemas.openxmlformats.org/drawingml/2006/table">
            <a:tbl>
              <a:tblPr>
                <a:tableStyleId>{095383FA-D6D0-4B17-9654-D0A2211688D4}</a:tableStyleId>
              </a:tblPr>
              <a:tblGrid>
                <a:gridCol w="520613">
                  <a:extLst>
                    <a:ext uri="{9D8B030D-6E8A-4147-A177-3AD203B41FA5}">
                      <a16:colId xmlns:a16="http://schemas.microsoft.com/office/drawing/2014/main" val="1076491768"/>
                    </a:ext>
                  </a:extLst>
                </a:gridCol>
                <a:gridCol w="1976504">
                  <a:extLst>
                    <a:ext uri="{9D8B030D-6E8A-4147-A177-3AD203B41FA5}">
                      <a16:colId xmlns:a16="http://schemas.microsoft.com/office/drawing/2014/main" val="2454448337"/>
                    </a:ext>
                  </a:extLst>
                </a:gridCol>
                <a:gridCol w="2073319">
                  <a:extLst>
                    <a:ext uri="{9D8B030D-6E8A-4147-A177-3AD203B41FA5}">
                      <a16:colId xmlns:a16="http://schemas.microsoft.com/office/drawing/2014/main" val="2486508636"/>
                    </a:ext>
                  </a:extLst>
                </a:gridCol>
                <a:gridCol w="2073319">
                  <a:extLst>
                    <a:ext uri="{9D8B030D-6E8A-4147-A177-3AD203B41FA5}">
                      <a16:colId xmlns:a16="http://schemas.microsoft.com/office/drawing/2014/main" val="356821813"/>
                    </a:ext>
                  </a:extLst>
                </a:gridCol>
                <a:gridCol w="2128123">
                  <a:extLst>
                    <a:ext uri="{9D8B030D-6E8A-4147-A177-3AD203B41FA5}">
                      <a16:colId xmlns:a16="http://schemas.microsoft.com/office/drawing/2014/main" val="3997434123"/>
                    </a:ext>
                  </a:extLst>
                </a:gridCol>
              </a:tblGrid>
              <a:tr h="245515">
                <a:tc gridSpan="5">
                  <a:txBody>
                    <a:bodyPr/>
                    <a:lstStyle/>
                    <a:p>
                      <a:pPr>
                        <a:lnSpc>
                          <a:spcPct val="115000"/>
                        </a:lnSpc>
                        <a:spcAft>
                          <a:spcPts val="0"/>
                        </a:spcAft>
                      </a:pPr>
                      <a:r>
                        <a:rPr lang="en-GB" sz="1100">
                          <a:effectLst/>
                        </a:rPr>
                        <a:t>What is the focus of the question?        Presentation of marriage</a:t>
                      </a:r>
                      <a:endParaRPr lang="en-GB" sz="1100">
                        <a:effectLst/>
                        <a:latin typeface="Arial" panose="020B0604020202020204" pitchFamily="34" charset="0"/>
                        <a:ea typeface="Arial" panose="020B0604020202020204" pitchFamily="34" charset="0"/>
                      </a:endParaRPr>
                    </a:p>
                  </a:txBody>
                  <a:tcPr marL="14227" marR="14227" marT="14227" marB="14227"/>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59122170"/>
                  </a:ext>
                </a:extLst>
              </a:tr>
              <a:tr h="342824">
                <a:tc>
                  <a:txBody>
                    <a:bodyPr/>
                    <a:lstStyle/>
                    <a:p>
                      <a:pPr algn="ctr">
                        <a:lnSpc>
                          <a:spcPct val="115000"/>
                        </a:lnSpc>
                        <a:spcAft>
                          <a:spcPts val="0"/>
                        </a:spcAft>
                      </a:pPr>
                      <a:r>
                        <a:rPr lang="en-GB" sz="1100">
                          <a:effectLst/>
                        </a:rPr>
                        <a:t>Text</a:t>
                      </a:r>
                      <a:endParaRPr lang="en-GB" sz="1100">
                        <a:effectLst/>
                        <a:latin typeface="Arial" panose="020B0604020202020204" pitchFamily="34" charset="0"/>
                        <a:ea typeface="Arial" panose="020B0604020202020204" pitchFamily="34" charset="0"/>
                      </a:endParaRPr>
                    </a:p>
                  </a:txBody>
                  <a:tcPr marL="14227" marR="14227" marT="14227" marB="14227"/>
                </a:tc>
                <a:tc>
                  <a:txBody>
                    <a:bodyPr/>
                    <a:lstStyle/>
                    <a:p>
                      <a:pPr algn="ctr">
                        <a:lnSpc>
                          <a:spcPct val="115000"/>
                        </a:lnSpc>
                        <a:spcAft>
                          <a:spcPts val="0"/>
                        </a:spcAft>
                      </a:pPr>
                      <a:r>
                        <a:rPr lang="en-GB" sz="1100">
                          <a:effectLst/>
                        </a:rPr>
                        <a:t>Contexts of Production: Time, Genre, Ideology</a:t>
                      </a:r>
                      <a:endParaRPr lang="en-GB" sz="1100">
                        <a:effectLst/>
                        <a:latin typeface="Arial" panose="020B0604020202020204" pitchFamily="34" charset="0"/>
                        <a:ea typeface="Arial" panose="020B0604020202020204" pitchFamily="34" charset="0"/>
                      </a:endParaRPr>
                    </a:p>
                  </a:txBody>
                  <a:tcPr marL="14227" marR="14227" marT="14227" marB="14227"/>
                </a:tc>
                <a:tc>
                  <a:txBody>
                    <a:bodyPr/>
                    <a:lstStyle/>
                    <a:p>
                      <a:pPr algn="ctr">
                        <a:lnSpc>
                          <a:spcPct val="115000"/>
                        </a:lnSpc>
                        <a:spcAft>
                          <a:spcPts val="0"/>
                        </a:spcAft>
                      </a:pPr>
                      <a:r>
                        <a:rPr lang="en-GB" sz="1100">
                          <a:effectLst/>
                        </a:rPr>
                        <a:t>Context of Reception: Consideration of Audience</a:t>
                      </a:r>
                      <a:endParaRPr lang="en-GB" sz="1100">
                        <a:effectLst/>
                        <a:latin typeface="Arial" panose="020B0604020202020204" pitchFamily="34" charset="0"/>
                        <a:ea typeface="Arial" panose="020B0604020202020204" pitchFamily="34" charset="0"/>
                      </a:endParaRPr>
                    </a:p>
                  </a:txBody>
                  <a:tcPr marL="14227" marR="14227" marT="14227" marB="14227"/>
                </a:tc>
                <a:tc>
                  <a:txBody>
                    <a:bodyPr/>
                    <a:lstStyle/>
                    <a:p>
                      <a:pPr algn="ctr">
                        <a:lnSpc>
                          <a:spcPct val="115000"/>
                        </a:lnSpc>
                        <a:spcAft>
                          <a:spcPts val="0"/>
                        </a:spcAft>
                      </a:pPr>
                      <a:r>
                        <a:rPr lang="en-GB" sz="1100">
                          <a:effectLst/>
                        </a:rPr>
                        <a:t>Prior Expectations </a:t>
                      </a:r>
                      <a:endParaRPr lang="en-GB" sz="1100">
                        <a:effectLst/>
                        <a:latin typeface="Arial" panose="020B0604020202020204" pitchFamily="34" charset="0"/>
                        <a:ea typeface="Arial" panose="020B0604020202020204" pitchFamily="34" charset="0"/>
                      </a:endParaRPr>
                    </a:p>
                  </a:txBody>
                  <a:tcPr marL="14227" marR="14227" marT="14227" marB="14227"/>
                </a:tc>
                <a:tc>
                  <a:txBody>
                    <a:bodyPr/>
                    <a:lstStyle/>
                    <a:p>
                      <a:pPr algn="ctr">
                        <a:lnSpc>
                          <a:spcPct val="115000"/>
                        </a:lnSpc>
                        <a:spcAft>
                          <a:spcPts val="0"/>
                        </a:spcAft>
                      </a:pPr>
                      <a:r>
                        <a:rPr lang="en-GB" sz="1100">
                          <a:effectLst/>
                        </a:rPr>
                        <a:t>Perspective in Text</a:t>
                      </a:r>
                      <a:endParaRPr lang="en-GB" sz="1100">
                        <a:effectLst/>
                        <a:latin typeface="Arial" panose="020B0604020202020204" pitchFamily="34" charset="0"/>
                        <a:ea typeface="Arial" panose="020B0604020202020204" pitchFamily="34" charset="0"/>
                      </a:endParaRPr>
                    </a:p>
                  </a:txBody>
                  <a:tcPr marL="14227" marR="14227" marT="14227" marB="14227"/>
                </a:tc>
                <a:extLst>
                  <a:ext uri="{0D108BD9-81ED-4DB2-BD59-A6C34878D82A}">
                    <a16:rowId xmlns:a16="http://schemas.microsoft.com/office/drawing/2014/main" val="593285377"/>
                  </a:ext>
                </a:extLst>
              </a:tr>
              <a:tr h="1695188">
                <a:tc>
                  <a:txBody>
                    <a:bodyPr/>
                    <a:lstStyle/>
                    <a:p>
                      <a:pPr algn="ctr">
                        <a:lnSpc>
                          <a:spcPct val="115000"/>
                        </a:lnSpc>
                        <a:spcAft>
                          <a:spcPts val="0"/>
                        </a:spcAft>
                      </a:pPr>
                      <a:r>
                        <a:rPr lang="en-GB" sz="1100">
                          <a:effectLst/>
                        </a:rPr>
                        <a:t>A</a:t>
                      </a:r>
                      <a:endParaRPr lang="en-GB" sz="1100">
                        <a:effectLst/>
                        <a:latin typeface="Arial" panose="020B0604020202020204" pitchFamily="34" charset="0"/>
                        <a:ea typeface="Arial" panose="020B0604020202020204" pitchFamily="34" charset="0"/>
                      </a:endParaRPr>
                    </a:p>
                  </a:txBody>
                  <a:tcPr marL="14227" marR="14227" marT="14227" marB="14227"/>
                </a:tc>
                <a:tc>
                  <a:txBody>
                    <a:bodyPr/>
                    <a:lstStyle/>
                    <a:p>
                      <a:pPr>
                        <a:lnSpc>
                          <a:spcPct val="115000"/>
                        </a:lnSpc>
                        <a:spcAft>
                          <a:spcPts val="0"/>
                        </a:spcAft>
                      </a:pPr>
                      <a:r>
                        <a:rPr lang="en-GB" sz="1100">
                          <a:effectLst/>
                        </a:rPr>
                        <a:t>Time: 19th century</a:t>
                      </a:r>
                    </a:p>
                    <a:p>
                      <a:pPr>
                        <a:lnSpc>
                          <a:spcPct val="115000"/>
                        </a:lnSpc>
                        <a:spcAft>
                          <a:spcPts val="0"/>
                        </a:spcAft>
                      </a:pPr>
                      <a:r>
                        <a:rPr lang="en-GB" sz="1100">
                          <a:effectLst/>
                        </a:rPr>
                        <a:t> </a:t>
                      </a:r>
                    </a:p>
                    <a:p>
                      <a:pPr>
                        <a:lnSpc>
                          <a:spcPct val="115000"/>
                        </a:lnSpc>
                        <a:spcAft>
                          <a:spcPts val="0"/>
                        </a:spcAft>
                      </a:pPr>
                      <a:r>
                        <a:rPr lang="en-GB" sz="1100">
                          <a:effectLst/>
                        </a:rPr>
                        <a:t>Genre: Novel</a:t>
                      </a:r>
                    </a:p>
                    <a:p>
                      <a:pPr>
                        <a:lnSpc>
                          <a:spcPct val="115000"/>
                        </a:lnSpc>
                        <a:spcAft>
                          <a:spcPts val="0"/>
                        </a:spcAft>
                      </a:pPr>
                      <a:r>
                        <a:rPr lang="en-GB" sz="1100">
                          <a:effectLst/>
                        </a:rPr>
                        <a:t> </a:t>
                      </a:r>
                    </a:p>
                    <a:p>
                      <a:pPr>
                        <a:lnSpc>
                          <a:spcPct val="115000"/>
                        </a:lnSpc>
                        <a:spcAft>
                          <a:spcPts val="0"/>
                        </a:spcAft>
                      </a:pPr>
                      <a:r>
                        <a:rPr lang="en-GB" sz="1100">
                          <a:effectLst/>
                        </a:rPr>
                        <a:t>Ideology: male-dominated patriarchal society</a:t>
                      </a:r>
                    </a:p>
                    <a:p>
                      <a:pPr>
                        <a:lnSpc>
                          <a:spcPct val="115000"/>
                        </a:lnSpc>
                        <a:spcAft>
                          <a:spcPts val="0"/>
                        </a:spcAft>
                      </a:pPr>
                      <a:r>
                        <a:rPr lang="en-GB" sz="1100">
                          <a:effectLst/>
                        </a:rPr>
                        <a:t> </a:t>
                      </a:r>
                    </a:p>
                    <a:p>
                      <a:pPr>
                        <a:lnSpc>
                          <a:spcPct val="115000"/>
                        </a:lnSpc>
                        <a:spcAft>
                          <a:spcPts val="0"/>
                        </a:spcAft>
                      </a:pPr>
                      <a:r>
                        <a:rPr lang="en-GB" sz="1100">
                          <a:effectLst/>
                        </a:rPr>
                        <a:t> </a:t>
                      </a:r>
                      <a:endParaRPr lang="en-GB" sz="1100">
                        <a:effectLst/>
                        <a:latin typeface="Arial" panose="020B0604020202020204" pitchFamily="34" charset="0"/>
                        <a:ea typeface="Arial" panose="020B0604020202020204" pitchFamily="34" charset="0"/>
                      </a:endParaRPr>
                    </a:p>
                  </a:txBody>
                  <a:tcPr marL="14227" marR="14227" marT="14227" marB="14227"/>
                </a:tc>
                <a:tc>
                  <a:txBody>
                    <a:bodyPr/>
                    <a:lstStyle/>
                    <a:p>
                      <a:pPr>
                        <a:lnSpc>
                          <a:spcPct val="115000"/>
                        </a:lnSpc>
                        <a:spcAft>
                          <a:spcPts val="0"/>
                        </a:spcAft>
                      </a:pPr>
                      <a:r>
                        <a:rPr lang="en-GB" sz="1100">
                          <a:effectLst/>
                        </a:rPr>
                        <a:t>Hardy’s original audience would have been educated people who would have held traditional beliefs about marriage. A contemporary audience would view the text as expressing views on marriage that were typical of its era.</a:t>
                      </a:r>
                      <a:endParaRPr lang="en-GB" sz="1100">
                        <a:effectLst/>
                        <a:latin typeface="Arial" panose="020B0604020202020204" pitchFamily="34" charset="0"/>
                        <a:ea typeface="Arial" panose="020B0604020202020204" pitchFamily="34" charset="0"/>
                      </a:endParaRPr>
                    </a:p>
                  </a:txBody>
                  <a:tcPr marL="14227" marR="14227" marT="14227" marB="14227"/>
                </a:tc>
                <a:tc>
                  <a:txBody>
                    <a:bodyPr/>
                    <a:lstStyle/>
                    <a:p>
                      <a:pPr>
                        <a:lnSpc>
                          <a:spcPct val="115000"/>
                        </a:lnSpc>
                        <a:spcAft>
                          <a:spcPts val="0"/>
                        </a:spcAft>
                      </a:pPr>
                      <a:r>
                        <a:rPr lang="en-GB" sz="1100">
                          <a:effectLst/>
                        </a:rPr>
                        <a:t>Male characters would be empowered; female characters would be depicted as needful of marriage as a life goal and duty.</a:t>
                      </a:r>
                      <a:endParaRPr lang="en-GB" sz="1100">
                        <a:effectLst/>
                        <a:latin typeface="Arial" panose="020B0604020202020204" pitchFamily="34" charset="0"/>
                        <a:ea typeface="Arial" panose="020B0604020202020204" pitchFamily="34" charset="0"/>
                      </a:endParaRPr>
                    </a:p>
                  </a:txBody>
                  <a:tcPr marL="14227" marR="14227" marT="14227" marB="14227"/>
                </a:tc>
                <a:tc>
                  <a:txBody>
                    <a:bodyPr/>
                    <a:lstStyle/>
                    <a:p>
                      <a:pPr>
                        <a:lnSpc>
                          <a:spcPct val="115000"/>
                        </a:lnSpc>
                        <a:spcAft>
                          <a:spcPts val="0"/>
                        </a:spcAft>
                      </a:pPr>
                      <a:r>
                        <a:rPr lang="en-GB" sz="1100">
                          <a:effectLst/>
                        </a:rPr>
                        <a:t>Unconventional presentation of marriage: although female character acknowledges a traditional 19th-century sense of female fulfilment though a “wedding”; unusually for its time, she rejects the long-term commitment required for a successful marriage.</a:t>
                      </a:r>
                      <a:endParaRPr lang="en-GB" sz="1100">
                        <a:effectLst/>
                        <a:latin typeface="Arial" panose="020B0604020202020204" pitchFamily="34" charset="0"/>
                        <a:ea typeface="Arial" panose="020B0604020202020204" pitchFamily="34" charset="0"/>
                      </a:endParaRPr>
                    </a:p>
                  </a:txBody>
                  <a:tcPr marL="14227" marR="14227" marT="14227" marB="14227"/>
                </a:tc>
                <a:extLst>
                  <a:ext uri="{0D108BD9-81ED-4DB2-BD59-A6C34878D82A}">
                    <a16:rowId xmlns:a16="http://schemas.microsoft.com/office/drawing/2014/main" val="4182565191"/>
                  </a:ext>
                </a:extLst>
              </a:tr>
              <a:tr h="1587098">
                <a:tc>
                  <a:txBody>
                    <a:bodyPr/>
                    <a:lstStyle/>
                    <a:p>
                      <a:pPr algn="ctr">
                        <a:lnSpc>
                          <a:spcPct val="115000"/>
                        </a:lnSpc>
                        <a:spcAft>
                          <a:spcPts val="0"/>
                        </a:spcAft>
                      </a:pPr>
                      <a:r>
                        <a:rPr lang="en-GB" sz="1100">
                          <a:effectLst/>
                        </a:rPr>
                        <a:t>B</a:t>
                      </a:r>
                      <a:endParaRPr lang="en-GB" sz="1100">
                        <a:effectLst/>
                        <a:latin typeface="Arial" panose="020B0604020202020204" pitchFamily="34" charset="0"/>
                        <a:ea typeface="Arial" panose="020B0604020202020204" pitchFamily="34" charset="0"/>
                      </a:endParaRPr>
                    </a:p>
                  </a:txBody>
                  <a:tcPr marL="14227" marR="14227" marT="14227" marB="14227"/>
                </a:tc>
                <a:tc>
                  <a:txBody>
                    <a:bodyPr/>
                    <a:lstStyle/>
                    <a:p>
                      <a:pPr>
                        <a:lnSpc>
                          <a:spcPct val="115000"/>
                        </a:lnSpc>
                        <a:spcAft>
                          <a:spcPts val="0"/>
                        </a:spcAft>
                      </a:pPr>
                      <a:r>
                        <a:rPr lang="en-GB" sz="1100" dirty="0">
                          <a:effectLst/>
                        </a:rPr>
                        <a:t>Time: 2017</a:t>
                      </a:r>
                    </a:p>
                    <a:p>
                      <a:pPr>
                        <a:lnSpc>
                          <a:spcPct val="115000"/>
                        </a:lnSpc>
                        <a:spcAft>
                          <a:spcPts val="0"/>
                        </a:spcAft>
                      </a:pPr>
                      <a:r>
                        <a:rPr lang="en-GB" sz="1100" dirty="0">
                          <a:effectLst/>
                        </a:rPr>
                        <a:t> </a:t>
                      </a:r>
                    </a:p>
                    <a:p>
                      <a:pPr>
                        <a:lnSpc>
                          <a:spcPct val="115000"/>
                        </a:lnSpc>
                        <a:spcAft>
                          <a:spcPts val="0"/>
                        </a:spcAft>
                      </a:pPr>
                      <a:r>
                        <a:rPr lang="en-GB" sz="1100" dirty="0">
                          <a:effectLst/>
                        </a:rPr>
                        <a:t>Genre: Broadsheet feature</a:t>
                      </a:r>
                    </a:p>
                    <a:p>
                      <a:pPr>
                        <a:lnSpc>
                          <a:spcPct val="115000"/>
                        </a:lnSpc>
                        <a:spcAft>
                          <a:spcPts val="0"/>
                        </a:spcAft>
                      </a:pPr>
                      <a:r>
                        <a:rPr lang="en-GB" sz="1100" dirty="0">
                          <a:effectLst/>
                        </a:rPr>
                        <a:t> </a:t>
                      </a:r>
                    </a:p>
                    <a:p>
                      <a:pPr>
                        <a:lnSpc>
                          <a:spcPct val="115000"/>
                        </a:lnSpc>
                        <a:spcAft>
                          <a:spcPts val="0"/>
                        </a:spcAft>
                      </a:pPr>
                      <a:r>
                        <a:rPr lang="en-GB" sz="1100" dirty="0">
                          <a:effectLst/>
                        </a:rPr>
                        <a:t>Ideology: Post-patriarchal society where traditional marriage values can be questioned</a:t>
                      </a:r>
                    </a:p>
                  </a:txBody>
                  <a:tcPr marL="14227" marR="14227" marT="14227" marB="14227"/>
                </a:tc>
                <a:tc>
                  <a:txBody>
                    <a:bodyPr/>
                    <a:lstStyle/>
                    <a:p>
                      <a:pPr>
                        <a:lnSpc>
                          <a:spcPct val="115000"/>
                        </a:lnSpc>
                        <a:spcAft>
                          <a:spcPts val="0"/>
                        </a:spcAft>
                      </a:pPr>
                      <a:r>
                        <a:rPr lang="en-GB" sz="1100">
                          <a:effectLst/>
                        </a:rPr>
                        <a:t>The audience is educated and broadly socially conservative.</a:t>
                      </a:r>
                      <a:endParaRPr lang="en-GB" sz="1100">
                        <a:effectLst/>
                        <a:latin typeface="Arial" panose="020B0604020202020204" pitchFamily="34" charset="0"/>
                        <a:ea typeface="Arial" panose="020B0604020202020204" pitchFamily="34" charset="0"/>
                      </a:endParaRPr>
                    </a:p>
                  </a:txBody>
                  <a:tcPr marL="14227" marR="14227" marT="14227" marB="14227"/>
                </a:tc>
                <a:tc>
                  <a:txBody>
                    <a:bodyPr/>
                    <a:lstStyle/>
                    <a:p>
                      <a:pPr>
                        <a:lnSpc>
                          <a:spcPct val="115000"/>
                        </a:lnSpc>
                        <a:spcAft>
                          <a:spcPts val="0"/>
                        </a:spcAft>
                      </a:pPr>
                      <a:r>
                        <a:rPr lang="en-GB" sz="1100" dirty="0">
                          <a:effectLst/>
                        </a:rPr>
                        <a:t>The publication date would indicate that female empowerment is going to be important in the presentation of marriage. A socially conservative newspaper may be expected to be critical of ‘new’ marriage concepts</a:t>
                      </a:r>
                      <a:endParaRPr lang="en-GB" sz="1100" dirty="0">
                        <a:effectLst/>
                        <a:latin typeface="Arial" panose="020B0604020202020204" pitchFamily="34" charset="0"/>
                        <a:ea typeface="Arial" panose="020B0604020202020204" pitchFamily="34" charset="0"/>
                      </a:endParaRPr>
                    </a:p>
                  </a:txBody>
                  <a:tcPr marL="14227" marR="14227" marT="14227" marB="14227"/>
                </a:tc>
                <a:tc>
                  <a:txBody>
                    <a:bodyPr/>
                    <a:lstStyle/>
                    <a:p>
                      <a:pPr>
                        <a:lnSpc>
                          <a:spcPct val="115000"/>
                        </a:lnSpc>
                        <a:spcAft>
                          <a:spcPts val="0"/>
                        </a:spcAft>
                      </a:pPr>
                      <a:r>
                        <a:rPr lang="en-GB" sz="1100">
                          <a:effectLst/>
                        </a:rPr>
                        <a:t>A bemused and subtly cynical perspective on how sologamy aims to be against tradition but clings on to elements of traditional practice with regards to marriage.</a:t>
                      </a:r>
                      <a:endParaRPr lang="en-GB" sz="1100">
                        <a:effectLst/>
                        <a:latin typeface="Arial" panose="020B0604020202020204" pitchFamily="34" charset="0"/>
                        <a:ea typeface="Arial" panose="020B0604020202020204" pitchFamily="34" charset="0"/>
                      </a:endParaRPr>
                    </a:p>
                  </a:txBody>
                  <a:tcPr marL="14227" marR="14227" marT="14227" marB="14227"/>
                </a:tc>
                <a:extLst>
                  <a:ext uri="{0D108BD9-81ED-4DB2-BD59-A6C34878D82A}">
                    <a16:rowId xmlns:a16="http://schemas.microsoft.com/office/drawing/2014/main" val="720642311"/>
                  </a:ext>
                </a:extLst>
              </a:tr>
              <a:tr h="1316874">
                <a:tc>
                  <a:txBody>
                    <a:bodyPr/>
                    <a:lstStyle/>
                    <a:p>
                      <a:pPr algn="ctr">
                        <a:lnSpc>
                          <a:spcPct val="115000"/>
                        </a:lnSpc>
                        <a:spcAft>
                          <a:spcPts val="0"/>
                        </a:spcAft>
                      </a:pPr>
                      <a:r>
                        <a:rPr lang="en-GB" sz="1100">
                          <a:effectLst/>
                        </a:rPr>
                        <a:t>C</a:t>
                      </a:r>
                      <a:endParaRPr lang="en-GB" sz="1100">
                        <a:effectLst/>
                        <a:latin typeface="Arial" panose="020B0604020202020204" pitchFamily="34" charset="0"/>
                        <a:ea typeface="Arial" panose="020B0604020202020204" pitchFamily="34" charset="0"/>
                      </a:endParaRPr>
                    </a:p>
                  </a:txBody>
                  <a:tcPr marL="14227" marR="14227" marT="14227" marB="14227"/>
                </a:tc>
                <a:tc>
                  <a:txBody>
                    <a:bodyPr/>
                    <a:lstStyle/>
                    <a:p>
                      <a:pPr>
                        <a:lnSpc>
                          <a:spcPct val="115000"/>
                        </a:lnSpc>
                        <a:spcAft>
                          <a:spcPts val="0"/>
                        </a:spcAft>
                      </a:pPr>
                      <a:r>
                        <a:rPr lang="en-GB" sz="1100" dirty="0">
                          <a:effectLst/>
                        </a:rPr>
                        <a:t>Time: 2018</a:t>
                      </a:r>
                    </a:p>
                    <a:p>
                      <a:pPr>
                        <a:lnSpc>
                          <a:spcPct val="115000"/>
                        </a:lnSpc>
                        <a:spcAft>
                          <a:spcPts val="0"/>
                        </a:spcAft>
                      </a:pPr>
                      <a:r>
                        <a:rPr lang="en-GB" sz="1100" dirty="0">
                          <a:effectLst/>
                        </a:rPr>
                        <a:t>Genre: Blog</a:t>
                      </a:r>
                    </a:p>
                    <a:p>
                      <a:pPr>
                        <a:lnSpc>
                          <a:spcPct val="115000"/>
                        </a:lnSpc>
                        <a:spcAft>
                          <a:spcPts val="0"/>
                        </a:spcAft>
                      </a:pPr>
                      <a:r>
                        <a:rPr lang="en-GB" sz="1100" dirty="0">
                          <a:effectLst/>
                        </a:rPr>
                        <a:t>Ideology: A male view expressed in a post- patriarchal society where traditional marriage values can be questioned</a:t>
                      </a:r>
                      <a:endParaRPr lang="en-GB" sz="1100" dirty="0">
                        <a:effectLst/>
                        <a:latin typeface="Arial" panose="020B0604020202020204" pitchFamily="34" charset="0"/>
                        <a:ea typeface="Arial" panose="020B0604020202020204" pitchFamily="34" charset="0"/>
                      </a:endParaRPr>
                    </a:p>
                  </a:txBody>
                  <a:tcPr marL="14227" marR="14227" marT="14227" marB="14227"/>
                </a:tc>
                <a:tc>
                  <a:txBody>
                    <a:bodyPr/>
                    <a:lstStyle/>
                    <a:p>
                      <a:pPr>
                        <a:lnSpc>
                          <a:spcPct val="115000"/>
                        </a:lnSpc>
                        <a:spcAft>
                          <a:spcPts val="0"/>
                        </a:spcAft>
                      </a:pPr>
                      <a:r>
                        <a:rPr lang="en-GB" sz="1100">
                          <a:effectLst/>
                        </a:rPr>
                        <a:t>The audience is quite general but could be assumed to be people with an interest in marriage.</a:t>
                      </a:r>
                      <a:endParaRPr lang="en-GB" sz="1100">
                        <a:effectLst/>
                        <a:latin typeface="Arial" panose="020B0604020202020204" pitchFamily="34" charset="0"/>
                        <a:ea typeface="Arial" panose="020B0604020202020204" pitchFamily="34" charset="0"/>
                      </a:endParaRPr>
                    </a:p>
                  </a:txBody>
                  <a:tcPr marL="14227" marR="14227" marT="14227" marB="14227"/>
                </a:tc>
                <a:tc>
                  <a:txBody>
                    <a:bodyPr/>
                    <a:lstStyle/>
                    <a:p>
                      <a:pPr>
                        <a:lnSpc>
                          <a:spcPct val="115000"/>
                        </a:lnSpc>
                        <a:spcAft>
                          <a:spcPts val="0"/>
                        </a:spcAft>
                      </a:pPr>
                      <a:r>
                        <a:rPr lang="en-GB" sz="1100">
                          <a:effectLst/>
                        </a:rPr>
                        <a:t>Shared cultural experience of marriage given a male-centred inflection due to the gender of the writer</a:t>
                      </a:r>
                      <a:endParaRPr lang="en-GB" sz="1100">
                        <a:effectLst/>
                        <a:latin typeface="Arial" panose="020B0604020202020204" pitchFamily="34" charset="0"/>
                        <a:ea typeface="Arial" panose="020B0604020202020204" pitchFamily="34" charset="0"/>
                      </a:endParaRPr>
                    </a:p>
                  </a:txBody>
                  <a:tcPr marL="14227" marR="14227" marT="14227" marB="14227"/>
                </a:tc>
                <a:tc>
                  <a:txBody>
                    <a:bodyPr/>
                    <a:lstStyle/>
                    <a:p>
                      <a:pPr>
                        <a:lnSpc>
                          <a:spcPct val="115000"/>
                        </a:lnSpc>
                        <a:spcAft>
                          <a:spcPts val="0"/>
                        </a:spcAft>
                      </a:pPr>
                      <a:r>
                        <a:rPr lang="en-GB" sz="1100" dirty="0">
                          <a:effectLst/>
                        </a:rPr>
                        <a:t>Unusually conventional, traditional and earnest reflection on ‘timeless’ truths about the meaning of marriage.</a:t>
                      </a:r>
                      <a:endParaRPr lang="en-GB" sz="1100" dirty="0">
                        <a:effectLst/>
                        <a:latin typeface="Arial" panose="020B0604020202020204" pitchFamily="34" charset="0"/>
                        <a:ea typeface="Arial" panose="020B0604020202020204" pitchFamily="34" charset="0"/>
                      </a:endParaRPr>
                    </a:p>
                  </a:txBody>
                  <a:tcPr marL="14227" marR="14227" marT="14227" marB="14227"/>
                </a:tc>
                <a:extLst>
                  <a:ext uri="{0D108BD9-81ED-4DB2-BD59-A6C34878D82A}">
                    <a16:rowId xmlns:a16="http://schemas.microsoft.com/office/drawing/2014/main" val="4165217056"/>
                  </a:ext>
                </a:extLst>
              </a:tr>
            </a:tbl>
          </a:graphicData>
        </a:graphic>
      </p:graphicFrame>
    </p:spTree>
    <p:extLst>
      <p:ext uri="{BB962C8B-B14F-4D97-AF65-F5344CB8AC3E}">
        <p14:creationId xmlns:p14="http://schemas.microsoft.com/office/powerpoint/2010/main" val="1636278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1" name="Google Shape;191;p32"/>
          <p:cNvSpPr txBox="1"/>
          <p:nvPr/>
        </p:nvSpPr>
        <p:spPr>
          <a:xfrm>
            <a:off x="285300" y="1541125"/>
            <a:ext cx="8573400" cy="4941868"/>
          </a:xfrm>
          <a:prstGeom prst="rect">
            <a:avLst/>
          </a:prstGeom>
          <a:noFill/>
          <a:ln>
            <a:noFill/>
          </a:ln>
        </p:spPr>
        <p:txBody>
          <a:bodyPr spcFirstLastPara="1" wrap="square" lIns="91400" tIns="91400" rIns="91400" bIns="91400" anchor="t" anchorCtr="0">
            <a:noAutofit/>
          </a:bodyPr>
          <a:lstStyle/>
          <a:p>
            <a:pPr lvl="0">
              <a:buSzPts val="3000"/>
            </a:pPr>
            <a:r>
              <a:rPr lang="en-US" sz="2200" b="1" dirty="0">
                <a:solidFill>
                  <a:srgbClr val="0070C0"/>
                </a:solidFill>
              </a:rPr>
              <a:t>Text A is an extract from an editorial in an American magazine The New Yorker. The magazine’s editor, David </a:t>
            </a:r>
            <a:r>
              <a:rPr lang="en-US" sz="2200" b="1" dirty="0" err="1">
                <a:solidFill>
                  <a:srgbClr val="0070C0"/>
                </a:solidFill>
              </a:rPr>
              <a:t>Remnick</a:t>
            </a:r>
            <a:r>
              <a:rPr lang="en-US" sz="2200" b="1" dirty="0">
                <a:solidFill>
                  <a:srgbClr val="0070C0"/>
                </a:solidFill>
              </a:rPr>
              <a:t>, wrote the piece the day after the election [of Trump]. </a:t>
            </a:r>
            <a:endParaRPr sz="2200" b="1" dirty="0">
              <a:solidFill>
                <a:srgbClr val="0070C0"/>
              </a:solidFill>
            </a:endParaRPr>
          </a:p>
          <a:p>
            <a:pPr marL="0" marR="0" lvl="0" indent="0" algn="l" rtl="0">
              <a:lnSpc>
                <a:spcPct val="100000"/>
              </a:lnSpc>
              <a:spcBef>
                <a:spcPts val="0"/>
              </a:spcBef>
              <a:spcAft>
                <a:spcPts val="0"/>
              </a:spcAft>
              <a:buNone/>
            </a:pPr>
            <a:endParaRPr sz="1000" dirty="0"/>
          </a:p>
          <a:p>
            <a:pPr lvl="0"/>
            <a:r>
              <a:rPr lang="en-US" sz="2000" dirty="0">
                <a:solidFill>
                  <a:srgbClr val="0070C0"/>
                </a:solidFill>
              </a:rPr>
              <a:t>The election of Donald Trump to the Presidency is nothing less than a tragedy for the American republic, a tragedy for the Constitution, and a triumph for the forces, at home and abroad, of nativism, authoritarianism, misogyny, and racism. Trump’s shocking victory, his ascension to the Presidency, is a sickening event in the history of the United States and liberal democracy. On January 20, 2017, we will bid farewell to the first African-American President—a man of integrity, dignity, and generous spirit—and witness the inauguration of a con who did little to spurn endorsement by forces of xenophobia and white supremacy. It is impossible to react to this moment with anything less than revulsion and profound anxiety.</a:t>
            </a:r>
            <a:endParaRPr sz="2000" dirty="0">
              <a:solidFill>
                <a:srgbClr val="0070C0"/>
              </a:solidFill>
            </a:endParaRPr>
          </a:p>
          <a:p>
            <a:pPr marL="0" marR="0" lvl="0" indent="0" algn="l" rtl="0">
              <a:lnSpc>
                <a:spcPct val="100000"/>
              </a:lnSpc>
              <a:spcBef>
                <a:spcPts val="0"/>
              </a:spcBef>
              <a:spcAft>
                <a:spcPts val="0"/>
              </a:spcAft>
              <a:buClr>
                <a:srgbClr val="000000"/>
              </a:buClr>
              <a:buSzPts val="2400"/>
              <a:buFont typeface="Arial"/>
              <a:buNone/>
            </a:pPr>
            <a:endParaRPr lang="en-GB" sz="24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1" name="Google Shape;191;p32"/>
          <p:cNvSpPr txBox="1"/>
          <p:nvPr/>
        </p:nvSpPr>
        <p:spPr>
          <a:xfrm>
            <a:off x="285300" y="1541125"/>
            <a:ext cx="8573400" cy="4613096"/>
          </a:xfrm>
          <a:prstGeom prst="rect">
            <a:avLst/>
          </a:prstGeom>
          <a:noFill/>
          <a:ln>
            <a:noFill/>
          </a:ln>
        </p:spPr>
        <p:txBody>
          <a:bodyPr spcFirstLastPara="1" wrap="square" lIns="91400" tIns="91400" rIns="91400" bIns="91400" anchor="t" anchorCtr="0">
            <a:noAutofit/>
          </a:bodyPr>
          <a:lstStyle/>
          <a:p>
            <a:pPr lvl="0">
              <a:buSzPts val="3000"/>
            </a:pPr>
            <a:r>
              <a:rPr lang="en-US" sz="2200" b="1" dirty="0">
                <a:solidFill>
                  <a:srgbClr val="0070C0"/>
                </a:solidFill>
              </a:rPr>
              <a:t>Text B is an online article published on Foxnews.com, the website of an American news network. It was written in the hours after the election [of Trump].</a:t>
            </a:r>
          </a:p>
          <a:p>
            <a:pPr lvl="0">
              <a:buSzPts val="3000"/>
            </a:pPr>
            <a:endParaRPr sz="2200" b="1" dirty="0">
              <a:solidFill>
                <a:srgbClr val="0070C0"/>
              </a:solidFill>
            </a:endParaRPr>
          </a:p>
          <a:p>
            <a:pPr lvl="0"/>
            <a:r>
              <a:rPr lang="en-US" sz="2000" dirty="0">
                <a:solidFill>
                  <a:srgbClr val="0070C0"/>
                </a:solidFill>
              </a:rPr>
              <a:t>Donald Trump, defying the pundits and polls to the end, defeated Hillary Clinton in Tuesday’s presidential election and claimed an establishment-stunning victory that exposes the depth of voter dissatisfaction – and signals immense changes ahead for American policy at </a:t>
            </a:r>
            <a:r>
              <a:rPr lang="en-US" sz="2000">
                <a:solidFill>
                  <a:srgbClr val="0070C0"/>
                </a:solidFill>
              </a:rPr>
              <a:t>home and abroad</a:t>
            </a:r>
            <a:r>
              <a:rPr lang="en-US" sz="2000" dirty="0">
                <a:solidFill>
                  <a:srgbClr val="0070C0"/>
                </a:solidFill>
              </a:rPr>
              <a:t>.</a:t>
            </a:r>
          </a:p>
          <a:p>
            <a:pPr lvl="0"/>
            <a:endParaRPr lang="en-US" sz="2000" dirty="0">
              <a:solidFill>
                <a:srgbClr val="0070C0"/>
              </a:solidFill>
            </a:endParaRPr>
          </a:p>
          <a:p>
            <a:pPr lvl="0"/>
            <a:r>
              <a:rPr lang="en-US" sz="2000" dirty="0">
                <a:solidFill>
                  <a:srgbClr val="0070C0"/>
                </a:solidFill>
              </a:rPr>
              <a:t>Speaking to cheering supporters early Wednesday morning at his victory party in New York City, President-Elect Trump said Clinton called to congratulate him, and Fox News confirms she has conceded. Despite their hard-fought campaign, Trump praised Clinton for her service and said, “It is time for us to come together as one united people.”</a:t>
            </a:r>
            <a:endParaRPr sz="2000" dirty="0">
              <a:solidFill>
                <a:srgbClr val="0070C0"/>
              </a:solidFill>
            </a:endParaRPr>
          </a:p>
          <a:p>
            <a:pPr marL="0" marR="0" lvl="0" indent="0" algn="l" rtl="0">
              <a:lnSpc>
                <a:spcPct val="100000"/>
              </a:lnSpc>
              <a:spcBef>
                <a:spcPts val="0"/>
              </a:spcBef>
              <a:spcAft>
                <a:spcPts val="0"/>
              </a:spcAft>
              <a:buClr>
                <a:srgbClr val="000000"/>
              </a:buClr>
              <a:buSzPts val="2400"/>
              <a:buFont typeface="Arial"/>
              <a:buNone/>
            </a:pPr>
            <a:endParaRPr lang="en-GB" sz="2000" dirty="0">
              <a:solidFill>
                <a:srgbClr val="0070C0"/>
              </a:solidFill>
            </a:endParaRPr>
          </a:p>
          <a:p>
            <a:pPr marL="0" marR="0" lvl="0" indent="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2689292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0"/>
          <p:cNvSpPr txBox="1"/>
          <p:nvPr/>
        </p:nvSpPr>
        <p:spPr>
          <a:xfrm>
            <a:off x="266051" y="2425974"/>
            <a:ext cx="8573400" cy="4445833"/>
          </a:xfrm>
          <a:prstGeom prst="rect">
            <a:avLst/>
          </a:prstGeom>
          <a:noFill/>
          <a:ln>
            <a:noFill/>
          </a:ln>
        </p:spPr>
        <p:txBody>
          <a:bodyPr spcFirstLastPara="1" wrap="square" lIns="45675" tIns="45675" rIns="45675" bIns="45675" anchor="t" anchorCtr="0">
            <a:noAutofit/>
          </a:bodyPr>
          <a:lstStyle/>
          <a:p>
            <a:pPr marL="457200" marR="0" lvl="0" indent="-381000" algn="l" rtl="0">
              <a:lnSpc>
                <a:spcPct val="150000"/>
              </a:lnSpc>
              <a:spcBef>
                <a:spcPts val="0"/>
              </a:spcBef>
              <a:spcAft>
                <a:spcPts val="0"/>
              </a:spcAft>
              <a:buClr>
                <a:srgbClr val="0070C0"/>
              </a:buClr>
              <a:buSzPts val="2400"/>
              <a:buAutoNum type="arabicPeriod"/>
            </a:pPr>
            <a:r>
              <a:rPr lang="en-US" sz="2400" dirty="0">
                <a:solidFill>
                  <a:srgbClr val="0070C0"/>
                </a:solidFill>
              </a:rPr>
              <a:t>Issues to address from Principal Examiner’s Report (2019):</a:t>
            </a:r>
            <a:endParaRPr sz="2400" dirty="0">
              <a:solidFill>
                <a:srgbClr val="0070C0"/>
              </a:solidFill>
            </a:endParaRPr>
          </a:p>
          <a:p>
            <a:pPr marL="914400" marR="0" lvl="1" indent="-381000" algn="l" rtl="0">
              <a:lnSpc>
                <a:spcPct val="150000"/>
              </a:lnSpc>
              <a:spcBef>
                <a:spcPts val="0"/>
              </a:spcBef>
              <a:spcAft>
                <a:spcPts val="0"/>
              </a:spcAft>
              <a:buClr>
                <a:srgbClr val="0070C0"/>
              </a:buClr>
              <a:buSzPts val="2400"/>
              <a:buChar char="○"/>
            </a:pPr>
            <a:r>
              <a:rPr lang="en-US" sz="2400" dirty="0">
                <a:solidFill>
                  <a:srgbClr val="0070C0"/>
                </a:solidFill>
              </a:rPr>
              <a:t>Section A</a:t>
            </a:r>
            <a:endParaRPr sz="2400" dirty="0">
              <a:solidFill>
                <a:srgbClr val="0070C0"/>
              </a:solidFill>
            </a:endParaRPr>
          </a:p>
          <a:p>
            <a:pPr marL="914400" marR="0" lvl="1" indent="-381000" algn="l" rtl="0">
              <a:lnSpc>
                <a:spcPct val="150000"/>
              </a:lnSpc>
              <a:spcBef>
                <a:spcPts val="0"/>
              </a:spcBef>
              <a:spcAft>
                <a:spcPts val="0"/>
              </a:spcAft>
              <a:buClr>
                <a:srgbClr val="0070C0"/>
              </a:buClr>
              <a:buSzPts val="2400"/>
              <a:buChar char="○"/>
            </a:pPr>
            <a:r>
              <a:rPr lang="en-US" sz="2400" dirty="0">
                <a:solidFill>
                  <a:srgbClr val="0070C0"/>
                </a:solidFill>
              </a:rPr>
              <a:t>Section B</a:t>
            </a:r>
            <a:endParaRPr sz="2400" dirty="0">
              <a:solidFill>
                <a:srgbClr val="0070C0"/>
              </a:solidFill>
            </a:endParaRPr>
          </a:p>
          <a:p>
            <a:pPr marL="0" marR="0" lvl="0" indent="0" algn="l" rtl="0">
              <a:lnSpc>
                <a:spcPct val="150000"/>
              </a:lnSpc>
              <a:spcBef>
                <a:spcPts val="0"/>
              </a:spcBef>
              <a:spcAft>
                <a:spcPts val="0"/>
              </a:spcAft>
              <a:buNone/>
            </a:pPr>
            <a:r>
              <a:rPr lang="en-US" sz="2400" dirty="0">
                <a:solidFill>
                  <a:srgbClr val="0070C0"/>
                </a:solidFill>
              </a:rPr>
              <a:t>2.  Teaching Context (AO3)</a:t>
            </a:r>
            <a:endParaRPr sz="2400" dirty="0">
              <a:solidFill>
                <a:srgbClr val="0070C0"/>
              </a:solidFill>
            </a:endParaRPr>
          </a:p>
          <a:p>
            <a:pPr marL="914400" marR="0" lvl="1" indent="-381000" algn="l" rtl="0">
              <a:lnSpc>
                <a:spcPct val="150000"/>
              </a:lnSpc>
              <a:spcBef>
                <a:spcPts val="0"/>
              </a:spcBef>
              <a:spcAft>
                <a:spcPts val="0"/>
              </a:spcAft>
              <a:buClr>
                <a:srgbClr val="0070C0"/>
              </a:buClr>
              <a:buSzPts val="2400"/>
              <a:buChar char="○"/>
            </a:pPr>
            <a:r>
              <a:rPr lang="en-US" sz="2400" dirty="0">
                <a:solidFill>
                  <a:srgbClr val="0070C0"/>
                </a:solidFill>
              </a:rPr>
              <a:t>Section A approaches</a:t>
            </a:r>
            <a:endParaRPr sz="2400" dirty="0">
              <a:solidFill>
                <a:srgbClr val="0070C0"/>
              </a:solidFill>
            </a:endParaRPr>
          </a:p>
          <a:p>
            <a:pPr marL="914400" marR="0" lvl="1" indent="-381000" algn="l" rtl="0">
              <a:lnSpc>
                <a:spcPct val="150000"/>
              </a:lnSpc>
              <a:spcBef>
                <a:spcPts val="0"/>
              </a:spcBef>
              <a:spcAft>
                <a:spcPts val="0"/>
              </a:spcAft>
              <a:buClr>
                <a:srgbClr val="0070C0"/>
              </a:buClr>
              <a:buSzPts val="2400"/>
              <a:buChar char="○"/>
            </a:pPr>
            <a:r>
              <a:rPr lang="en-US" sz="2400" dirty="0">
                <a:solidFill>
                  <a:srgbClr val="0070C0"/>
                </a:solidFill>
              </a:rPr>
              <a:t>Section B approaches</a:t>
            </a:r>
            <a:endParaRPr sz="2400" dirty="0">
              <a:solidFill>
                <a:srgbClr val="0070C0"/>
              </a:solidFill>
            </a:endParaRPr>
          </a:p>
          <a:p>
            <a:pPr marL="0" marR="0" lvl="0" indent="285750" algn="l" rtl="0">
              <a:lnSpc>
                <a:spcPct val="150000"/>
              </a:lnSpc>
              <a:spcBef>
                <a:spcPts val="0"/>
              </a:spcBef>
              <a:spcAft>
                <a:spcPts val="0"/>
              </a:spcAft>
              <a:buClr>
                <a:srgbClr val="000000"/>
              </a:buClr>
              <a:buSzPts val="1800"/>
              <a:buFont typeface="Arial"/>
              <a:buNone/>
            </a:pPr>
            <a:endParaRPr sz="1800" b="0" i="0" u="none" strike="noStrike" cap="none" baseline="30000" dirty="0">
              <a:solidFill>
                <a:srgbClr val="000000"/>
              </a:solidFill>
              <a:latin typeface="Arial"/>
              <a:ea typeface="Arial"/>
              <a:cs typeface="Arial"/>
              <a:sym typeface="Arial"/>
            </a:endParaRPr>
          </a:p>
        </p:txBody>
      </p:sp>
      <p:pic>
        <p:nvPicPr>
          <p:cNvPr id="61" name="Google Shape;61;p10" descr="Google Shape;57;p10"/>
          <p:cNvPicPr preferRelativeResize="0"/>
          <p:nvPr/>
        </p:nvPicPr>
        <p:blipFill rotWithShape="1">
          <a:blip r:embed="rId3">
            <a:alphaModFix/>
          </a:blip>
          <a:srcRect/>
          <a:stretch/>
        </p:blipFill>
        <p:spPr>
          <a:xfrm>
            <a:off x="-8231" y="1911"/>
            <a:ext cx="9152232" cy="1265238"/>
          </a:xfrm>
          <a:prstGeom prst="rect">
            <a:avLst/>
          </a:prstGeom>
          <a:noFill/>
          <a:ln>
            <a:noFill/>
          </a:ln>
        </p:spPr>
      </p:pic>
      <p:sp>
        <p:nvSpPr>
          <p:cNvPr id="62" name="Google Shape;62;p10"/>
          <p:cNvSpPr txBox="1">
            <a:spLocks noGrp="1"/>
          </p:cNvSpPr>
          <p:nvPr>
            <p:ph type="body" idx="1"/>
          </p:nvPr>
        </p:nvSpPr>
        <p:spPr>
          <a:xfrm>
            <a:off x="358626" y="1567655"/>
            <a:ext cx="8418602" cy="1188301"/>
          </a:xfrm>
          <a:prstGeom prst="rect">
            <a:avLst/>
          </a:prstGeom>
          <a:noFill/>
          <a:ln>
            <a:noFill/>
          </a:ln>
        </p:spPr>
        <p:txBody>
          <a:bodyPr spcFirstLastPara="1" wrap="square" lIns="45675" tIns="45675" rIns="45675" bIns="45675" anchor="t" anchorCtr="0">
            <a:noAutofit/>
          </a:bodyPr>
          <a:lstStyle/>
          <a:p>
            <a:pPr marL="0" marR="0" lvl="0" indent="0" algn="l" rtl="0">
              <a:lnSpc>
                <a:spcPct val="100000"/>
              </a:lnSpc>
              <a:spcBef>
                <a:spcPts val="0"/>
              </a:spcBef>
              <a:spcAft>
                <a:spcPts val="0"/>
              </a:spcAft>
              <a:buClr>
                <a:srgbClr val="0070C0"/>
              </a:buClr>
              <a:buSzPts val="3200"/>
              <a:buFont typeface="Arial"/>
              <a:buNone/>
            </a:pPr>
            <a:r>
              <a:rPr lang="en-US" b="1" dirty="0"/>
              <a:t>Outline of Presentation</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1" name="Google Shape;191;p32"/>
          <p:cNvSpPr txBox="1"/>
          <p:nvPr/>
        </p:nvSpPr>
        <p:spPr>
          <a:xfrm>
            <a:off x="285300" y="1541124"/>
            <a:ext cx="8573400" cy="5126803"/>
          </a:xfrm>
          <a:prstGeom prst="rect">
            <a:avLst/>
          </a:prstGeom>
          <a:noFill/>
          <a:ln>
            <a:noFill/>
          </a:ln>
        </p:spPr>
        <p:txBody>
          <a:bodyPr spcFirstLastPara="1" wrap="square" lIns="91400" tIns="91400" rIns="91400" bIns="91400" anchor="t" anchorCtr="0">
            <a:noAutofit/>
          </a:bodyPr>
          <a:lstStyle/>
          <a:p>
            <a:pPr>
              <a:buSzPts val="3000"/>
            </a:pPr>
            <a:r>
              <a:rPr lang="en-US" sz="2200" b="1" dirty="0">
                <a:solidFill>
                  <a:srgbClr val="0070C0"/>
                </a:solidFill>
              </a:rPr>
              <a:t>Text C is a Facebook post from the office of the British Prime Minister, Theresa May, written the day after the election [of Trump].</a:t>
            </a:r>
            <a:endParaRPr sz="2200" b="1" dirty="0">
              <a:solidFill>
                <a:srgbClr val="0070C0"/>
              </a:solidFill>
            </a:endParaRPr>
          </a:p>
          <a:p>
            <a:pPr marL="0" marR="0" lvl="0" indent="0" algn="l" rtl="0">
              <a:lnSpc>
                <a:spcPct val="100000"/>
              </a:lnSpc>
              <a:spcBef>
                <a:spcPts val="0"/>
              </a:spcBef>
              <a:spcAft>
                <a:spcPts val="0"/>
              </a:spcAft>
              <a:buNone/>
            </a:pPr>
            <a:endParaRPr sz="1000" b="1" i="0" u="none" strike="noStrike" cap="none" dirty="0">
              <a:solidFill>
                <a:srgbClr val="000000"/>
              </a:solidFill>
              <a:latin typeface="Arial"/>
              <a:ea typeface="Arial"/>
              <a:cs typeface="Arial"/>
              <a:sym typeface="Arial"/>
            </a:endParaRPr>
          </a:p>
          <a:p>
            <a:pPr lvl="0">
              <a:buSzPts val="2400"/>
            </a:pPr>
            <a:r>
              <a:rPr lang="en-US" sz="2000" b="1" dirty="0">
                <a:solidFill>
                  <a:srgbClr val="0070C0"/>
                </a:solidFill>
              </a:rPr>
              <a:t>10 Downing Street</a:t>
            </a:r>
          </a:p>
          <a:p>
            <a:pPr lvl="0">
              <a:buSzPts val="2400"/>
            </a:pPr>
            <a:r>
              <a:rPr lang="en-US" sz="2000" dirty="0">
                <a:solidFill>
                  <a:srgbClr val="0070C0"/>
                </a:solidFill>
              </a:rPr>
              <a:t>I would like to congratulate Donald Trump on being elected the next President of the United States, following a hard-fought campaign.</a:t>
            </a:r>
          </a:p>
          <a:p>
            <a:pPr lvl="0">
              <a:buSzPts val="2400"/>
            </a:pPr>
            <a:r>
              <a:rPr lang="en-US" sz="2000" dirty="0">
                <a:solidFill>
                  <a:srgbClr val="0070C0"/>
                </a:solidFill>
              </a:rPr>
              <a:t>Britain and the United States have an enduring and special relationship based on the values of freedom, democracy and enterprise.</a:t>
            </a:r>
          </a:p>
          <a:p>
            <a:pPr lvl="0">
              <a:buSzPts val="2400"/>
            </a:pPr>
            <a:r>
              <a:rPr lang="en-US" sz="2000" dirty="0">
                <a:solidFill>
                  <a:srgbClr val="0070C0"/>
                </a:solidFill>
              </a:rPr>
              <a:t>We are, and will remain, strong and close partners on trade, security and </a:t>
            </a:r>
            <a:r>
              <a:rPr lang="en-US" sz="2000" dirty="0" err="1">
                <a:solidFill>
                  <a:srgbClr val="0070C0"/>
                </a:solidFill>
              </a:rPr>
              <a:t>defence</a:t>
            </a:r>
            <a:r>
              <a:rPr lang="en-US" sz="2000" dirty="0">
                <a:solidFill>
                  <a:srgbClr val="0070C0"/>
                </a:solidFill>
              </a:rPr>
              <a:t>.</a:t>
            </a:r>
          </a:p>
          <a:p>
            <a:pPr lvl="0">
              <a:buSzPts val="2400"/>
            </a:pPr>
            <a:r>
              <a:rPr lang="en-US" sz="2000" dirty="0">
                <a:solidFill>
                  <a:srgbClr val="0070C0"/>
                </a:solidFill>
              </a:rPr>
              <a:t>I look forward to working with President-elect Donald Trump, building on these ties to ensure the security and prosperity of our nations in the years ahead. – Prime Minister Theresa May</a:t>
            </a:r>
          </a:p>
          <a:p>
            <a:pPr lvl="0">
              <a:buSzPts val="2400"/>
            </a:pPr>
            <a:r>
              <a:rPr lang="en-US" sz="2000" u="sng" dirty="0">
                <a:solidFill>
                  <a:srgbClr val="0070C0"/>
                </a:solidFill>
              </a:rPr>
              <a:t>Like</a:t>
            </a:r>
            <a:r>
              <a:rPr lang="en-US" sz="2000" dirty="0">
                <a:solidFill>
                  <a:srgbClr val="0070C0"/>
                </a:solidFill>
              </a:rPr>
              <a:t> 	</a:t>
            </a:r>
            <a:r>
              <a:rPr lang="en-US" sz="2000" u="sng" dirty="0">
                <a:solidFill>
                  <a:srgbClr val="0070C0"/>
                </a:solidFill>
              </a:rPr>
              <a:t>Comment</a:t>
            </a:r>
            <a:r>
              <a:rPr lang="en-US" sz="2000" dirty="0">
                <a:solidFill>
                  <a:srgbClr val="0070C0"/>
                </a:solidFill>
              </a:rPr>
              <a:t> 	</a:t>
            </a:r>
            <a:r>
              <a:rPr lang="en-US" sz="2000" u="sng" dirty="0">
                <a:solidFill>
                  <a:srgbClr val="0070C0"/>
                </a:solidFill>
              </a:rPr>
              <a:t>Share</a:t>
            </a:r>
          </a:p>
          <a:p>
            <a:pPr lvl="0">
              <a:buSzPts val="2400"/>
            </a:pPr>
            <a:r>
              <a:rPr lang="en-US" sz="2000" dirty="0">
                <a:solidFill>
                  <a:srgbClr val="0070C0"/>
                </a:solidFill>
              </a:rPr>
              <a:t>14k			2,101 shares</a:t>
            </a:r>
            <a:endParaRPr lang="en-GB" sz="2000" dirty="0">
              <a:solidFill>
                <a:srgbClr val="0070C0"/>
              </a:solidFill>
            </a:endParaRPr>
          </a:p>
          <a:p>
            <a:pPr marL="0" marR="0" lvl="0" indent="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303175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1" name="Google Shape;191;p32"/>
          <p:cNvSpPr txBox="1"/>
          <p:nvPr/>
        </p:nvSpPr>
        <p:spPr>
          <a:xfrm>
            <a:off x="285300" y="1898657"/>
            <a:ext cx="8573400" cy="3824049"/>
          </a:xfrm>
          <a:prstGeom prst="rect">
            <a:avLst/>
          </a:prstGeom>
          <a:noFill/>
          <a:ln>
            <a:noFill/>
          </a:ln>
        </p:spPr>
        <p:txBody>
          <a:bodyPr spcFirstLastPara="1" wrap="square" lIns="91400" tIns="91400" rIns="91400" bIns="91400" anchor="t" anchorCtr="0">
            <a:noAutofit/>
          </a:bodyPr>
          <a:lstStyle/>
          <a:p>
            <a:pPr lvl="0">
              <a:buSzPts val="3000"/>
            </a:pPr>
            <a:r>
              <a:rPr lang="en-US" sz="2800" b="1" dirty="0">
                <a:solidFill>
                  <a:srgbClr val="0070C0"/>
                </a:solidFill>
              </a:rPr>
              <a:t>Section B – From the Principal Examiner’s Report:</a:t>
            </a:r>
          </a:p>
          <a:p>
            <a:pPr lvl="0">
              <a:buSzPts val="3000"/>
            </a:pPr>
            <a:endParaRPr sz="2800" b="1" dirty="0">
              <a:solidFill>
                <a:srgbClr val="0070C0"/>
              </a:solidFill>
            </a:endParaRPr>
          </a:p>
          <a:p>
            <a:pPr marL="0" marR="0" lvl="0" indent="0" algn="l" rtl="0">
              <a:lnSpc>
                <a:spcPct val="100000"/>
              </a:lnSpc>
              <a:spcBef>
                <a:spcPts val="0"/>
              </a:spcBef>
              <a:spcAft>
                <a:spcPts val="0"/>
              </a:spcAft>
              <a:buNone/>
            </a:pPr>
            <a:endParaRPr sz="1000" dirty="0"/>
          </a:p>
          <a:p>
            <a:pPr marL="0" marR="0" lvl="0" indent="0" algn="l" rtl="0">
              <a:lnSpc>
                <a:spcPct val="100000"/>
              </a:lnSpc>
              <a:spcBef>
                <a:spcPts val="0"/>
              </a:spcBef>
              <a:spcAft>
                <a:spcPts val="0"/>
              </a:spcAft>
              <a:buNone/>
            </a:pPr>
            <a:r>
              <a:rPr lang="en-US" sz="2500" dirty="0">
                <a:solidFill>
                  <a:srgbClr val="0070C0"/>
                </a:solidFill>
              </a:rPr>
              <a:t>“Successful candidates engaged with the contextual information supplied about the identity, status and background of each writer…”</a:t>
            </a:r>
          </a:p>
          <a:p>
            <a:pPr marL="0" marR="0" lvl="0" indent="0" algn="l" rtl="0">
              <a:lnSpc>
                <a:spcPct val="100000"/>
              </a:lnSpc>
              <a:spcBef>
                <a:spcPts val="0"/>
              </a:spcBef>
              <a:spcAft>
                <a:spcPts val="0"/>
              </a:spcAft>
              <a:buNone/>
            </a:pPr>
            <a:endParaRPr lang="en-US" sz="2500" dirty="0">
              <a:solidFill>
                <a:srgbClr val="0070C0"/>
              </a:solidFill>
            </a:endParaRPr>
          </a:p>
          <a:p>
            <a:pPr lvl="0"/>
            <a:r>
              <a:rPr lang="en-US" sz="2500" dirty="0">
                <a:solidFill>
                  <a:srgbClr val="0070C0"/>
                </a:solidFill>
              </a:rPr>
              <a:t>“Less successful candidates simply ignored this valuable contextual information provided for them…” </a:t>
            </a:r>
          </a:p>
          <a:p>
            <a:pPr marL="0" marR="0" lvl="0" indent="0" algn="l" rtl="0">
              <a:lnSpc>
                <a:spcPct val="100000"/>
              </a:lnSpc>
              <a:spcBef>
                <a:spcPts val="0"/>
              </a:spcBef>
              <a:spcAft>
                <a:spcPts val="0"/>
              </a:spcAft>
              <a:buNone/>
            </a:pPr>
            <a:endParaRPr sz="24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lang="en-GB" sz="24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1725565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4"/>
          <p:cNvSpPr txBox="1">
            <a:spLocks noGrp="1"/>
          </p:cNvSpPr>
          <p:nvPr>
            <p:ph type="body" idx="1"/>
          </p:nvPr>
        </p:nvSpPr>
        <p:spPr>
          <a:xfrm>
            <a:off x="1169225" y="61799"/>
            <a:ext cx="7747500" cy="1188300"/>
          </a:xfrm>
          <a:prstGeom prst="rect">
            <a:avLst/>
          </a:prstGeom>
          <a:noFill/>
          <a:ln>
            <a:noFill/>
          </a:ln>
        </p:spPr>
        <p:txBody>
          <a:bodyPr spcFirstLastPara="1" wrap="square" lIns="45675" tIns="45675" rIns="45675" bIns="45675" anchor="t" anchorCtr="0">
            <a:noAutofit/>
          </a:bodyPr>
          <a:lstStyle/>
          <a:p>
            <a:pPr marL="0" marR="0" lvl="0" indent="0" algn="ctr" rtl="0">
              <a:lnSpc>
                <a:spcPct val="100000"/>
              </a:lnSpc>
              <a:spcBef>
                <a:spcPts val="0"/>
              </a:spcBef>
              <a:spcAft>
                <a:spcPts val="0"/>
              </a:spcAft>
              <a:buClr>
                <a:schemeClr val="dk1"/>
              </a:buClr>
              <a:buSzPts val="1100"/>
              <a:buFont typeface="Arial"/>
              <a:buNone/>
            </a:pPr>
            <a:r>
              <a:rPr lang="en-US" b="1">
                <a:solidFill>
                  <a:srgbClr val="FFFFFF"/>
                </a:solidFill>
              </a:rPr>
              <a:t>Connect the identity of each contributor to their language use</a:t>
            </a:r>
            <a:endParaRPr b="1">
              <a:solidFill>
                <a:srgbClr val="FFFFFF"/>
              </a:solidFill>
            </a:endParaRPr>
          </a:p>
          <a:p>
            <a:pPr marL="0" marR="0" lvl="0" indent="0" algn="ctr" rtl="0">
              <a:lnSpc>
                <a:spcPct val="100000"/>
              </a:lnSpc>
              <a:spcBef>
                <a:spcPts val="0"/>
              </a:spcBef>
              <a:spcAft>
                <a:spcPts val="0"/>
              </a:spcAft>
              <a:buClr>
                <a:schemeClr val="dk1"/>
              </a:buClr>
              <a:buSzPts val="1100"/>
              <a:buFont typeface="Arial"/>
              <a:buNone/>
            </a:pPr>
            <a:endParaRPr b="1">
              <a:solidFill>
                <a:srgbClr val="FFFFFF"/>
              </a:solidFill>
            </a:endParaRPr>
          </a:p>
          <a:p>
            <a:pPr marL="0" marR="0" lvl="0" indent="0" algn="ctr" rtl="0">
              <a:lnSpc>
                <a:spcPct val="100000"/>
              </a:lnSpc>
              <a:spcBef>
                <a:spcPts val="0"/>
              </a:spcBef>
              <a:spcAft>
                <a:spcPts val="0"/>
              </a:spcAft>
              <a:buClr>
                <a:srgbClr val="FFFFFF"/>
              </a:buClr>
              <a:buSzPts val="3200"/>
              <a:buFont typeface="Arial"/>
              <a:buNone/>
            </a:pPr>
            <a:endParaRPr b="1">
              <a:solidFill>
                <a:srgbClr val="FFFFFF"/>
              </a:solidFill>
            </a:endParaRPr>
          </a:p>
        </p:txBody>
      </p:sp>
      <p:graphicFrame>
        <p:nvGraphicFramePr>
          <p:cNvPr id="203" name="Google Shape;203;p34"/>
          <p:cNvGraphicFramePr/>
          <p:nvPr/>
        </p:nvGraphicFramePr>
        <p:xfrm>
          <a:off x="276525" y="1456775"/>
          <a:ext cx="8705600" cy="4966190"/>
        </p:xfrm>
        <a:graphic>
          <a:graphicData uri="http://schemas.openxmlformats.org/drawingml/2006/table">
            <a:tbl>
              <a:tblPr>
                <a:noFill/>
                <a:tableStyleId>{6B757D7C-082B-49E5-BC56-F9CC4C3BEC2A}</a:tableStyleId>
              </a:tblPr>
              <a:tblGrid>
                <a:gridCol w="2176400">
                  <a:extLst>
                    <a:ext uri="{9D8B030D-6E8A-4147-A177-3AD203B41FA5}">
                      <a16:colId xmlns:a16="http://schemas.microsoft.com/office/drawing/2014/main" val="20000"/>
                    </a:ext>
                  </a:extLst>
                </a:gridCol>
                <a:gridCol w="2176400">
                  <a:extLst>
                    <a:ext uri="{9D8B030D-6E8A-4147-A177-3AD203B41FA5}">
                      <a16:colId xmlns:a16="http://schemas.microsoft.com/office/drawing/2014/main" val="20001"/>
                    </a:ext>
                  </a:extLst>
                </a:gridCol>
                <a:gridCol w="2176400">
                  <a:extLst>
                    <a:ext uri="{9D8B030D-6E8A-4147-A177-3AD203B41FA5}">
                      <a16:colId xmlns:a16="http://schemas.microsoft.com/office/drawing/2014/main" val="20002"/>
                    </a:ext>
                  </a:extLst>
                </a:gridCol>
                <a:gridCol w="2176400">
                  <a:extLst>
                    <a:ext uri="{9D8B030D-6E8A-4147-A177-3AD203B41FA5}">
                      <a16:colId xmlns:a16="http://schemas.microsoft.com/office/drawing/2014/main" val="20003"/>
                    </a:ext>
                  </a:extLst>
                </a:gridCol>
              </a:tblGrid>
              <a:tr h="806725">
                <a:tc>
                  <a:txBody>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0"/>
                  </a:ext>
                </a:extLst>
              </a:tr>
              <a:tr h="806725">
                <a:tc>
                  <a:txBody>
                    <a:bodyPr/>
                    <a:lstStyle/>
                    <a:p>
                      <a:pPr marL="0" lvl="0" indent="0" algn="ctr" rtl="0">
                        <a:spcBef>
                          <a:spcPts val="0"/>
                        </a:spcBef>
                        <a:spcAft>
                          <a:spcPts val="0"/>
                        </a:spcAft>
                        <a:buNone/>
                      </a:pPr>
                      <a:r>
                        <a:rPr lang="en-US" b="1"/>
                        <a:t>Vegan enthusiast</a:t>
                      </a:r>
                      <a:endParaRPr b="1"/>
                    </a:p>
                  </a:txBody>
                  <a:tcPr marL="91425" marR="91425" marT="91425" marB="91425"/>
                </a:tc>
                <a:tc>
                  <a:txBody>
                    <a:bodyPr/>
                    <a:lstStyle/>
                    <a:p>
                      <a:pPr marL="0" lvl="0" indent="0" algn="ctr" rtl="0">
                        <a:spcBef>
                          <a:spcPts val="0"/>
                        </a:spcBef>
                        <a:spcAft>
                          <a:spcPts val="0"/>
                        </a:spcAft>
                        <a:buNone/>
                      </a:pPr>
                      <a:r>
                        <a:rPr lang="en-US" b="1"/>
                        <a:t>Stay-at-home mum</a:t>
                      </a:r>
                      <a:endParaRPr b="1"/>
                    </a:p>
                  </a:txBody>
                  <a:tcPr marL="91425" marR="91425" marT="91425" marB="91425"/>
                </a:tc>
                <a:tc>
                  <a:txBody>
                    <a:bodyPr/>
                    <a:lstStyle/>
                    <a:p>
                      <a:pPr marL="0" lvl="0" indent="0" algn="ctr" rtl="0">
                        <a:spcBef>
                          <a:spcPts val="0"/>
                        </a:spcBef>
                        <a:spcAft>
                          <a:spcPts val="0"/>
                        </a:spcAft>
                        <a:buNone/>
                      </a:pPr>
                      <a:r>
                        <a:rPr lang="en-US" b="1"/>
                        <a:t>Meat enthusiast</a:t>
                      </a:r>
                      <a:endParaRPr b="1"/>
                    </a:p>
                  </a:txBody>
                  <a:tcPr marL="91425" marR="91425" marT="91425" marB="91425"/>
                </a:tc>
                <a:tc>
                  <a:txBody>
                    <a:bodyPr/>
                    <a:lstStyle/>
                    <a:p>
                      <a:pPr marL="0" lvl="0" indent="0" algn="ctr" rtl="0">
                        <a:spcBef>
                          <a:spcPts val="0"/>
                        </a:spcBef>
                        <a:spcAft>
                          <a:spcPts val="0"/>
                        </a:spcAft>
                        <a:buNone/>
                      </a:pPr>
                      <a:r>
                        <a:rPr lang="en-US" b="1"/>
                        <a:t>Food writer</a:t>
                      </a:r>
                      <a:endParaRPr b="1"/>
                    </a:p>
                  </a:txBody>
                  <a:tcPr marL="91425" marR="91425" marT="91425" marB="91425"/>
                </a:tc>
                <a:extLst>
                  <a:ext uri="{0D108BD9-81ED-4DB2-BD59-A6C34878D82A}">
                    <a16:rowId xmlns:a16="http://schemas.microsoft.com/office/drawing/2014/main" val="10001"/>
                  </a:ext>
                </a:extLst>
              </a:tr>
              <a:tr h="806725">
                <a:tc>
                  <a:txBody>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806725">
                <a:tc>
                  <a:txBody>
                    <a:bodyPr/>
                    <a:lstStyle/>
                    <a:p>
                      <a:pPr marL="0" lvl="0" indent="0" algn="ctr" rtl="0">
                        <a:spcBef>
                          <a:spcPts val="0"/>
                        </a:spcBef>
                        <a:spcAft>
                          <a:spcPts val="0"/>
                        </a:spcAft>
                        <a:buNone/>
                      </a:pPr>
                      <a:r>
                        <a:rPr lang="en-US" b="1"/>
                        <a:t>Food scientist</a:t>
                      </a:r>
                      <a:endParaRPr b="1"/>
                    </a:p>
                  </a:txBody>
                  <a:tcPr marL="91425" marR="91425" marT="91425" marB="91425"/>
                </a:tc>
                <a:tc>
                  <a:txBody>
                    <a:bodyPr/>
                    <a:lstStyle/>
                    <a:p>
                      <a:pPr marL="0" lvl="0" indent="0" algn="ctr" rtl="0">
                        <a:spcBef>
                          <a:spcPts val="0"/>
                        </a:spcBef>
                        <a:spcAft>
                          <a:spcPts val="0"/>
                        </a:spcAft>
                        <a:buNone/>
                      </a:pPr>
                      <a:r>
                        <a:rPr lang="en-US" b="1"/>
                        <a:t>Food conspiracy theorist</a:t>
                      </a:r>
                      <a:endParaRPr b="1"/>
                    </a:p>
                  </a:txBody>
                  <a:tcPr marL="91425" marR="91425" marT="91425" marB="91425"/>
                </a:tc>
                <a:tc>
                  <a:txBody>
                    <a:bodyPr/>
                    <a:lstStyle/>
                    <a:p>
                      <a:pPr marL="0" lvl="0" indent="0" algn="ctr" rtl="0">
                        <a:spcBef>
                          <a:spcPts val="0"/>
                        </a:spcBef>
                        <a:spcAft>
                          <a:spcPts val="0"/>
                        </a:spcAft>
                        <a:buNone/>
                      </a:pPr>
                      <a:r>
                        <a:rPr lang="en-US" b="1"/>
                        <a:t>Political activist</a:t>
                      </a:r>
                      <a:endParaRPr b="1"/>
                    </a:p>
                  </a:txBody>
                  <a:tcPr marL="91425" marR="91425" marT="91425" marB="91425"/>
                </a:tc>
                <a:tc>
                  <a:txBody>
                    <a:bodyPr/>
                    <a:lstStyle/>
                    <a:p>
                      <a:pPr marL="0" lvl="0" indent="0" algn="ctr" rtl="0">
                        <a:spcBef>
                          <a:spcPts val="0"/>
                        </a:spcBef>
                        <a:spcAft>
                          <a:spcPts val="0"/>
                        </a:spcAft>
                        <a:buNone/>
                      </a:pPr>
                      <a:r>
                        <a:rPr lang="en-US" b="1"/>
                        <a:t>Vegan blogger</a:t>
                      </a:r>
                      <a:endParaRPr b="1"/>
                    </a:p>
                  </a:txBody>
                  <a:tcPr marL="91425" marR="91425" marT="91425" marB="91425"/>
                </a:tc>
                <a:extLst>
                  <a:ext uri="{0D108BD9-81ED-4DB2-BD59-A6C34878D82A}">
                    <a16:rowId xmlns:a16="http://schemas.microsoft.com/office/drawing/2014/main" val="10003"/>
                  </a:ext>
                </a:extLst>
              </a:tr>
            </a:tbl>
          </a:graphicData>
        </a:graphic>
      </p:graphicFrame>
      <p:pic>
        <p:nvPicPr>
          <p:cNvPr id="204" name="Google Shape;204;p34" descr="Image result for vegan enthusiast"/>
          <p:cNvPicPr preferRelativeResize="0"/>
          <p:nvPr/>
        </p:nvPicPr>
        <p:blipFill>
          <a:blip r:embed="rId3">
            <a:alphaModFix/>
          </a:blip>
          <a:stretch>
            <a:fillRect/>
          </a:stretch>
        </p:blipFill>
        <p:spPr>
          <a:xfrm>
            <a:off x="774300" y="1456775"/>
            <a:ext cx="1233625" cy="1649700"/>
          </a:xfrm>
          <a:prstGeom prst="rect">
            <a:avLst/>
          </a:prstGeom>
          <a:noFill/>
          <a:ln>
            <a:noFill/>
          </a:ln>
        </p:spPr>
      </p:pic>
      <p:pic>
        <p:nvPicPr>
          <p:cNvPr id="205" name="Google Shape;205;p34" descr="Image result for stay at home mum"/>
          <p:cNvPicPr preferRelativeResize="0"/>
          <p:nvPr/>
        </p:nvPicPr>
        <p:blipFill>
          <a:blip r:embed="rId4">
            <a:alphaModFix/>
          </a:blip>
          <a:stretch>
            <a:fillRect/>
          </a:stretch>
        </p:blipFill>
        <p:spPr>
          <a:xfrm>
            <a:off x="2452925" y="1456775"/>
            <a:ext cx="2176400" cy="1448232"/>
          </a:xfrm>
          <a:prstGeom prst="rect">
            <a:avLst/>
          </a:prstGeom>
          <a:noFill/>
          <a:ln>
            <a:noFill/>
          </a:ln>
        </p:spPr>
      </p:pic>
      <p:pic>
        <p:nvPicPr>
          <p:cNvPr id="206" name="Google Shape;206;p34" descr="Image result for japanese man enjoying meat"/>
          <p:cNvPicPr preferRelativeResize="0"/>
          <p:nvPr/>
        </p:nvPicPr>
        <p:blipFill>
          <a:blip r:embed="rId5">
            <a:alphaModFix/>
          </a:blip>
          <a:stretch>
            <a:fillRect/>
          </a:stretch>
        </p:blipFill>
        <p:spPr>
          <a:xfrm>
            <a:off x="5135500" y="1456775"/>
            <a:ext cx="1097275" cy="1649700"/>
          </a:xfrm>
          <a:prstGeom prst="rect">
            <a:avLst/>
          </a:prstGeom>
          <a:noFill/>
          <a:ln>
            <a:noFill/>
          </a:ln>
        </p:spPr>
      </p:pic>
      <p:pic>
        <p:nvPicPr>
          <p:cNvPr id="207" name="Google Shape;207;p34" descr="Image result for matthew fort"/>
          <p:cNvPicPr preferRelativeResize="0"/>
          <p:nvPr/>
        </p:nvPicPr>
        <p:blipFill>
          <a:blip r:embed="rId6">
            <a:alphaModFix/>
          </a:blip>
          <a:stretch>
            <a:fillRect/>
          </a:stretch>
        </p:blipFill>
        <p:spPr>
          <a:xfrm>
            <a:off x="7359725" y="1471925"/>
            <a:ext cx="1097275" cy="1634561"/>
          </a:xfrm>
          <a:prstGeom prst="rect">
            <a:avLst/>
          </a:prstGeom>
          <a:noFill/>
          <a:ln>
            <a:noFill/>
          </a:ln>
        </p:spPr>
      </p:pic>
      <p:pic>
        <p:nvPicPr>
          <p:cNvPr id="208" name="Google Shape;208;p34" descr="Image result for food scientist"/>
          <p:cNvPicPr preferRelativeResize="0"/>
          <p:nvPr/>
        </p:nvPicPr>
        <p:blipFill>
          <a:blip r:embed="rId7">
            <a:alphaModFix/>
          </a:blip>
          <a:stretch>
            <a:fillRect/>
          </a:stretch>
        </p:blipFill>
        <p:spPr>
          <a:xfrm>
            <a:off x="276525" y="3913200"/>
            <a:ext cx="2176400" cy="1448295"/>
          </a:xfrm>
          <a:prstGeom prst="rect">
            <a:avLst/>
          </a:prstGeom>
          <a:noFill/>
          <a:ln>
            <a:noFill/>
          </a:ln>
        </p:spPr>
      </p:pic>
      <p:pic>
        <p:nvPicPr>
          <p:cNvPr id="209" name="Google Shape;209;p34" descr="Image result for conspiracy theorist"/>
          <p:cNvPicPr preferRelativeResize="0"/>
          <p:nvPr/>
        </p:nvPicPr>
        <p:blipFill>
          <a:blip r:embed="rId8">
            <a:alphaModFix/>
          </a:blip>
          <a:stretch>
            <a:fillRect/>
          </a:stretch>
        </p:blipFill>
        <p:spPr>
          <a:xfrm>
            <a:off x="2452925" y="3913200"/>
            <a:ext cx="2176400" cy="1305840"/>
          </a:xfrm>
          <a:prstGeom prst="rect">
            <a:avLst/>
          </a:prstGeom>
          <a:noFill/>
          <a:ln>
            <a:noFill/>
          </a:ln>
        </p:spPr>
      </p:pic>
      <p:pic>
        <p:nvPicPr>
          <p:cNvPr id="210" name="Google Shape;210;p34" descr="Image result for anti gm campaigners"/>
          <p:cNvPicPr preferRelativeResize="0"/>
          <p:nvPr/>
        </p:nvPicPr>
        <p:blipFill>
          <a:blip r:embed="rId9">
            <a:alphaModFix/>
          </a:blip>
          <a:stretch>
            <a:fillRect/>
          </a:stretch>
        </p:blipFill>
        <p:spPr>
          <a:xfrm>
            <a:off x="4629325" y="3898794"/>
            <a:ext cx="2176400" cy="1334656"/>
          </a:xfrm>
          <a:prstGeom prst="rect">
            <a:avLst/>
          </a:prstGeom>
          <a:noFill/>
          <a:ln>
            <a:noFill/>
          </a:ln>
        </p:spPr>
      </p:pic>
      <p:pic>
        <p:nvPicPr>
          <p:cNvPr id="211" name="Google Shape;211;p34" descr="Image result for vegan blogger"/>
          <p:cNvPicPr preferRelativeResize="0"/>
          <p:nvPr/>
        </p:nvPicPr>
        <p:blipFill>
          <a:blip r:embed="rId10">
            <a:alphaModFix/>
          </a:blip>
          <a:stretch>
            <a:fillRect/>
          </a:stretch>
        </p:blipFill>
        <p:spPr>
          <a:xfrm>
            <a:off x="7088233" y="3913238"/>
            <a:ext cx="1640255" cy="144822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5"/>
          <p:cNvSpPr txBox="1">
            <a:spLocks noGrp="1"/>
          </p:cNvSpPr>
          <p:nvPr>
            <p:ph type="body" idx="1"/>
          </p:nvPr>
        </p:nvSpPr>
        <p:spPr>
          <a:xfrm>
            <a:off x="1169225" y="61799"/>
            <a:ext cx="7747501" cy="1188302"/>
          </a:xfrm>
          <a:prstGeom prst="rect">
            <a:avLst/>
          </a:prstGeom>
          <a:noFill/>
          <a:ln>
            <a:noFill/>
          </a:ln>
        </p:spPr>
        <p:txBody>
          <a:bodyPr spcFirstLastPara="1" wrap="square" lIns="45675" tIns="45675" rIns="45675" bIns="45675" anchor="t" anchorCtr="0">
            <a:noAutofit/>
          </a:bodyPr>
          <a:lstStyle/>
          <a:p>
            <a:pPr marL="0" marR="0" lvl="0" indent="0" algn="ctr" rtl="0">
              <a:lnSpc>
                <a:spcPct val="100000"/>
              </a:lnSpc>
              <a:spcBef>
                <a:spcPts val="0"/>
              </a:spcBef>
              <a:spcAft>
                <a:spcPts val="0"/>
              </a:spcAft>
              <a:buClr>
                <a:schemeClr val="dk1"/>
              </a:buClr>
              <a:buSzPts val="1100"/>
              <a:buFont typeface="Arial"/>
              <a:buNone/>
            </a:pPr>
            <a:r>
              <a:rPr lang="en-US" b="1">
                <a:solidFill>
                  <a:srgbClr val="FFFFFF"/>
                </a:solidFill>
              </a:rPr>
              <a:t>Connect the identity of each contributor to their language use</a:t>
            </a:r>
            <a:endParaRPr b="1">
              <a:solidFill>
                <a:srgbClr val="FFFFFF"/>
              </a:solidFill>
            </a:endParaRPr>
          </a:p>
          <a:p>
            <a:pPr marL="0" marR="0" lvl="0" indent="0" algn="ctr" rtl="0">
              <a:lnSpc>
                <a:spcPct val="100000"/>
              </a:lnSpc>
              <a:spcBef>
                <a:spcPts val="0"/>
              </a:spcBef>
              <a:spcAft>
                <a:spcPts val="0"/>
              </a:spcAft>
              <a:buClr>
                <a:schemeClr val="dk1"/>
              </a:buClr>
              <a:buSzPts val="1100"/>
              <a:buFont typeface="Arial"/>
              <a:buNone/>
            </a:pPr>
            <a:endParaRPr b="1">
              <a:solidFill>
                <a:srgbClr val="FFFFFF"/>
              </a:solidFill>
            </a:endParaRPr>
          </a:p>
          <a:p>
            <a:pPr marL="0" marR="0" lvl="0" indent="0" algn="ctr" rtl="0">
              <a:lnSpc>
                <a:spcPct val="100000"/>
              </a:lnSpc>
              <a:spcBef>
                <a:spcPts val="0"/>
              </a:spcBef>
              <a:spcAft>
                <a:spcPts val="0"/>
              </a:spcAft>
              <a:buClr>
                <a:srgbClr val="FFFFFF"/>
              </a:buClr>
              <a:buSzPts val="3200"/>
              <a:buFont typeface="Arial"/>
              <a:buNone/>
            </a:pPr>
            <a:endParaRPr b="1">
              <a:solidFill>
                <a:srgbClr val="FFFFFF"/>
              </a:solidFill>
            </a:endParaRPr>
          </a:p>
        </p:txBody>
      </p:sp>
      <p:sp>
        <p:nvSpPr>
          <p:cNvPr id="217" name="Google Shape;217;p35"/>
          <p:cNvSpPr txBox="1"/>
          <p:nvPr/>
        </p:nvSpPr>
        <p:spPr>
          <a:xfrm>
            <a:off x="285300" y="1773702"/>
            <a:ext cx="8573400" cy="3979827"/>
          </a:xfrm>
          <a:prstGeom prst="rect">
            <a:avLst/>
          </a:prstGeom>
          <a:noFill/>
          <a:ln>
            <a:noFill/>
          </a:ln>
        </p:spPr>
        <p:txBody>
          <a:bodyPr spcFirstLastPara="1" wrap="square" lIns="91400" tIns="91400" rIns="91400" bIns="91400" anchor="t" anchorCtr="0">
            <a:noAutofit/>
          </a:bodyPr>
          <a:lstStyle/>
          <a:p>
            <a:pPr marL="0" marR="0" lvl="0" indent="0" algn="l" rtl="0">
              <a:lnSpc>
                <a:spcPct val="100000"/>
              </a:lnSpc>
              <a:spcBef>
                <a:spcPts val="400"/>
              </a:spcBef>
              <a:spcAft>
                <a:spcPts val="0"/>
              </a:spcAft>
              <a:buClr>
                <a:srgbClr val="000000"/>
              </a:buClr>
              <a:buSzPts val="3000"/>
              <a:buFont typeface="Arial"/>
              <a:buNone/>
            </a:pPr>
            <a:r>
              <a:rPr lang="en-US" sz="2500" b="1" dirty="0">
                <a:solidFill>
                  <a:srgbClr val="0070C0"/>
                </a:solidFill>
              </a:rPr>
              <a:t>Example:</a:t>
            </a:r>
            <a:endParaRPr sz="2500" b="1" dirty="0">
              <a:solidFill>
                <a:srgbClr val="0070C0"/>
              </a:solidFill>
            </a:endParaRPr>
          </a:p>
          <a:p>
            <a:pPr marL="0" marR="0" lvl="0" indent="0" algn="l" rtl="0">
              <a:lnSpc>
                <a:spcPct val="100000"/>
              </a:lnSpc>
              <a:spcBef>
                <a:spcPts val="400"/>
              </a:spcBef>
              <a:spcAft>
                <a:spcPts val="0"/>
              </a:spcAft>
              <a:buClr>
                <a:srgbClr val="000000"/>
              </a:buClr>
              <a:buSzPts val="3000"/>
              <a:buFont typeface="Arial"/>
              <a:buNone/>
            </a:pPr>
            <a:endParaRPr sz="2500" dirty="0">
              <a:solidFill>
                <a:srgbClr val="0070C0"/>
              </a:solidFill>
            </a:endParaRPr>
          </a:p>
          <a:p>
            <a:pPr marL="0" marR="0" lvl="0" indent="0" algn="l" rtl="0">
              <a:lnSpc>
                <a:spcPct val="100000"/>
              </a:lnSpc>
              <a:spcBef>
                <a:spcPts val="400"/>
              </a:spcBef>
              <a:spcAft>
                <a:spcPts val="0"/>
              </a:spcAft>
              <a:buClr>
                <a:srgbClr val="000000"/>
              </a:buClr>
              <a:buSzPts val="3000"/>
              <a:buFont typeface="Arial"/>
              <a:buNone/>
            </a:pPr>
            <a:r>
              <a:rPr lang="en-US" sz="2500" dirty="0">
                <a:solidFill>
                  <a:srgbClr val="0070C0"/>
                </a:solidFill>
              </a:rPr>
              <a:t>A food scientist is likely to express his cynicism about the idea of a vegan burger using Standard English and highly technical language, whilst a stay-at-home mum is likely to employ a symbol such as an emoji rather than the Standard English adjective “objectionable”; this may be viewed as a strategy for hedging her rejection of the ethos or taste of the product.</a:t>
            </a:r>
            <a:endParaRPr sz="2500" dirty="0">
              <a:solidFill>
                <a:srgbClr val="0070C0"/>
              </a:solidFill>
            </a:endParaRPr>
          </a:p>
          <a:p>
            <a:pPr marL="0" marR="0" lvl="0" indent="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36"/>
          <p:cNvSpPr txBox="1">
            <a:spLocks noGrp="1"/>
          </p:cNvSpPr>
          <p:nvPr>
            <p:ph type="body" idx="1"/>
          </p:nvPr>
        </p:nvSpPr>
        <p:spPr>
          <a:xfrm>
            <a:off x="1169225" y="277401"/>
            <a:ext cx="7747501" cy="972699"/>
          </a:xfrm>
          <a:prstGeom prst="rect">
            <a:avLst/>
          </a:prstGeom>
          <a:noFill/>
          <a:ln>
            <a:noFill/>
          </a:ln>
        </p:spPr>
        <p:txBody>
          <a:bodyPr spcFirstLastPara="1" wrap="square" lIns="45675" tIns="45675" rIns="45675" bIns="45675" anchor="t" anchorCtr="0">
            <a:noAutofit/>
          </a:bodyPr>
          <a:lstStyle/>
          <a:p>
            <a:pPr marL="0" lvl="0" indent="0" algn="ctr" rtl="0">
              <a:spcBef>
                <a:spcPts val="600"/>
              </a:spcBef>
              <a:spcAft>
                <a:spcPts val="0"/>
              </a:spcAft>
              <a:buClr>
                <a:schemeClr val="dk1"/>
              </a:buClr>
              <a:buSzPts val="1100"/>
              <a:buFont typeface="Arial"/>
              <a:buNone/>
            </a:pPr>
            <a:r>
              <a:rPr lang="en-US" b="1" dirty="0">
                <a:solidFill>
                  <a:srgbClr val="FFFFFF"/>
                </a:solidFill>
              </a:rPr>
              <a:t>A suggested teaching approach</a:t>
            </a:r>
            <a:endParaRPr b="1" dirty="0">
              <a:solidFill>
                <a:srgbClr val="FFFFFF"/>
              </a:solidFill>
            </a:endParaRPr>
          </a:p>
        </p:txBody>
      </p:sp>
      <p:sp>
        <p:nvSpPr>
          <p:cNvPr id="223" name="Google Shape;223;p36"/>
          <p:cNvSpPr txBox="1"/>
          <p:nvPr/>
        </p:nvSpPr>
        <p:spPr>
          <a:xfrm>
            <a:off x="266050" y="1486026"/>
            <a:ext cx="8573400" cy="4606550"/>
          </a:xfrm>
          <a:prstGeom prst="rect">
            <a:avLst/>
          </a:prstGeom>
          <a:noFill/>
          <a:ln>
            <a:noFill/>
          </a:ln>
        </p:spPr>
        <p:txBody>
          <a:bodyPr spcFirstLastPara="1" wrap="square" lIns="91400" tIns="91400" rIns="91400" bIns="91400" anchor="t" anchorCtr="0">
            <a:noAutofit/>
          </a:bodyPr>
          <a:lstStyle/>
          <a:p>
            <a:pPr marL="457200" marR="0" lvl="0" indent="0" algn="l" rtl="0">
              <a:lnSpc>
                <a:spcPct val="100000"/>
              </a:lnSpc>
              <a:spcBef>
                <a:spcPts val="0"/>
              </a:spcBef>
              <a:spcAft>
                <a:spcPts val="0"/>
              </a:spcAft>
              <a:buNone/>
            </a:pPr>
            <a:endParaRPr sz="2400" dirty="0"/>
          </a:p>
          <a:p>
            <a:pPr marL="76200" marR="0" lvl="0" algn="l" rtl="0">
              <a:lnSpc>
                <a:spcPct val="100000"/>
              </a:lnSpc>
              <a:spcBef>
                <a:spcPts val="400"/>
              </a:spcBef>
              <a:spcAft>
                <a:spcPts val="0"/>
              </a:spcAft>
              <a:buClr>
                <a:srgbClr val="000000"/>
              </a:buClr>
              <a:buSzPts val="2400"/>
            </a:pPr>
            <a:r>
              <a:rPr lang="en-US" sz="2500" dirty="0">
                <a:solidFill>
                  <a:srgbClr val="0070C0"/>
                </a:solidFill>
              </a:rPr>
              <a:t>Use the pictures to group the contributors according to:</a:t>
            </a:r>
          </a:p>
          <a:p>
            <a:pPr marL="419100" marR="0" lvl="0" indent="-342900" algn="l" rtl="0">
              <a:lnSpc>
                <a:spcPct val="100000"/>
              </a:lnSpc>
              <a:spcBef>
                <a:spcPts val="400"/>
              </a:spcBef>
              <a:spcAft>
                <a:spcPts val="0"/>
              </a:spcAft>
              <a:buClr>
                <a:srgbClr val="000000"/>
              </a:buClr>
              <a:buSzPts val="2400"/>
              <a:buFont typeface="Arial" panose="020B0604020202020204" pitchFamily="34" charset="0"/>
              <a:buChar char="•"/>
            </a:pPr>
            <a:r>
              <a:rPr lang="en-US" sz="2500" dirty="0">
                <a:solidFill>
                  <a:srgbClr val="0070C0"/>
                </a:solidFill>
              </a:rPr>
              <a:t>attitudes towards the vegan burger (e.g. cynical vs celebratory)</a:t>
            </a:r>
            <a:endParaRPr sz="2500" dirty="0">
              <a:solidFill>
                <a:srgbClr val="0070C0"/>
              </a:solidFill>
            </a:endParaRPr>
          </a:p>
          <a:p>
            <a:pPr marL="92075" marR="0" lvl="0" algn="l" rtl="0">
              <a:lnSpc>
                <a:spcPct val="100000"/>
              </a:lnSpc>
              <a:spcBef>
                <a:spcPts val="400"/>
              </a:spcBef>
              <a:spcAft>
                <a:spcPts val="0"/>
              </a:spcAft>
              <a:buNone/>
            </a:pPr>
            <a:r>
              <a:rPr lang="en-US" sz="2500" dirty="0">
                <a:solidFill>
                  <a:srgbClr val="0070C0"/>
                </a:solidFill>
              </a:rPr>
              <a:t>OR</a:t>
            </a:r>
          </a:p>
          <a:p>
            <a:pPr marL="434975" marR="0" lvl="0" indent="-342900" algn="l" rtl="0">
              <a:lnSpc>
                <a:spcPct val="100000"/>
              </a:lnSpc>
              <a:spcBef>
                <a:spcPts val="400"/>
              </a:spcBef>
              <a:spcAft>
                <a:spcPts val="0"/>
              </a:spcAft>
              <a:buFont typeface="Arial" panose="020B0604020202020204" pitchFamily="34" charset="0"/>
              <a:buChar char="•"/>
            </a:pPr>
            <a:r>
              <a:rPr lang="en-US" sz="2500" dirty="0">
                <a:solidFill>
                  <a:srgbClr val="0070C0"/>
                </a:solidFill>
              </a:rPr>
              <a:t>similarities in their identities (e.g. meat enthusiasts, vegan enthusiasts, sceptics)</a:t>
            </a:r>
            <a:endParaRPr sz="2500" dirty="0">
              <a:solidFill>
                <a:srgbClr val="0070C0"/>
              </a:solidFill>
            </a:endParaRPr>
          </a:p>
          <a:p>
            <a:pPr marL="92075" marR="0" lvl="0" algn="l" rtl="0">
              <a:lnSpc>
                <a:spcPct val="100000"/>
              </a:lnSpc>
              <a:spcBef>
                <a:spcPts val="400"/>
              </a:spcBef>
              <a:spcAft>
                <a:spcPts val="0"/>
              </a:spcAft>
              <a:buNone/>
            </a:pPr>
            <a:r>
              <a:rPr lang="en-US" sz="2500" dirty="0">
                <a:solidFill>
                  <a:srgbClr val="0070C0"/>
                </a:solidFill>
              </a:rPr>
              <a:t>OR</a:t>
            </a:r>
            <a:endParaRPr sz="2500" dirty="0">
              <a:solidFill>
                <a:srgbClr val="0070C0"/>
              </a:solidFill>
            </a:endParaRPr>
          </a:p>
          <a:p>
            <a:pPr marL="434975" marR="0" lvl="2" indent="-342900" algn="l" rtl="0">
              <a:lnSpc>
                <a:spcPct val="100000"/>
              </a:lnSpc>
              <a:spcBef>
                <a:spcPts val="400"/>
              </a:spcBef>
              <a:spcAft>
                <a:spcPts val="0"/>
              </a:spcAft>
              <a:buSzPts val="2400"/>
              <a:buFont typeface="Arial" panose="020B0604020202020204" pitchFamily="34" charset="0"/>
              <a:buChar char="•"/>
            </a:pPr>
            <a:r>
              <a:rPr lang="en-US" sz="2500" dirty="0">
                <a:solidFill>
                  <a:srgbClr val="0070C0"/>
                </a:solidFill>
              </a:rPr>
              <a:t>similarities in use of English (e.g. Standard English users vs Non-Standard English users)</a:t>
            </a:r>
            <a:endParaRPr sz="2500" dirty="0">
              <a:solidFill>
                <a:srgbClr val="0070C0"/>
              </a:solidFill>
            </a:endParaRPr>
          </a:p>
          <a:p>
            <a:pPr marL="0" marR="0" lvl="0" indent="45720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37"/>
          <p:cNvSpPr txBox="1">
            <a:spLocks noGrp="1"/>
          </p:cNvSpPr>
          <p:nvPr>
            <p:ph type="body" idx="1"/>
          </p:nvPr>
        </p:nvSpPr>
        <p:spPr>
          <a:xfrm>
            <a:off x="1169225" y="61799"/>
            <a:ext cx="7747500" cy="1188300"/>
          </a:xfrm>
          <a:prstGeom prst="rect">
            <a:avLst/>
          </a:prstGeom>
          <a:noFill/>
          <a:ln>
            <a:noFill/>
          </a:ln>
        </p:spPr>
        <p:txBody>
          <a:bodyPr spcFirstLastPara="1" wrap="square" lIns="45675" tIns="45675" rIns="45675" bIns="45675" anchor="t" anchorCtr="0">
            <a:noAutofit/>
          </a:bodyPr>
          <a:lstStyle/>
          <a:p>
            <a:pPr marL="0" lvl="0" indent="0" algn="ctr" rtl="0">
              <a:spcBef>
                <a:spcPts val="600"/>
              </a:spcBef>
              <a:spcAft>
                <a:spcPts val="0"/>
              </a:spcAft>
              <a:buNone/>
            </a:pPr>
            <a:r>
              <a:rPr lang="en-US" b="1">
                <a:solidFill>
                  <a:srgbClr val="FFFFFF"/>
                </a:solidFill>
              </a:rPr>
              <a:t>A suggested teaching approach</a:t>
            </a:r>
            <a:endParaRPr b="1">
              <a:solidFill>
                <a:srgbClr val="FFFFFF"/>
              </a:solidFill>
            </a:endParaRPr>
          </a:p>
          <a:p>
            <a:pPr marL="0" lvl="0" indent="0" algn="ctr" rtl="0">
              <a:spcBef>
                <a:spcPts val="600"/>
              </a:spcBef>
              <a:spcAft>
                <a:spcPts val="0"/>
              </a:spcAft>
              <a:buNone/>
            </a:pPr>
            <a:endParaRPr>
              <a:solidFill>
                <a:srgbClr val="FFFFFF"/>
              </a:solidFill>
            </a:endParaRPr>
          </a:p>
        </p:txBody>
      </p:sp>
      <p:sp>
        <p:nvSpPr>
          <p:cNvPr id="229" name="Google Shape;229;p37"/>
          <p:cNvSpPr txBox="1"/>
          <p:nvPr/>
        </p:nvSpPr>
        <p:spPr>
          <a:xfrm>
            <a:off x="266050" y="1486025"/>
            <a:ext cx="8573400" cy="4822308"/>
          </a:xfrm>
          <a:prstGeom prst="rect">
            <a:avLst/>
          </a:prstGeom>
          <a:noFill/>
          <a:ln>
            <a:noFill/>
          </a:ln>
        </p:spPr>
        <p:txBody>
          <a:bodyPr spcFirstLastPara="1" wrap="square" lIns="91400" tIns="91400" rIns="91400" bIns="91400" anchor="t" anchorCtr="0">
            <a:noAutofit/>
          </a:bodyPr>
          <a:lstStyle/>
          <a:p>
            <a:pPr marL="0" marR="0" lvl="0" indent="0" algn="l" rtl="0">
              <a:lnSpc>
                <a:spcPct val="100000"/>
              </a:lnSpc>
              <a:spcBef>
                <a:spcPts val="400"/>
              </a:spcBef>
              <a:spcAft>
                <a:spcPts val="0"/>
              </a:spcAft>
              <a:buNone/>
            </a:pPr>
            <a:r>
              <a:rPr lang="en-US" sz="2500" dirty="0">
                <a:solidFill>
                  <a:srgbClr val="0070C0"/>
                </a:solidFill>
              </a:rPr>
              <a:t>Within each grouping, select and label linguistic evidence in support of your grouping rationale, e.g.:</a:t>
            </a:r>
            <a:endParaRPr sz="2500" dirty="0">
              <a:solidFill>
                <a:srgbClr val="0070C0"/>
              </a:solidFill>
            </a:endParaRPr>
          </a:p>
          <a:p>
            <a:pPr marL="0" marR="0" lvl="0" indent="0" algn="l" rtl="0">
              <a:lnSpc>
                <a:spcPct val="100000"/>
              </a:lnSpc>
              <a:spcBef>
                <a:spcPts val="400"/>
              </a:spcBef>
              <a:spcAft>
                <a:spcPts val="0"/>
              </a:spcAft>
              <a:buNone/>
            </a:pPr>
            <a:endParaRPr lang="en-US" sz="2500" dirty="0">
              <a:solidFill>
                <a:srgbClr val="0070C0"/>
              </a:solidFill>
            </a:endParaRPr>
          </a:p>
          <a:p>
            <a:pPr marL="0" marR="0" lvl="0" indent="0" algn="l" rtl="0">
              <a:lnSpc>
                <a:spcPct val="100000"/>
              </a:lnSpc>
              <a:spcBef>
                <a:spcPts val="400"/>
              </a:spcBef>
              <a:spcAft>
                <a:spcPts val="0"/>
              </a:spcAft>
              <a:buNone/>
            </a:pPr>
            <a:r>
              <a:rPr lang="en-US" sz="2500" dirty="0">
                <a:solidFill>
                  <a:srgbClr val="0070C0"/>
                </a:solidFill>
              </a:rPr>
              <a:t>Standard vs Non-Standard</a:t>
            </a:r>
            <a:endParaRPr sz="2500" dirty="0">
              <a:solidFill>
                <a:srgbClr val="0070C0"/>
              </a:solidFill>
            </a:endParaRPr>
          </a:p>
          <a:p>
            <a:pPr marL="0" marR="0" lvl="0" indent="0" algn="l" rtl="0">
              <a:lnSpc>
                <a:spcPct val="100000"/>
              </a:lnSpc>
              <a:spcBef>
                <a:spcPts val="400"/>
              </a:spcBef>
              <a:spcAft>
                <a:spcPts val="0"/>
              </a:spcAft>
              <a:buNone/>
            </a:pPr>
            <a:r>
              <a:rPr lang="en-US" sz="2500" dirty="0">
                <a:solidFill>
                  <a:srgbClr val="0070C0"/>
                </a:solidFill>
              </a:rPr>
              <a:t>The food scientist in Text 5 employs an asyndetic list of </a:t>
            </a:r>
            <a:endParaRPr sz="2500" dirty="0">
              <a:solidFill>
                <a:srgbClr val="0070C0"/>
              </a:solidFill>
            </a:endParaRPr>
          </a:p>
          <a:p>
            <a:pPr marL="0" marR="0" lvl="0" indent="0" algn="l" rtl="0">
              <a:lnSpc>
                <a:spcPct val="100000"/>
              </a:lnSpc>
              <a:spcBef>
                <a:spcPts val="400"/>
              </a:spcBef>
              <a:spcAft>
                <a:spcPts val="0"/>
              </a:spcAft>
              <a:buNone/>
            </a:pPr>
            <a:r>
              <a:rPr lang="en-US" sz="2500" dirty="0">
                <a:solidFill>
                  <a:srgbClr val="0070C0"/>
                </a:solidFill>
              </a:rPr>
              <a:t>scientific nouns and noun phrases in order to give credibility to his rejection of the vegan burger. On the other hand, the vegan food blogger (Text 9) intentionally abandons Standard English orthography by elongating the vowel sound in the adverb ‘</a:t>
            </a:r>
            <a:r>
              <a:rPr lang="en-US" sz="2500" dirty="0" err="1">
                <a:solidFill>
                  <a:srgbClr val="0070C0"/>
                </a:solidFill>
              </a:rPr>
              <a:t>soooo</a:t>
            </a:r>
            <a:r>
              <a:rPr lang="en-US" sz="2500" dirty="0">
                <a:solidFill>
                  <a:srgbClr val="0070C0"/>
                </a:solidFill>
              </a:rPr>
              <a:t>’ in order to communicate excitement.</a:t>
            </a:r>
            <a:endParaRPr sz="2500" dirty="0">
              <a:solidFill>
                <a:srgbClr val="0070C0"/>
              </a:solidFill>
            </a:endParaRPr>
          </a:p>
          <a:p>
            <a:pPr marL="0" marR="0" lvl="0" indent="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8"/>
          <p:cNvSpPr txBox="1">
            <a:spLocks noGrp="1"/>
          </p:cNvSpPr>
          <p:nvPr>
            <p:ph type="body" idx="1"/>
          </p:nvPr>
        </p:nvSpPr>
        <p:spPr>
          <a:xfrm>
            <a:off x="1169225" y="61799"/>
            <a:ext cx="7747500" cy="1188300"/>
          </a:xfrm>
          <a:prstGeom prst="rect">
            <a:avLst/>
          </a:prstGeom>
          <a:noFill/>
          <a:ln>
            <a:noFill/>
          </a:ln>
        </p:spPr>
        <p:txBody>
          <a:bodyPr spcFirstLastPara="1" wrap="square" lIns="45675" tIns="45675" rIns="45675" bIns="45675" anchor="t" anchorCtr="0">
            <a:noAutofit/>
          </a:bodyPr>
          <a:lstStyle/>
          <a:p>
            <a:pPr marL="0" lvl="0" indent="0" algn="ctr" rtl="0">
              <a:spcBef>
                <a:spcPts val="600"/>
              </a:spcBef>
              <a:spcAft>
                <a:spcPts val="0"/>
              </a:spcAft>
              <a:buNone/>
            </a:pPr>
            <a:r>
              <a:rPr lang="en-US" b="1">
                <a:solidFill>
                  <a:srgbClr val="FFFFFF"/>
                </a:solidFill>
              </a:rPr>
              <a:t>A suggested teaching approach</a:t>
            </a:r>
            <a:endParaRPr b="1">
              <a:solidFill>
                <a:srgbClr val="FFFFFF"/>
              </a:solidFill>
            </a:endParaRPr>
          </a:p>
          <a:p>
            <a:pPr marL="0" lvl="0" indent="0" algn="ctr" rtl="0">
              <a:spcBef>
                <a:spcPts val="600"/>
              </a:spcBef>
              <a:spcAft>
                <a:spcPts val="0"/>
              </a:spcAft>
              <a:buNone/>
            </a:pPr>
            <a:endParaRPr>
              <a:solidFill>
                <a:srgbClr val="FFFFFF"/>
              </a:solidFill>
            </a:endParaRPr>
          </a:p>
        </p:txBody>
      </p:sp>
      <p:sp>
        <p:nvSpPr>
          <p:cNvPr id="235" name="Google Shape;235;p38"/>
          <p:cNvSpPr txBox="1"/>
          <p:nvPr/>
        </p:nvSpPr>
        <p:spPr>
          <a:xfrm>
            <a:off x="266050" y="1486025"/>
            <a:ext cx="8573400" cy="4647647"/>
          </a:xfrm>
          <a:prstGeom prst="rect">
            <a:avLst/>
          </a:prstGeom>
          <a:noFill/>
          <a:ln>
            <a:noFill/>
          </a:ln>
        </p:spPr>
        <p:txBody>
          <a:bodyPr spcFirstLastPara="1" wrap="square" lIns="91400" tIns="91400" rIns="91400" bIns="91400" anchor="t" anchorCtr="0">
            <a:noAutofit/>
          </a:bodyPr>
          <a:lstStyle/>
          <a:p>
            <a:pPr marL="0" marR="0" lvl="0" indent="0" algn="l" rtl="0">
              <a:lnSpc>
                <a:spcPct val="100000"/>
              </a:lnSpc>
              <a:spcBef>
                <a:spcPts val="400"/>
              </a:spcBef>
              <a:spcAft>
                <a:spcPts val="0"/>
              </a:spcAft>
              <a:buNone/>
            </a:pPr>
            <a:r>
              <a:rPr lang="en-US" sz="2500" dirty="0">
                <a:solidFill>
                  <a:srgbClr val="0070C0"/>
                </a:solidFill>
              </a:rPr>
              <a:t>Evaluate which rationale has produced the most fruitful discussion and why. Then complete a full response using that rationale.</a:t>
            </a:r>
            <a:endParaRPr sz="2500" dirty="0">
              <a:solidFill>
                <a:srgbClr val="0070C0"/>
              </a:solidFill>
            </a:endParaRPr>
          </a:p>
          <a:p>
            <a:pPr marL="0" marR="0" lvl="0" indent="0" algn="l" rtl="0">
              <a:lnSpc>
                <a:spcPct val="100000"/>
              </a:lnSpc>
              <a:spcBef>
                <a:spcPts val="400"/>
              </a:spcBef>
              <a:spcAft>
                <a:spcPts val="0"/>
              </a:spcAft>
              <a:buNone/>
            </a:pPr>
            <a:endParaRPr sz="2500" dirty="0">
              <a:solidFill>
                <a:srgbClr val="0070C0"/>
              </a:solidFill>
            </a:endParaRPr>
          </a:p>
          <a:p>
            <a:pPr marL="0" marR="0" lvl="0" indent="0" algn="l" rtl="0">
              <a:lnSpc>
                <a:spcPct val="100000"/>
              </a:lnSpc>
              <a:spcBef>
                <a:spcPts val="0"/>
              </a:spcBef>
              <a:spcAft>
                <a:spcPts val="0"/>
              </a:spcAft>
              <a:buClr>
                <a:srgbClr val="000000"/>
              </a:buClr>
              <a:buSzPts val="2400"/>
              <a:buFont typeface="Arial"/>
              <a:buNone/>
            </a:pPr>
            <a:r>
              <a:rPr lang="en-US" sz="2500" dirty="0">
                <a:solidFill>
                  <a:srgbClr val="0070C0"/>
                </a:solidFill>
              </a:rPr>
              <a:t>Consider the effectiveness of using a range of rationales in your response. Just because you start by grouping according to language use, does not mean you cannot then group according to identity markers. </a:t>
            </a:r>
          </a:p>
          <a:p>
            <a:pPr marL="0" marR="0" lvl="0" indent="0" algn="l" rtl="0">
              <a:lnSpc>
                <a:spcPct val="100000"/>
              </a:lnSpc>
              <a:spcBef>
                <a:spcPts val="0"/>
              </a:spcBef>
              <a:spcAft>
                <a:spcPts val="0"/>
              </a:spcAft>
              <a:buClr>
                <a:srgbClr val="000000"/>
              </a:buClr>
              <a:buSzPts val="2400"/>
              <a:buFont typeface="Arial"/>
              <a:buNone/>
            </a:pPr>
            <a:endParaRPr lang="en-US" sz="2500" dirty="0">
              <a:solidFill>
                <a:srgbClr val="0070C0"/>
              </a:solidFill>
            </a:endParaRPr>
          </a:p>
          <a:p>
            <a:pPr marL="0" marR="0" lvl="0" indent="0" algn="l" rtl="0">
              <a:lnSpc>
                <a:spcPct val="100000"/>
              </a:lnSpc>
              <a:spcBef>
                <a:spcPts val="0"/>
              </a:spcBef>
              <a:spcAft>
                <a:spcPts val="0"/>
              </a:spcAft>
              <a:buClr>
                <a:srgbClr val="000000"/>
              </a:buClr>
              <a:buSzPts val="2400"/>
              <a:buFont typeface="Arial"/>
              <a:buNone/>
            </a:pPr>
            <a:r>
              <a:rPr lang="en-US" sz="2500" dirty="0">
                <a:solidFill>
                  <a:srgbClr val="0070C0"/>
                </a:solidFill>
              </a:rPr>
              <a:t>Always remember to be guided by the data - you must discuss THESE texts </a:t>
            </a:r>
            <a:r>
              <a:rPr lang="en-US" sz="2500">
                <a:solidFill>
                  <a:srgbClr val="0070C0"/>
                </a:solidFill>
              </a:rPr>
              <a:t>as it </a:t>
            </a:r>
            <a:r>
              <a:rPr lang="en-US" sz="2500" dirty="0">
                <a:solidFill>
                  <a:srgbClr val="0070C0"/>
                </a:solidFill>
              </a:rPr>
              <a:t>is stipulated in the question.</a:t>
            </a:r>
            <a:endParaRPr sz="2500" dirty="0">
              <a:solidFill>
                <a:srgbClr val="0070C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pic>
        <p:nvPicPr>
          <p:cNvPr id="258" name="Google Shape;258;p41" descr="Google Shape;290;p43"/>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259" name="Google Shape;259;p41"/>
          <p:cNvSpPr txBox="1"/>
          <p:nvPr/>
        </p:nvSpPr>
        <p:spPr>
          <a:xfrm>
            <a:off x="278736" y="352805"/>
            <a:ext cx="8767293" cy="708120"/>
          </a:xfrm>
          <a:prstGeom prst="rect">
            <a:avLst/>
          </a:prstGeom>
          <a:noFill/>
          <a:ln>
            <a:noFill/>
          </a:ln>
        </p:spPr>
        <p:txBody>
          <a:bodyPr spcFirstLastPara="1" wrap="square" lIns="45675" tIns="45675" rIns="45675" bIns="45675" anchor="t" anchorCtr="0">
            <a:noAutofit/>
          </a:bodyPr>
          <a:lstStyle/>
          <a:p>
            <a:pPr marL="0" marR="0" lvl="0" indent="0" algn="l" rtl="0">
              <a:lnSpc>
                <a:spcPct val="80000"/>
              </a:lnSpc>
              <a:spcBef>
                <a:spcPts val="0"/>
              </a:spcBef>
              <a:spcAft>
                <a:spcPts val="0"/>
              </a:spcAft>
              <a:buClr>
                <a:srgbClr val="FFFFFF"/>
              </a:buClr>
              <a:buSzPts val="4400"/>
              <a:buFont typeface="Arial"/>
              <a:buNone/>
            </a:pPr>
            <a:r>
              <a:rPr lang="en-US" sz="4400" b="0" i="0" u="none" strike="noStrike" cap="none">
                <a:solidFill>
                  <a:srgbClr val="FFFFFF"/>
                </a:solidFill>
                <a:latin typeface="Arial"/>
                <a:ea typeface="Arial"/>
                <a:cs typeface="Arial"/>
                <a:sym typeface="Arial"/>
              </a:rPr>
              <a:t>Cwestiynau? | Any Questions?</a:t>
            </a:r>
            <a:endParaRPr/>
          </a:p>
        </p:txBody>
      </p:sp>
      <p:pic>
        <p:nvPicPr>
          <p:cNvPr id="262" name="Google Shape;262;p41" descr="Google Shape;294;p43"/>
          <p:cNvPicPr preferRelativeResize="0"/>
          <p:nvPr/>
        </p:nvPicPr>
        <p:blipFill rotWithShape="1">
          <a:blip r:embed="rId4">
            <a:alphaModFix/>
          </a:blip>
          <a:srcRect/>
          <a:stretch/>
        </p:blipFill>
        <p:spPr>
          <a:xfrm>
            <a:off x="136017" y="5829300"/>
            <a:ext cx="800779" cy="79993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Google Shape;73;p12"/>
          <p:cNvSpPr txBox="1"/>
          <p:nvPr/>
        </p:nvSpPr>
        <p:spPr>
          <a:xfrm>
            <a:off x="244475" y="1465118"/>
            <a:ext cx="8573400" cy="4914900"/>
          </a:xfrm>
          <a:prstGeom prst="rect">
            <a:avLst/>
          </a:prstGeom>
          <a:noFill/>
          <a:ln>
            <a:noFill/>
          </a:ln>
        </p:spPr>
        <p:txBody>
          <a:bodyPr spcFirstLastPara="1" wrap="square" lIns="91400" tIns="91400" rIns="91400" bIns="91400" anchor="t" anchorCtr="0">
            <a:noAutofit/>
          </a:bodyPr>
          <a:lstStyle/>
          <a:p>
            <a:pPr lvl="0">
              <a:buSzPts val="2400"/>
            </a:pPr>
            <a:r>
              <a:rPr lang="en-US" sz="2800" b="1" dirty="0">
                <a:solidFill>
                  <a:srgbClr val="0070C0"/>
                </a:solidFill>
              </a:rPr>
              <a:t>Issues to Address from Principal Examiner’s Report Summer 2019</a:t>
            </a:r>
            <a:endParaRPr sz="2800" dirty="0">
              <a:solidFill>
                <a:srgbClr val="0070C0"/>
              </a:solidFill>
            </a:endParaRPr>
          </a:p>
          <a:p>
            <a:pPr marL="0" marR="0" lvl="0" indent="0" algn="ctr" rtl="0">
              <a:lnSpc>
                <a:spcPct val="100000"/>
              </a:lnSpc>
              <a:spcBef>
                <a:spcPts val="0"/>
              </a:spcBef>
              <a:spcAft>
                <a:spcPts val="0"/>
              </a:spcAft>
              <a:buClr>
                <a:srgbClr val="000000"/>
              </a:buClr>
              <a:buSzPts val="2400"/>
              <a:buFont typeface="Arial"/>
              <a:buNone/>
            </a:pPr>
            <a:endParaRPr sz="1600" dirty="0">
              <a:solidFill>
                <a:srgbClr val="0070C0"/>
              </a:solidFill>
            </a:endParaRPr>
          </a:p>
          <a:p>
            <a:pPr lvl="0">
              <a:buSzPts val="2400"/>
            </a:pPr>
            <a:r>
              <a:rPr lang="en-US" sz="2800" b="1" dirty="0">
                <a:solidFill>
                  <a:srgbClr val="0070C0"/>
                </a:solidFill>
              </a:rPr>
              <a:t>Characteristics of successful responses in Section A:</a:t>
            </a:r>
            <a:endParaRPr sz="2800" b="1" dirty="0">
              <a:solidFill>
                <a:srgbClr val="0070C0"/>
              </a:solidFill>
            </a:endParaRPr>
          </a:p>
          <a:p>
            <a:pPr marL="539750" marR="0" lvl="0" indent="-381000" algn="l" rtl="0">
              <a:lnSpc>
                <a:spcPct val="100000"/>
              </a:lnSpc>
              <a:spcBef>
                <a:spcPts val="0"/>
              </a:spcBef>
              <a:spcAft>
                <a:spcPts val="0"/>
              </a:spcAft>
              <a:buClr>
                <a:srgbClr val="000000"/>
              </a:buClr>
              <a:buSzPts val="2400"/>
              <a:buFont typeface="Arial"/>
              <a:buChar char="●"/>
            </a:pPr>
            <a:r>
              <a:rPr lang="en-US" sz="2800" dirty="0">
                <a:solidFill>
                  <a:srgbClr val="0070C0"/>
                </a:solidFill>
              </a:rPr>
              <a:t>purposeful selection of textual evidence and application of linguistic terminology </a:t>
            </a:r>
            <a:endParaRPr sz="2800" dirty="0">
              <a:solidFill>
                <a:srgbClr val="0070C0"/>
              </a:solidFill>
            </a:endParaRPr>
          </a:p>
          <a:p>
            <a:pPr marL="539750" marR="0" lvl="0" indent="-381000" algn="l" rtl="0">
              <a:lnSpc>
                <a:spcPct val="100000"/>
              </a:lnSpc>
              <a:spcBef>
                <a:spcPts val="0"/>
              </a:spcBef>
              <a:spcAft>
                <a:spcPts val="0"/>
              </a:spcAft>
              <a:buClr>
                <a:srgbClr val="000000"/>
              </a:buClr>
              <a:buSzPts val="2400"/>
              <a:buFont typeface="Arial"/>
              <a:buChar char="●"/>
            </a:pPr>
            <a:r>
              <a:rPr lang="en-US" sz="2800" dirty="0">
                <a:solidFill>
                  <a:srgbClr val="0070C0"/>
                </a:solidFill>
              </a:rPr>
              <a:t>sustained connections between the three texts</a:t>
            </a:r>
            <a:endParaRPr sz="2800" dirty="0">
              <a:solidFill>
                <a:srgbClr val="0070C0"/>
              </a:solidFill>
            </a:endParaRPr>
          </a:p>
          <a:p>
            <a:pPr marL="539750" marR="0" lvl="0" indent="-381000" algn="l" rtl="0">
              <a:lnSpc>
                <a:spcPct val="100000"/>
              </a:lnSpc>
              <a:spcBef>
                <a:spcPts val="0"/>
              </a:spcBef>
              <a:spcAft>
                <a:spcPts val="0"/>
              </a:spcAft>
              <a:buClr>
                <a:srgbClr val="000000"/>
              </a:buClr>
              <a:buSzPts val="2400"/>
              <a:buFont typeface="Arial"/>
              <a:buChar char="●"/>
            </a:pPr>
            <a:r>
              <a:rPr lang="en-US" sz="2800" dirty="0">
                <a:solidFill>
                  <a:srgbClr val="0070C0"/>
                </a:solidFill>
              </a:rPr>
              <a:t>insightful engagement with </a:t>
            </a:r>
            <a:r>
              <a:rPr lang="en-US" sz="2800" b="1" dirty="0">
                <a:solidFill>
                  <a:srgbClr val="0070C0"/>
                </a:solidFill>
              </a:rPr>
              <a:t>contexts</a:t>
            </a:r>
            <a:r>
              <a:rPr lang="en-US" sz="2800" dirty="0">
                <a:solidFill>
                  <a:srgbClr val="0070C0"/>
                </a:solidFill>
              </a:rPr>
              <a:t> and </a:t>
            </a:r>
            <a:r>
              <a:rPr lang="en-US" sz="2800" b="1" dirty="0">
                <a:solidFill>
                  <a:srgbClr val="0070C0"/>
                </a:solidFill>
              </a:rPr>
              <a:t>subtexts</a:t>
            </a:r>
            <a:endParaRPr sz="2800" b="1" dirty="0">
              <a:solidFill>
                <a:srgbClr val="0070C0"/>
              </a:solidFill>
            </a:endParaRPr>
          </a:p>
          <a:p>
            <a:pPr marL="539750" marR="0" lvl="0" indent="-381000" algn="l" rtl="0">
              <a:lnSpc>
                <a:spcPct val="100000"/>
              </a:lnSpc>
              <a:spcBef>
                <a:spcPts val="0"/>
              </a:spcBef>
              <a:spcAft>
                <a:spcPts val="0"/>
              </a:spcAft>
              <a:buSzPts val="2400"/>
              <a:buChar char="●"/>
            </a:pPr>
            <a:r>
              <a:rPr lang="en-US" sz="2800" dirty="0">
                <a:solidFill>
                  <a:srgbClr val="0070C0"/>
                </a:solidFill>
              </a:rPr>
              <a:t>clear enthusiasm and engagement with the material.</a:t>
            </a:r>
            <a:endParaRPr sz="2800" dirty="0">
              <a:solidFill>
                <a:srgbClr val="0070C0"/>
              </a:solidFill>
            </a:endParaRPr>
          </a:p>
          <a:p>
            <a:pPr marL="0" marR="0" lvl="0" indent="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9" name="Google Shape;79;p13"/>
          <p:cNvSpPr txBox="1"/>
          <p:nvPr/>
        </p:nvSpPr>
        <p:spPr>
          <a:xfrm>
            <a:off x="285300" y="1962064"/>
            <a:ext cx="8573400" cy="4168573"/>
          </a:xfrm>
          <a:prstGeom prst="rect">
            <a:avLst/>
          </a:prstGeom>
          <a:noFill/>
          <a:ln>
            <a:noFill/>
          </a:ln>
        </p:spPr>
        <p:txBody>
          <a:bodyPr spcFirstLastPara="1" wrap="square" lIns="91400" tIns="91400" rIns="91400" bIns="91400" anchor="t" anchorCtr="0">
            <a:noAutofit/>
          </a:bodyPr>
          <a:lstStyle/>
          <a:p>
            <a:pPr>
              <a:buSzPts val="2400"/>
            </a:pPr>
            <a:r>
              <a:rPr lang="en-US" sz="2800" b="1" dirty="0">
                <a:solidFill>
                  <a:srgbClr val="0070C0"/>
                </a:solidFill>
              </a:rPr>
              <a:t>Areas for improvement in Section A:</a:t>
            </a:r>
            <a:endParaRPr sz="2800" b="1" dirty="0">
              <a:solidFill>
                <a:srgbClr val="0070C0"/>
              </a:solidFill>
            </a:endParaRPr>
          </a:p>
          <a:p>
            <a:pPr marL="457200" marR="0" lvl="0" indent="-381000" algn="l" rtl="0">
              <a:lnSpc>
                <a:spcPct val="100000"/>
              </a:lnSpc>
              <a:spcBef>
                <a:spcPts val="0"/>
              </a:spcBef>
              <a:spcAft>
                <a:spcPts val="0"/>
              </a:spcAft>
              <a:buClr>
                <a:srgbClr val="000000"/>
              </a:buClr>
              <a:buSzPts val="2400"/>
              <a:buFont typeface="Arial"/>
              <a:buChar char="●"/>
            </a:pPr>
            <a:r>
              <a:rPr lang="en-US" sz="2800" dirty="0">
                <a:solidFill>
                  <a:srgbClr val="0070C0"/>
                </a:solidFill>
              </a:rPr>
              <a:t>avoid feature spotting</a:t>
            </a:r>
            <a:endParaRPr sz="2800" dirty="0">
              <a:solidFill>
                <a:srgbClr val="0070C0"/>
              </a:solidFill>
            </a:endParaRPr>
          </a:p>
          <a:p>
            <a:pPr marL="457200" marR="0" lvl="0" indent="-381000" algn="l" rtl="0">
              <a:lnSpc>
                <a:spcPct val="100000"/>
              </a:lnSpc>
              <a:spcBef>
                <a:spcPts val="0"/>
              </a:spcBef>
              <a:spcAft>
                <a:spcPts val="0"/>
              </a:spcAft>
              <a:buClr>
                <a:srgbClr val="000000"/>
              </a:buClr>
              <a:buSzPts val="2400"/>
              <a:buFont typeface="Arial"/>
              <a:buChar char="●"/>
            </a:pPr>
            <a:r>
              <a:rPr lang="en-US" sz="2800" dirty="0">
                <a:solidFill>
                  <a:srgbClr val="0070C0"/>
                </a:solidFill>
              </a:rPr>
              <a:t>ground discussion securely in the texts’ specific contexts, rather than simply repeating the key points of the rubric</a:t>
            </a:r>
            <a:endParaRPr sz="2800" dirty="0">
              <a:solidFill>
                <a:srgbClr val="0070C0"/>
              </a:solidFill>
            </a:endParaRPr>
          </a:p>
          <a:p>
            <a:pPr marL="457200" marR="0" lvl="0" indent="-381000" algn="l" rtl="0">
              <a:lnSpc>
                <a:spcPct val="100000"/>
              </a:lnSpc>
              <a:spcBef>
                <a:spcPts val="0"/>
              </a:spcBef>
              <a:spcAft>
                <a:spcPts val="0"/>
              </a:spcAft>
              <a:buClr>
                <a:srgbClr val="000000"/>
              </a:buClr>
              <a:buSzPts val="2400"/>
              <a:buFont typeface="Arial"/>
              <a:buChar char="●"/>
            </a:pPr>
            <a:r>
              <a:rPr lang="en-US" sz="2800" dirty="0">
                <a:solidFill>
                  <a:srgbClr val="0070C0"/>
                </a:solidFill>
              </a:rPr>
              <a:t>avoid unsupported, sweeping </a:t>
            </a:r>
            <a:r>
              <a:rPr lang="en-US" sz="2800" dirty="0" err="1">
                <a:solidFill>
                  <a:srgbClr val="0070C0"/>
                </a:solidFill>
              </a:rPr>
              <a:t>generalisations</a:t>
            </a:r>
            <a:r>
              <a:rPr lang="en-US" sz="2800" dirty="0">
                <a:solidFill>
                  <a:srgbClr val="0070C0"/>
                </a:solidFill>
              </a:rPr>
              <a:t> (e.g. ‘Text B is contemporary, therefore it encourages </a:t>
            </a:r>
            <a:r>
              <a:rPr lang="en-US" sz="2800" dirty="0" err="1">
                <a:solidFill>
                  <a:srgbClr val="0070C0"/>
                </a:solidFill>
              </a:rPr>
              <a:t>sologamy</a:t>
            </a:r>
            <a:r>
              <a:rPr lang="en-US" sz="2800" dirty="0">
                <a:solidFill>
                  <a:srgbClr val="0070C0"/>
                </a:solidFill>
              </a:rPr>
              <a:t>’). </a:t>
            </a:r>
            <a:endParaRPr sz="2800"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4"/>
          <p:cNvSpPr txBox="1"/>
          <p:nvPr/>
        </p:nvSpPr>
        <p:spPr>
          <a:xfrm>
            <a:off x="285300" y="1567209"/>
            <a:ext cx="8573400" cy="4968673"/>
          </a:xfrm>
          <a:prstGeom prst="rect">
            <a:avLst/>
          </a:prstGeom>
          <a:noFill/>
          <a:ln>
            <a:noFill/>
          </a:ln>
        </p:spPr>
        <p:txBody>
          <a:bodyPr spcFirstLastPara="1" wrap="square" lIns="91400" tIns="91400" rIns="91400" bIns="91400" anchor="t" anchorCtr="0">
            <a:noAutofit/>
          </a:bodyPr>
          <a:lstStyle/>
          <a:p>
            <a:pPr>
              <a:buSzPts val="2400"/>
            </a:pPr>
            <a:r>
              <a:rPr lang="en-US" sz="2800" b="1" dirty="0">
                <a:solidFill>
                  <a:srgbClr val="0070C0"/>
                </a:solidFill>
              </a:rPr>
              <a:t>Summary of key points: considerations for </a:t>
            </a:r>
            <a:r>
              <a:rPr lang="en-US" sz="2800" b="1" dirty="0" err="1">
                <a:solidFill>
                  <a:srgbClr val="0070C0"/>
                </a:solidFill>
              </a:rPr>
              <a:t>centres</a:t>
            </a:r>
            <a:r>
              <a:rPr lang="en-US" sz="2800" b="1" dirty="0">
                <a:solidFill>
                  <a:srgbClr val="0070C0"/>
                </a:solidFill>
              </a:rPr>
              <a:t> (Section A)</a:t>
            </a:r>
            <a:endParaRPr sz="2800" dirty="0">
              <a:solidFill>
                <a:srgbClr val="0070C0"/>
              </a:solidFill>
            </a:endParaRPr>
          </a:p>
          <a:p>
            <a:pPr marL="457200" marR="0" lvl="0" indent="-381000" algn="l" rtl="0">
              <a:lnSpc>
                <a:spcPct val="100000"/>
              </a:lnSpc>
              <a:spcBef>
                <a:spcPts val="0"/>
              </a:spcBef>
              <a:spcAft>
                <a:spcPts val="0"/>
              </a:spcAft>
              <a:buClr>
                <a:srgbClr val="000000"/>
              </a:buClr>
              <a:buSzPts val="2400"/>
              <a:buFont typeface="Arial"/>
              <a:buChar char="●"/>
            </a:pPr>
            <a:r>
              <a:rPr lang="en-US" sz="2600" dirty="0">
                <a:solidFill>
                  <a:srgbClr val="0070C0"/>
                </a:solidFill>
              </a:rPr>
              <a:t>Remind candidates that they must give evidence for every point they make.</a:t>
            </a:r>
            <a:endParaRPr sz="2600" dirty="0">
              <a:solidFill>
                <a:srgbClr val="0070C0"/>
              </a:solidFill>
            </a:endParaRPr>
          </a:p>
          <a:p>
            <a:pPr marL="457200" marR="0" lvl="0" indent="-381000" algn="l" rtl="0">
              <a:lnSpc>
                <a:spcPct val="100000"/>
              </a:lnSpc>
              <a:spcBef>
                <a:spcPts val="0"/>
              </a:spcBef>
              <a:spcAft>
                <a:spcPts val="0"/>
              </a:spcAft>
              <a:buClr>
                <a:srgbClr val="000000"/>
              </a:buClr>
              <a:buSzPts val="2400"/>
              <a:buFont typeface="Arial"/>
              <a:buChar char="●"/>
            </a:pPr>
            <a:r>
              <a:rPr lang="en-US" sz="2600" dirty="0">
                <a:solidFill>
                  <a:srgbClr val="0070C0"/>
                </a:solidFill>
              </a:rPr>
              <a:t>Although discussion of connections was generally stronger this year, remind candidates that connections between texts must be sustained throughout the response, since AO4 offers the greatest weighting of marks for this section of the examination.</a:t>
            </a:r>
            <a:endParaRPr sz="2600" dirty="0">
              <a:solidFill>
                <a:srgbClr val="0070C0"/>
              </a:solidFill>
            </a:endParaRPr>
          </a:p>
          <a:p>
            <a:pPr marL="457200" marR="0" lvl="0" indent="-381000" algn="l" rtl="0">
              <a:lnSpc>
                <a:spcPct val="100000"/>
              </a:lnSpc>
              <a:spcBef>
                <a:spcPts val="0"/>
              </a:spcBef>
              <a:spcAft>
                <a:spcPts val="0"/>
              </a:spcAft>
              <a:buClr>
                <a:srgbClr val="000000"/>
              </a:buClr>
              <a:buSzPts val="2400"/>
              <a:buFont typeface="Arial"/>
              <a:buChar char="●"/>
            </a:pPr>
            <a:r>
              <a:rPr lang="en-US" sz="2600" dirty="0">
                <a:solidFill>
                  <a:srgbClr val="0070C0"/>
                </a:solidFill>
              </a:rPr>
              <a:t>Terminology should support the discussion and not drive it, in order to avoid feature spotting.</a:t>
            </a:r>
            <a:endParaRPr sz="2600" dirty="0">
              <a:solidFill>
                <a:srgbClr val="0070C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1" name="Google Shape;91;p15"/>
          <p:cNvSpPr txBox="1"/>
          <p:nvPr/>
        </p:nvSpPr>
        <p:spPr>
          <a:xfrm>
            <a:off x="285300" y="1351121"/>
            <a:ext cx="8573400" cy="5506879"/>
          </a:xfrm>
          <a:prstGeom prst="rect">
            <a:avLst/>
          </a:prstGeom>
          <a:noFill/>
          <a:ln>
            <a:noFill/>
          </a:ln>
        </p:spPr>
        <p:txBody>
          <a:bodyPr spcFirstLastPara="1" wrap="square" lIns="91400" tIns="91400" rIns="91400" bIns="91400" anchor="t" anchorCtr="0">
            <a:noAutofit/>
          </a:bodyPr>
          <a:lstStyle/>
          <a:p>
            <a:pPr lvl="0">
              <a:buSzPts val="2400"/>
            </a:pPr>
            <a:r>
              <a:rPr lang="en-US" sz="2800" b="1" dirty="0">
                <a:solidFill>
                  <a:srgbClr val="0070C0"/>
                </a:solidFill>
              </a:rPr>
              <a:t>Characteristics of successful responses in Section B:</a:t>
            </a:r>
          </a:p>
          <a:p>
            <a:pPr marL="0" marR="0" lvl="0" indent="0" algn="ctr" rtl="0">
              <a:lnSpc>
                <a:spcPct val="100000"/>
              </a:lnSpc>
              <a:spcBef>
                <a:spcPts val="0"/>
              </a:spcBef>
              <a:spcAft>
                <a:spcPts val="0"/>
              </a:spcAft>
              <a:buClr>
                <a:srgbClr val="000000"/>
              </a:buClr>
              <a:buSzPts val="2400"/>
              <a:buFont typeface="Arial"/>
              <a:buNone/>
            </a:pPr>
            <a:endParaRPr sz="1600" b="1" i="0" u="none" strike="noStrike" cap="none" dirty="0">
              <a:solidFill>
                <a:srgbClr val="000000"/>
              </a:solidFill>
              <a:latin typeface="Arial"/>
              <a:ea typeface="Arial"/>
              <a:cs typeface="Arial"/>
              <a:sym typeface="Arial"/>
            </a:endParaRPr>
          </a:p>
          <a:p>
            <a:pPr marL="457200" marR="0" lvl="0" indent="-381000" algn="l" rtl="0">
              <a:lnSpc>
                <a:spcPct val="100000"/>
              </a:lnSpc>
              <a:spcBef>
                <a:spcPts val="0"/>
              </a:spcBef>
              <a:spcAft>
                <a:spcPts val="0"/>
              </a:spcAft>
              <a:buClr>
                <a:srgbClr val="000000"/>
              </a:buClr>
              <a:buSzPts val="2400"/>
              <a:buFont typeface="Arial"/>
              <a:buChar char="●"/>
            </a:pPr>
            <a:r>
              <a:rPr lang="en-US" sz="2500" dirty="0">
                <a:solidFill>
                  <a:srgbClr val="0070C0"/>
                </a:solidFill>
              </a:rPr>
              <a:t>discussion was anchored securely in the specific </a:t>
            </a:r>
            <a:r>
              <a:rPr lang="en-US" sz="2500" b="1" dirty="0">
                <a:solidFill>
                  <a:srgbClr val="0070C0"/>
                </a:solidFill>
              </a:rPr>
              <a:t>context</a:t>
            </a:r>
            <a:r>
              <a:rPr lang="en-US" sz="2500" dirty="0">
                <a:solidFill>
                  <a:srgbClr val="0070C0"/>
                </a:solidFill>
              </a:rPr>
              <a:t> of the text’s production and reception, as was how the identity of each writer influenced their use of language</a:t>
            </a:r>
            <a:endParaRPr sz="2500" dirty="0">
              <a:solidFill>
                <a:srgbClr val="0070C0"/>
              </a:solidFill>
            </a:endParaRPr>
          </a:p>
          <a:p>
            <a:pPr marL="457200" marR="0" lvl="0" indent="-381000" algn="l" rtl="0">
              <a:lnSpc>
                <a:spcPct val="100000"/>
              </a:lnSpc>
              <a:spcBef>
                <a:spcPts val="0"/>
              </a:spcBef>
              <a:spcAft>
                <a:spcPts val="0"/>
              </a:spcAft>
              <a:buClr>
                <a:srgbClr val="000000"/>
              </a:buClr>
              <a:buSzPts val="2400"/>
              <a:buFont typeface="Arial"/>
              <a:buChar char="●"/>
            </a:pPr>
            <a:r>
              <a:rPr lang="en-US" sz="2500" dirty="0">
                <a:solidFill>
                  <a:srgbClr val="0070C0"/>
                </a:solidFill>
              </a:rPr>
              <a:t>selection of textual evidence was precise and purposeful</a:t>
            </a:r>
            <a:endParaRPr sz="2500" dirty="0">
              <a:solidFill>
                <a:srgbClr val="0070C0"/>
              </a:solidFill>
            </a:endParaRPr>
          </a:p>
          <a:p>
            <a:pPr marL="457200" marR="0" lvl="0" indent="-381000" algn="l" rtl="0">
              <a:lnSpc>
                <a:spcPct val="100000"/>
              </a:lnSpc>
              <a:spcBef>
                <a:spcPts val="0"/>
              </a:spcBef>
              <a:spcAft>
                <a:spcPts val="0"/>
              </a:spcAft>
              <a:buClr>
                <a:srgbClr val="000000"/>
              </a:buClr>
              <a:buSzPts val="2400"/>
              <a:buFont typeface="Arial"/>
              <a:buChar char="●"/>
            </a:pPr>
            <a:r>
              <a:rPr lang="en-US" sz="2500" dirty="0">
                <a:solidFill>
                  <a:srgbClr val="0070C0"/>
                </a:solidFill>
              </a:rPr>
              <a:t>balanced selection of linguistic features typical of 21st C English and more general linguistic features</a:t>
            </a:r>
            <a:endParaRPr sz="2500" dirty="0">
              <a:solidFill>
                <a:srgbClr val="0070C0"/>
              </a:solidFill>
            </a:endParaRPr>
          </a:p>
          <a:p>
            <a:pPr marL="457200" marR="0" lvl="0" indent="-381000" algn="l" rtl="0">
              <a:lnSpc>
                <a:spcPct val="100000"/>
              </a:lnSpc>
              <a:spcBef>
                <a:spcPts val="0"/>
              </a:spcBef>
              <a:spcAft>
                <a:spcPts val="0"/>
              </a:spcAft>
              <a:buSzPts val="2400"/>
              <a:buChar char="●"/>
            </a:pPr>
            <a:r>
              <a:rPr lang="en-US" sz="2500" dirty="0">
                <a:solidFill>
                  <a:srgbClr val="0070C0"/>
                </a:solidFill>
              </a:rPr>
              <a:t>close reading of the question, which encouraged candidates to discuss </a:t>
            </a:r>
            <a:r>
              <a:rPr lang="en-US" sz="2500" b="1" dirty="0">
                <a:solidFill>
                  <a:srgbClr val="0070C0"/>
                </a:solidFill>
              </a:rPr>
              <a:t>these</a:t>
            </a:r>
            <a:r>
              <a:rPr lang="en-US" sz="2500" dirty="0">
                <a:solidFill>
                  <a:srgbClr val="0070C0"/>
                </a:solidFill>
              </a:rPr>
              <a:t> Facebook posts, rather than such posts in general.</a:t>
            </a:r>
            <a:endParaRPr sz="2500" dirty="0">
              <a:solidFill>
                <a:srgbClr val="0070C0"/>
              </a:solidFill>
            </a:endParaRPr>
          </a:p>
          <a:p>
            <a:pPr marL="0" marR="0" lvl="0" indent="45720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a:p>
            <a:pPr marL="0" marR="0" lvl="0" indent="45720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a:p>
            <a:pPr marL="0" marR="0" lvl="0" indent="45720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7" name="Google Shape;97;p16"/>
          <p:cNvSpPr txBox="1"/>
          <p:nvPr/>
        </p:nvSpPr>
        <p:spPr>
          <a:xfrm>
            <a:off x="285300" y="1641764"/>
            <a:ext cx="8573400" cy="4480979"/>
          </a:xfrm>
          <a:prstGeom prst="rect">
            <a:avLst/>
          </a:prstGeom>
          <a:noFill/>
          <a:ln>
            <a:noFill/>
          </a:ln>
        </p:spPr>
        <p:txBody>
          <a:bodyPr spcFirstLastPara="1" wrap="square" lIns="91400" tIns="91400" rIns="91400" bIns="91400" anchor="t" anchorCtr="0">
            <a:noAutofit/>
          </a:bodyPr>
          <a:lstStyle/>
          <a:p>
            <a:pPr>
              <a:buSzPts val="2400"/>
            </a:pPr>
            <a:r>
              <a:rPr lang="en-US" sz="2800" b="1" dirty="0">
                <a:solidFill>
                  <a:srgbClr val="0070C0"/>
                </a:solidFill>
              </a:rPr>
              <a:t>Areas for improvement in Section B:</a:t>
            </a:r>
          </a:p>
          <a:p>
            <a:pPr marL="0" marR="0" lvl="0" indent="45720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a:p>
            <a:pPr marL="457200" marR="0" lvl="0" indent="-381000" algn="l" rtl="0">
              <a:lnSpc>
                <a:spcPct val="100000"/>
              </a:lnSpc>
              <a:spcBef>
                <a:spcPts val="0"/>
              </a:spcBef>
              <a:spcAft>
                <a:spcPts val="0"/>
              </a:spcAft>
              <a:buClr>
                <a:srgbClr val="000000"/>
              </a:buClr>
              <a:buSzPts val="2400"/>
              <a:buFont typeface="Arial"/>
              <a:buChar char="●"/>
            </a:pPr>
            <a:r>
              <a:rPr lang="en-US" sz="2500" dirty="0">
                <a:solidFill>
                  <a:srgbClr val="0070C0"/>
                </a:solidFill>
              </a:rPr>
              <a:t>avoid a narrow range of textual evidence</a:t>
            </a:r>
            <a:endParaRPr sz="2500" dirty="0">
              <a:solidFill>
                <a:srgbClr val="0070C0"/>
              </a:solidFill>
            </a:endParaRPr>
          </a:p>
          <a:p>
            <a:pPr marL="457200" marR="0" lvl="0" indent="-381000" algn="l" rtl="0">
              <a:lnSpc>
                <a:spcPct val="100000"/>
              </a:lnSpc>
              <a:spcBef>
                <a:spcPts val="0"/>
              </a:spcBef>
              <a:spcAft>
                <a:spcPts val="0"/>
              </a:spcAft>
              <a:buClr>
                <a:srgbClr val="000000"/>
              </a:buClr>
              <a:buSzPts val="2400"/>
              <a:buFont typeface="Arial"/>
              <a:buChar char="●"/>
            </a:pPr>
            <a:r>
              <a:rPr lang="en-US" sz="2500" dirty="0">
                <a:solidFill>
                  <a:srgbClr val="0070C0"/>
                </a:solidFill>
              </a:rPr>
              <a:t>avoid feature spotting</a:t>
            </a:r>
            <a:endParaRPr sz="2500" dirty="0">
              <a:solidFill>
                <a:srgbClr val="0070C0"/>
              </a:solidFill>
            </a:endParaRPr>
          </a:p>
          <a:p>
            <a:pPr marL="457200" marR="0" lvl="0" indent="-381000" algn="l" rtl="0">
              <a:lnSpc>
                <a:spcPct val="100000"/>
              </a:lnSpc>
              <a:spcBef>
                <a:spcPts val="0"/>
              </a:spcBef>
              <a:spcAft>
                <a:spcPts val="0"/>
              </a:spcAft>
              <a:buClr>
                <a:srgbClr val="000000"/>
              </a:buClr>
              <a:buSzPts val="2400"/>
              <a:buFont typeface="Arial"/>
              <a:buChar char="●"/>
            </a:pPr>
            <a:r>
              <a:rPr lang="en-US" sz="2500" dirty="0">
                <a:solidFill>
                  <a:srgbClr val="0070C0"/>
                </a:solidFill>
              </a:rPr>
              <a:t>avoid ‘surfing’ through the data one text at a time</a:t>
            </a:r>
            <a:endParaRPr sz="2500" dirty="0">
              <a:solidFill>
                <a:srgbClr val="0070C0"/>
              </a:solidFill>
            </a:endParaRPr>
          </a:p>
          <a:p>
            <a:pPr marL="457200" marR="0" lvl="0" indent="-381000" algn="l" rtl="0">
              <a:lnSpc>
                <a:spcPct val="100000"/>
              </a:lnSpc>
              <a:spcBef>
                <a:spcPts val="0"/>
              </a:spcBef>
              <a:spcAft>
                <a:spcPts val="0"/>
              </a:spcAft>
              <a:buClr>
                <a:srgbClr val="000000"/>
              </a:buClr>
              <a:buSzPts val="2400"/>
              <a:buFont typeface="Arial"/>
              <a:buChar char="●"/>
            </a:pPr>
            <a:r>
              <a:rPr lang="en-US" sz="2500" dirty="0">
                <a:solidFill>
                  <a:srgbClr val="0070C0"/>
                </a:solidFill>
              </a:rPr>
              <a:t>avoid sweeping </a:t>
            </a:r>
            <a:r>
              <a:rPr lang="en-US" sz="2500" dirty="0" err="1">
                <a:solidFill>
                  <a:srgbClr val="0070C0"/>
                </a:solidFill>
              </a:rPr>
              <a:t>generalisations</a:t>
            </a:r>
            <a:r>
              <a:rPr lang="en-US" sz="2500" dirty="0">
                <a:solidFill>
                  <a:srgbClr val="0070C0"/>
                </a:solidFill>
              </a:rPr>
              <a:t> (e.g. ‘all writers on Facebook are going to be digital natives who use informal language’) </a:t>
            </a:r>
            <a:endParaRPr sz="2500" dirty="0">
              <a:solidFill>
                <a:srgbClr val="0070C0"/>
              </a:solidFill>
            </a:endParaRPr>
          </a:p>
          <a:p>
            <a:pPr marL="457200" marR="0" lvl="0" indent="-381000" algn="l" rtl="0">
              <a:lnSpc>
                <a:spcPct val="100000"/>
              </a:lnSpc>
              <a:spcBef>
                <a:spcPts val="0"/>
              </a:spcBef>
              <a:spcAft>
                <a:spcPts val="0"/>
              </a:spcAft>
              <a:buClr>
                <a:srgbClr val="000000"/>
              </a:buClr>
              <a:buSzPts val="2400"/>
              <a:buFont typeface="Arial"/>
              <a:buChar char="●"/>
            </a:pPr>
            <a:r>
              <a:rPr lang="en-US" sz="2500" dirty="0">
                <a:solidFill>
                  <a:srgbClr val="0070C0"/>
                </a:solidFill>
              </a:rPr>
              <a:t>avoid bringing in pre-learned responses.</a:t>
            </a:r>
            <a:endParaRPr sz="2500" dirty="0">
              <a:solidFill>
                <a:srgbClr val="0070C0"/>
              </a:solidFill>
            </a:endParaRPr>
          </a:p>
          <a:p>
            <a:pPr marL="0" marR="0" lvl="0" indent="45720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3" name="Google Shape;103;p17"/>
          <p:cNvSpPr txBox="1"/>
          <p:nvPr/>
        </p:nvSpPr>
        <p:spPr>
          <a:xfrm>
            <a:off x="244475" y="1691901"/>
            <a:ext cx="8573400" cy="4823200"/>
          </a:xfrm>
          <a:prstGeom prst="rect">
            <a:avLst/>
          </a:prstGeom>
          <a:noFill/>
          <a:ln>
            <a:noFill/>
          </a:ln>
        </p:spPr>
        <p:txBody>
          <a:bodyPr spcFirstLastPara="1" wrap="square" lIns="91400" tIns="91400" rIns="91400" bIns="91400" anchor="t" anchorCtr="0">
            <a:noAutofit/>
          </a:bodyPr>
          <a:lstStyle/>
          <a:p>
            <a:pPr>
              <a:buSzPts val="2400"/>
            </a:pPr>
            <a:r>
              <a:rPr lang="en-US" sz="2800" b="1" dirty="0">
                <a:solidFill>
                  <a:srgbClr val="0070C0"/>
                </a:solidFill>
              </a:rPr>
              <a:t>Summary of key points: considerations for </a:t>
            </a:r>
            <a:r>
              <a:rPr lang="en-US" sz="2800" b="1" dirty="0" err="1">
                <a:solidFill>
                  <a:srgbClr val="0070C0"/>
                </a:solidFill>
              </a:rPr>
              <a:t>centres</a:t>
            </a:r>
            <a:r>
              <a:rPr lang="en-US" sz="2800" b="1" dirty="0">
                <a:solidFill>
                  <a:srgbClr val="0070C0"/>
                </a:solidFill>
              </a:rPr>
              <a:t> (Section B)</a:t>
            </a:r>
          </a:p>
          <a:p>
            <a:pPr>
              <a:buSzPts val="2400"/>
            </a:pPr>
            <a:endParaRPr lang="en-US" sz="2400" dirty="0">
              <a:solidFill>
                <a:srgbClr val="0070C0"/>
              </a:solidFill>
            </a:endParaRPr>
          </a:p>
          <a:p>
            <a:pPr marL="457200" marR="0" lvl="0" indent="-381000" algn="l" rtl="0">
              <a:lnSpc>
                <a:spcPct val="100000"/>
              </a:lnSpc>
              <a:spcBef>
                <a:spcPts val="0"/>
              </a:spcBef>
              <a:spcAft>
                <a:spcPts val="0"/>
              </a:spcAft>
              <a:buClr>
                <a:srgbClr val="000000"/>
              </a:buClr>
              <a:buSzPts val="2400"/>
              <a:buFont typeface="Arial"/>
              <a:buChar char="●"/>
            </a:pPr>
            <a:r>
              <a:rPr lang="en-US" sz="2500" dirty="0">
                <a:solidFill>
                  <a:srgbClr val="0070C0"/>
                </a:solidFill>
              </a:rPr>
              <a:t>Candidates are well advised to use group the data by idea or by </a:t>
            </a:r>
            <a:r>
              <a:rPr lang="en-US" sz="2500" b="1" dirty="0">
                <a:solidFill>
                  <a:srgbClr val="0070C0"/>
                </a:solidFill>
              </a:rPr>
              <a:t>context.</a:t>
            </a:r>
            <a:endParaRPr sz="2500" b="1" dirty="0">
              <a:solidFill>
                <a:srgbClr val="0070C0"/>
              </a:solidFill>
            </a:endParaRPr>
          </a:p>
          <a:p>
            <a:pPr marL="457200" marR="0" lvl="0" indent="-381000" algn="l" rtl="0">
              <a:lnSpc>
                <a:spcPct val="100000"/>
              </a:lnSpc>
              <a:spcBef>
                <a:spcPts val="0"/>
              </a:spcBef>
              <a:spcAft>
                <a:spcPts val="0"/>
              </a:spcAft>
              <a:buClr>
                <a:srgbClr val="000000"/>
              </a:buClr>
              <a:buSzPts val="2400"/>
              <a:buFont typeface="Arial"/>
              <a:buChar char="●"/>
            </a:pPr>
            <a:r>
              <a:rPr lang="en-US" sz="2500" dirty="0">
                <a:solidFill>
                  <a:srgbClr val="0070C0"/>
                </a:solidFill>
              </a:rPr>
              <a:t>Candidates should be guided to read the precise language in the task, which specifically steers them to focus on these posts, rather than posts in general.</a:t>
            </a:r>
            <a:endParaRPr sz="2500" dirty="0">
              <a:solidFill>
                <a:srgbClr val="0070C0"/>
              </a:solidFill>
            </a:endParaRPr>
          </a:p>
          <a:p>
            <a:pPr marL="457200" marR="0" lvl="0" indent="-381000" algn="l" rtl="0">
              <a:lnSpc>
                <a:spcPct val="100000"/>
              </a:lnSpc>
              <a:spcBef>
                <a:spcPts val="0"/>
              </a:spcBef>
              <a:spcAft>
                <a:spcPts val="0"/>
              </a:spcAft>
              <a:buSzPts val="2400"/>
              <a:buChar char="●"/>
            </a:pPr>
            <a:r>
              <a:rPr lang="en-US" sz="2500" dirty="0">
                <a:solidFill>
                  <a:srgbClr val="0070C0"/>
                </a:solidFill>
              </a:rPr>
              <a:t>Remind candidates that the discussion of concepts such as Standard and Non-Standard English (and what these concepts reflect about the construction of meaning in each digital text) is assessed in AO2.</a:t>
            </a:r>
            <a:endParaRPr sz="2400" b="1" i="0" u="none" strike="noStrike" cap="none" dirty="0">
              <a:solidFill>
                <a:srgbClr val="000000"/>
              </a:solidFill>
              <a:latin typeface="Arial"/>
              <a:ea typeface="Arial"/>
              <a:cs typeface="Arial"/>
              <a:sym typeface="Arial"/>
            </a:endParaRPr>
          </a:p>
          <a:p>
            <a:pPr marL="0" marR="0" lvl="0" indent="45720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4" name="Google Shape;114;p19"/>
          <p:cNvSpPr txBox="1"/>
          <p:nvPr/>
        </p:nvSpPr>
        <p:spPr>
          <a:xfrm>
            <a:off x="285300" y="1623961"/>
            <a:ext cx="8573400" cy="4142993"/>
          </a:xfrm>
          <a:prstGeom prst="rect">
            <a:avLst/>
          </a:prstGeom>
          <a:noFill/>
          <a:ln>
            <a:noFill/>
          </a:ln>
        </p:spPr>
        <p:txBody>
          <a:bodyPr spcFirstLastPara="1" wrap="square" lIns="91400" tIns="91400" rIns="91400" bIns="91400" anchor="t" anchorCtr="0">
            <a:noAutofit/>
          </a:bodyPr>
          <a:lstStyle/>
          <a:p>
            <a:pPr lvl="0">
              <a:buSzPts val="3000"/>
            </a:pPr>
            <a:r>
              <a:rPr lang="en-US" sz="2800" b="1" dirty="0">
                <a:solidFill>
                  <a:srgbClr val="0070C0"/>
                </a:solidFill>
              </a:rPr>
              <a:t>Teaching </a:t>
            </a:r>
            <a:r>
              <a:rPr lang="en-US" sz="2800" b="1" u="sng" dirty="0">
                <a:solidFill>
                  <a:srgbClr val="0070C0"/>
                </a:solidFill>
              </a:rPr>
              <a:t>Context</a:t>
            </a:r>
            <a:r>
              <a:rPr lang="en-US" sz="2800" b="1" dirty="0">
                <a:solidFill>
                  <a:srgbClr val="0070C0"/>
                </a:solidFill>
              </a:rPr>
              <a:t>: Section A approaches </a:t>
            </a:r>
          </a:p>
          <a:p>
            <a:pPr lvl="0">
              <a:buSzPts val="3000"/>
            </a:pPr>
            <a:endParaRPr lang="en-US" sz="2800" b="1" dirty="0">
              <a:solidFill>
                <a:srgbClr val="0070C0"/>
              </a:solidFill>
            </a:endParaRPr>
          </a:p>
          <a:p>
            <a:pPr lvl="0">
              <a:buSzPts val="3000"/>
            </a:pPr>
            <a:endParaRPr lang="en-US" sz="2800" b="1" dirty="0">
              <a:solidFill>
                <a:srgbClr val="0070C0"/>
              </a:solidFill>
            </a:endParaRPr>
          </a:p>
          <a:p>
            <a:pPr lvl="0">
              <a:buSzPts val="3000"/>
            </a:pPr>
            <a:r>
              <a:rPr lang="en-US" sz="2800" b="1" dirty="0">
                <a:solidFill>
                  <a:srgbClr val="0070C0"/>
                </a:solidFill>
              </a:rPr>
              <a:t>From the Principal Examiner’s Report:</a:t>
            </a:r>
            <a:endParaRPr sz="2800" b="1" dirty="0">
              <a:solidFill>
                <a:srgbClr val="0070C0"/>
              </a:solidFill>
            </a:endParaRPr>
          </a:p>
          <a:p>
            <a:pPr marL="0" marR="0" lvl="0" indent="0" algn="l" rtl="0">
              <a:lnSpc>
                <a:spcPct val="100000"/>
              </a:lnSpc>
              <a:spcBef>
                <a:spcPts val="0"/>
              </a:spcBef>
              <a:spcAft>
                <a:spcPts val="0"/>
              </a:spcAft>
              <a:buNone/>
            </a:pPr>
            <a:endParaRPr lang="en-US" sz="2500" dirty="0">
              <a:solidFill>
                <a:srgbClr val="0070C0"/>
              </a:solidFill>
            </a:endParaRPr>
          </a:p>
          <a:p>
            <a:pPr marL="0" marR="0" lvl="0" indent="0" algn="l" rtl="0">
              <a:lnSpc>
                <a:spcPct val="100000"/>
              </a:lnSpc>
              <a:spcBef>
                <a:spcPts val="0"/>
              </a:spcBef>
              <a:spcAft>
                <a:spcPts val="0"/>
              </a:spcAft>
              <a:buNone/>
            </a:pPr>
            <a:r>
              <a:rPr lang="en-US" sz="2500" dirty="0">
                <a:solidFill>
                  <a:srgbClr val="0070C0"/>
                </a:solidFill>
              </a:rPr>
              <a:t>“… candidates’ ability to evaluate how context influences the way meaning is shaped is an essential AO3 skill, worth 20 out of 55 marks…”</a:t>
            </a:r>
            <a:endParaRPr sz="7000" dirty="0"/>
          </a:p>
          <a:p>
            <a:pPr marL="0" marR="0" lvl="0" indent="45720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a:p>
            <a:pPr marL="0" marR="0" lvl="0" indent="45720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1" i="0" u="none" strike="noStrike" cap="none" dirty="0">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CBAC Powerpoint Presentation Template (Bilingual - Wales only) 2017-18">
  <a:themeElements>
    <a:clrScheme name="CBAC Powerpoint Presentation Template (Bilingual - Wales only) 2017-18">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BAC Powerpoint Presentation Template (Bilingual - Wales only) 2017-18">
  <a:themeElements>
    <a:clrScheme name="CBAC Powerpoint Presentation Template (Bilingual - Wales only) 2017-18">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E8D75E50D38D1449095CDF5BED87B3E" ma:contentTypeVersion="10" ma:contentTypeDescription="Create a new document." ma:contentTypeScope="" ma:versionID="401f551f9abc41c8c06ec40edacefe07">
  <xsd:schema xmlns:xsd="http://www.w3.org/2001/XMLSchema" xmlns:xs="http://www.w3.org/2001/XMLSchema" xmlns:p="http://schemas.microsoft.com/office/2006/metadata/properties" xmlns:ns2="101960c9-2583-49a4-9434-4c0cad7b266a" xmlns:ns3="10ebebe9-ad9c-417c-96aa-6a2f5b72dbd6" targetNamespace="http://schemas.microsoft.com/office/2006/metadata/properties" ma:root="true" ma:fieldsID="52fe2749e27d11d5c284173d135dace0" ns2:_="" ns3:_="">
    <xsd:import namespace="101960c9-2583-49a4-9434-4c0cad7b266a"/>
    <xsd:import namespace="10ebebe9-ad9c-417c-96aa-6a2f5b72dbd6"/>
    <xsd:element name="properties">
      <xsd:complexType>
        <xsd:sequence>
          <xsd:element name="documentManagement">
            <xsd:complexType>
              <xsd:all>
                <xsd:element ref="ns2:MediaServiceMetadata" minOccurs="0"/>
                <xsd:element ref="ns2:MediaServiceFastMetadata" minOccurs="0"/>
                <xsd:element ref="ns2:MediaServiceAutoTags" minOccurs="0"/>
                <xsd:element ref="ns2:QA" minOccurs="0"/>
                <xsd:element ref="ns3:SharedWithUsers" minOccurs="0"/>
                <xsd:element ref="ns3:SharedWithDetails" minOccurs="0"/>
                <xsd:element ref="ns2:MediaServiceOCR"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1960c9-2583-49a4-9434-4c0cad7b26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QA" ma:index="11" nillable="true" ma:displayName="QA" ma:format="Dropdown" ma:internalName="QA">
      <xsd:simpleType>
        <xsd:restriction base="dms:Text">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ebebe9-ad9c-417c-96aa-6a2f5b72db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QA xmlns="101960c9-2583-49a4-9434-4c0cad7b266a" xsi:nil="true"/>
  </documentManagement>
</p:properties>
</file>

<file path=customXml/itemProps1.xml><?xml version="1.0" encoding="utf-8"?>
<ds:datastoreItem xmlns:ds="http://schemas.openxmlformats.org/officeDocument/2006/customXml" ds:itemID="{56702394-DFF8-4B29-B6CA-D5F5C83FB448}">
  <ds:schemaRefs>
    <ds:schemaRef ds:uri="http://schemas.microsoft.com/sharepoint/v3/contenttype/forms"/>
  </ds:schemaRefs>
</ds:datastoreItem>
</file>

<file path=customXml/itemProps2.xml><?xml version="1.0" encoding="utf-8"?>
<ds:datastoreItem xmlns:ds="http://schemas.openxmlformats.org/officeDocument/2006/customXml" ds:itemID="{76E21BCC-99FB-4BF3-9240-2A359EDC4AAF}"/>
</file>

<file path=customXml/itemProps3.xml><?xml version="1.0" encoding="utf-8"?>
<ds:datastoreItem xmlns:ds="http://schemas.openxmlformats.org/officeDocument/2006/customXml" ds:itemID="{C08FE830-C7F1-4A44-8594-D049BFD3F614}">
  <ds:schemaRefs>
    <ds:schemaRef ds:uri="http://purl.org/dc/dcmitype/"/>
    <ds:schemaRef ds:uri="http://schemas.microsoft.com/office/infopath/2007/PartnerControls"/>
    <ds:schemaRef ds:uri="1f8176ab-828b-4b08-9471-75b38aa5aee5"/>
    <ds:schemaRef ds:uri="36f98b4f-ba65-4a7d-9a34-48b23de556cb"/>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154</TotalTime>
  <Words>2134</Words>
  <Application>Microsoft Office PowerPoint</Application>
  <PresentationFormat>On-screen Show (4:3)</PresentationFormat>
  <Paragraphs>242</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Helvetica Neue</vt:lpstr>
      <vt:lpstr>CBAC Powerpoint Presentation Template (Bilingual - Wales only) 2017-18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Wilcock, Kirsten</cp:lastModifiedBy>
  <cp:revision>1</cp:revision>
  <dcterms:modified xsi:type="dcterms:W3CDTF">2019-11-06T13:41:01Z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0x0101005E8D75E50D38D1449095CDF5BED87B3E</vt:lpwstr>
  </property>
</Properties>
</file>