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349" r:id="rId6"/>
    <p:sldId id="347" r:id="rId7"/>
    <p:sldId id="348" r:id="rId8"/>
    <p:sldId id="352" r:id="rId9"/>
    <p:sldId id="353" r:id="rId10"/>
    <p:sldId id="354" r:id="rId11"/>
    <p:sldId id="355" r:id="rId12"/>
    <p:sldId id="337" r:id="rId13"/>
    <p:sldId id="335" r:id="rId14"/>
    <p:sldId id="336" r:id="rId15"/>
    <p:sldId id="30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Nia" initials="JN" lastIdx="1" clrIdx="0"/>
  <p:cmAuthor id="2" name="Webster, Catherine" initials="WC" lastIdx="4"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17" clrIdx="3">
    <p:extLst>
      <p:ext uri="{19B8F6BF-5375-455C-9EA6-DF929625EA0E}">
        <p15:presenceInfo xmlns:p15="http://schemas.microsoft.com/office/powerpoint/2012/main" userId="S::carlie@wjec.co.uk::c0231411-37c3-431a-b511-6f1dc9b758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CE6F2"/>
    <a:srgbClr val="E55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CD0EC-2C67-4D4A-817A-9D6710B4F735}" v="1" dt="2021-11-23T11:20:03.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4291" autoAdjust="0"/>
  </p:normalViewPr>
  <p:slideViewPr>
    <p:cSldViewPr>
      <p:cViewPr varScale="1">
        <p:scale>
          <a:sx n="107" d="100"/>
          <a:sy n="107" d="100"/>
        </p:scale>
        <p:origin x="202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dd, Catrin" userId="fea9ebf3-9c93-4cc1-9152-245cee1c9216" providerId="ADAL" clId="{C89CD0EC-2C67-4D4A-817A-9D6710B4F735}"/>
    <pc:docChg chg="delSld modSld">
      <pc:chgData name="Budd, Catrin" userId="fea9ebf3-9c93-4cc1-9152-245cee1c9216" providerId="ADAL" clId="{C89CD0EC-2C67-4D4A-817A-9D6710B4F735}" dt="2021-11-23T17:27:57.698" v="49" actId="20577"/>
      <pc:docMkLst>
        <pc:docMk/>
      </pc:docMkLst>
      <pc:sldChg chg="modSp mod">
        <pc:chgData name="Budd, Catrin" userId="fea9ebf3-9c93-4cc1-9152-245cee1c9216" providerId="ADAL" clId="{C89CD0EC-2C67-4D4A-817A-9D6710B4F735}" dt="2021-11-23T17:27:57.698" v="49" actId="20577"/>
        <pc:sldMkLst>
          <pc:docMk/>
          <pc:sldMk cId="508971261" sldId="256"/>
        </pc:sldMkLst>
        <pc:spChg chg="mod">
          <ac:chgData name="Budd, Catrin" userId="fea9ebf3-9c93-4cc1-9152-245cee1c9216" providerId="ADAL" clId="{C89CD0EC-2C67-4D4A-817A-9D6710B4F735}" dt="2021-11-23T17:27:57.698" v="49" actId="20577"/>
          <ac:spMkLst>
            <pc:docMk/>
            <pc:sldMk cId="508971261" sldId="256"/>
            <ac:spMk id="8" creationId="{768E4465-F1DC-460B-BC50-20BEB80F9902}"/>
          </ac:spMkLst>
        </pc:spChg>
      </pc:sldChg>
      <pc:sldChg chg="modSp del mod">
        <pc:chgData name="Budd, Catrin" userId="fea9ebf3-9c93-4cc1-9152-245cee1c9216" providerId="ADAL" clId="{C89CD0EC-2C67-4D4A-817A-9D6710B4F735}" dt="2021-11-23T17:27:49.766" v="46" actId="2696"/>
        <pc:sldMkLst>
          <pc:docMk/>
          <pc:sldMk cId="2896650676" sldId="302"/>
        </pc:sldMkLst>
        <pc:spChg chg="mod">
          <ac:chgData name="Budd, Catrin" userId="fea9ebf3-9c93-4cc1-9152-245cee1c9216" providerId="ADAL" clId="{C89CD0EC-2C67-4D4A-817A-9D6710B4F735}" dt="2021-11-23T11:20:24.673" v="5" actId="400"/>
          <ac:spMkLst>
            <pc:docMk/>
            <pc:sldMk cId="2896650676" sldId="302"/>
            <ac:spMk id="6" creationId="{FA74730D-E073-4C56-B955-65F4A26AB3CB}"/>
          </ac:spMkLst>
        </pc:spChg>
        <pc:spChg chg="mod">
          <ac:chgData name="Budd, Catrin" userId="fea9ebf3-9c93-4cc1-9152-245cee1c9216" providerId="ADAL" clId="{C89CD0EC-2C67-4D4A-817A-9D6710B4F735}" dt="2021-11-23T11:20:28.164" v="6" actId="400"/>
          <ac:spMkLst>
            <pc:docMk/>
            <pc:sldMk cId="2896650676" sldId="302"/>
            <ac:spMk id="7" creationId="{8BF45B78-C063-4924-86B2-C40493058BEE}"/>
          </ac:spMkLst>
        </pc:spChg>
      </pc:sldChg>
      <pc:sldChg chg="modSp del mod">
        <pc:chgData name="Budd, Catrin" userId="fea9ebf3-9c93-4cc1-9152-245cee1c9216" providerId="ADAL" clId="{C89CD0EC-2C67-4D4A-817A-9D6710B4F735}" dt="2021-11-23T17:27:54.250" v="48" actId="2696"/>
        <pc:sldMkLst>
          <pc:docMk/>
          <pc:sldMk cId="1228348013" sldId="310"/>
        </pc:sldMkLst>
        <pc:spChg chg="mod">
          <ac:chgData name="Budd, Catrin" userId="fea9ebf3-9c93-4cc1-9152-245cee1c9216" providerId="ADAL" clId="{C89CD0EC-2C67-4D4A-817A-9D6710B4F735}" dt="2021-11-23T11:20:03.844" v="2" actId="400"/>
          <ac:spMkLst>
            <pc:docMk/>
            <pc:sldMk cId="1228348013" sldId="310"/>
            <ac:spMk id="3" creationId="{00000000-0000-0000-0000-000000000000}"/>
          </ac:spMkLst>
        </pc:spChg>
        <pc:spChg chg="mod">
          <ac:chgData name="Budd, Catrin" userId="fea9ebf3-9c93-4cc1-9152-245cee1c9216" providerId="ADAL" clId="{C89CD0EC-2C67-4D4A-817A-9D6710B4F735}" dt="2021-11-23T11:19:59.950" v="1" actId="400"/>
          <ac:spMkLst>
            <pc:docMk/>
            <pc:sldMk cId="1228348013" sldId="310"/>
            <ac:spMk id="6" creationId="{6798F4A4-050D-40AC-9967-D4B3E3ADC59C}"/>
          </ac:spMkLst>
        </pc:spChg>
      </pc:sldChg>
      <pc:sldChg chg="modSp del mod">
        <pc:chgData name="Budd, Catrin" userId="fea9ebf3-9c93-4cc1-9152-245cee1c9216" providerId="ADAL" clId="{C89CD0EC-2C67-4D4A-817A-9D6710B4F735}" dt="2021-11-23T17:27:42.346" v="43" actId="2696"/>
        <pc:sldMkLst>
          <pc:docMk/>
          <pc:sldMk cId="441937030" sldId="318"/>
        </pc:sldMkLst>
        <pc:spChg chg="mod">
          <ac:chgData name="Budd, Catrin" userId="fea9ebf3-9c93-4cc1-9152-245cee1c9216" providerId="ADAL" clId="{C89CD0EC-2C67-4D4A-817A-9D6710B4F735}" dt="2021-11-23T11:21:06.103" v="12" actId="400"/>
          <ac:spMkLst>
            <pc:docMk/>
            <pc:sldMk cId="441937030" sldId="318"/>
            <ac:spMk id="5" creationId="{8069E306-5166-4B74-9C74-D26A3A9DFF87}"/>
          </ac:spMkLst>
        </pc:spChg>
        <pc:spChg chg="mod">
          <ac:chgData name="Budd, Catrin" userId="fea9ebf3-9c93-4cc1-9152-245cee1c9216" providerId="ADAL" clId="{C89CD0EC-2C67-4D4A-817A-9D6710B4F735}" dt="2021-11-23T11:21:02.303" v="11" actId="400"/>
          <ac:spMkLst>
            <pc:docMk/>
            <pc:sldMk cId="441937030" sldId="318"/>
            <ac:spMk id="6" creationId="{211FB9F3-C975-4D28-BD90-5399A62DDEA6}"/>
          </ac:spMkLst>
        </pc:spChg>
      </pc:sldChg>
      <pc:sldChg chg="modSp del mod">
        <pc:chgData name="Budd, Catrin" userId="fea9ebf3-9c93-4cc1-9152-245cee1c9216" providerId="ADAL" clId="{C89CD0EC-2C67-4D4A-817A-9D6710B4F735}" dt="2021-11-23T17:27:45.572" v="44" actId="2696"/>
        <pc:sldMkLst>
          <pc:docMk/>
          <pc:sldMk cId="1301022786" sldId="319"/>
        </pc:sldMkLst>
        <pc:spChg chg="mod">
          <ac:chgData name="Budd, Catrin" userId="fea9ebf3-9c93-4cc1-9152-245cee1c9216" providerId="ADAL" clId="{C89CD0EC-2C67-4D4A-817A-9D6710B4F735}" dt="2021-11-23T11:20:41.356" v="9" actId="400"/>
          <ac:spMkLst>
            <pc:docMk/>
            <pc:sldMk cId="1301022786" sldId="319"/>
            <ac:spMk id="4" creationId="{789E6038-B0A3-4D44-81B4-E9CCBD371AC3}"/>
          </ac:spMkLst>
        </pc:spChg>
        <pc:spChg chg="mod">
          <ac:chgData name="Budd, Catrin" userId="fea9ebf3-9c93-4cc1-9152-245cee1c9216" providerId="ADAL" clId="{C89CD0EC-2C67-4D4A-817A-9D6710B4F735}" dt="2021-11-23T11:20:48.049" v="10" actId="400"/>
          <ac:spMkLst>
            <pc:docMk/>
            <pc:sldMk cId="1301022786" sldId="319"/>
            <ac:spMk id="6" creationId="{6B414B8F-37D7-44B7-B110-F3C7F1F106EF}"/>
          </ac:spMkLst>
        </pc:spChg>
      </pc:sldChg>
      <pc:sldChg chg="modSp del mod">
        <pc:chgData name="Budd, Catrin" userId="fea9ebf3-9c93-4cc1-9152-245cee1c9216" providerId="ADAL" clId="{C89CD0EC-2C67-4D4A-817A-9D6710B4F735}" dt="2021-11-23T17:27:28.661" v="38" actId="2696"/>
        <pc:sldMkLst>
          <pc:docMk/>
          <pc:sldMk cId="2734437637" sldId="321"/>
        </pc:sldMkLst>
        <pc:spChg chg="mod">
          <ac:chgData name="Budd, Catrin" userId="fea9ebf3-9c93-4cc1-9152-245cee1c9216" providerId="ADAL" clId="{C89CD0EC-2C67-4D4A-817A-9D6710B4F735}" dt="2021-11-23T11:22:31.567" v="16" actId="400"/>
          <ac:spMkLst>
            <pc:docMk/>
            <pc:sldMk cId="2734437637" sldId="321"/>
            <ac:spMk id="4" creationId="{30EC622E-5515-4883-A1C8-E53862F1EF9D}"/>
          </ac:spMkLst>
        </pc:spChg>
        <pc:spChg chg="mod">
          <ac:chgData name="Budd, Catrin" userId="fea9ebf3-9c93-4cc1-9152-245cee1c9216" providerId="ADAL" clId="{C89CD0EC-2C67-4D4A-817A-9D6710B4F735}" dt="2021-11-23T11:22:34.378" v="17" actId="400"/>
          <ac:spMkLst>
            <pc:docMk/>
            <pc:sldMk cId="2734437637" sldId="321"/>
            <ac:spMk id="5" creationId="{AD0FA79A-13A3-4CC4-A490-0BF2EA709695}"/>
          </ac:spMkLst>
        </pc:spChg>
      </pc:sldChg>
      <pc:sldChg chg="modSp del mod">
        <pc:chgData name="Budd, Catrin" userId="fea9ebf3-9c93-4cc1-9152-245cee1c9216" providerId="ADAL" clId="{C89CD0EC-2C67-4D4A-817A-9D6710B4F735}" dt="2021-11-23T17:27:26.561" v="37" actId="2696"/>
        <pc:sldMkLst>
          <pc:docMk/>
          <pc:sldMk cId="3775335939" sldId="330"/>
        </pc:sldMkLst>
        <pc:spChg chg="mod">
          <ac:chgData name="Budd, Catrin" userId="fea9ebf3-9c93-4cc1-9152-245cee1c9216" providerId="ADAL" clId="{C89CD0EC-2C67-4D4A-817A-9D6710B4F735}" dt="2021-11-23T11:22:09.396" v="13" actId="400"/>
          <ac:spMkLst>
            <pc:docMk/>
            <pc:sldMk cId="3775335939" sldId="330"/>
            <ac:spMk id="4" creationId="{7D5E3B64-5172-48A6-83E9-72AC3D8EFAF4}"/>
          </ac:spMkLst>
        </pc:spChg>
        <pc:spChg chg="mod">
          <ac:chgData name="Budd, Catrin" userId="fea9ebf3-9c93-4cc1-9152-245cee1c9216" providerId="ADAL" clId="{C89CD0EC-2C67-4D4A-817A-9D6710B4F735}" dt="2021-11-23T11:22:12.704" v="14" actId="400"/>
          <ac:spMkLst>
            <pc:docMk/>
            <pc:sldMk cId="3775335939" sldId="330"/>
            <ac:spMk id="5" creationId="{57E10932-9A3C-41AA-9215-D9F7E5BC2CCB}"/>
          </ac:spMkLst>
        </pc:spChg>
      </pc:sldChg>
      <pc:sldChg chg="modSp del mod">
        <pc:chgData name="Budd, Catrin" userId="fea9ebf3-9c93-4cc1-9152-245cee1c9216" providerId="ADAL" clId="{C89CD0EC-2C67-4D4A-817A-9D6710B4F735}" dt="2021-11-23T17:27:47.576" v="45" actId="2696"/>
        <pc:sldMkLst>
          <pc:docMk/>
          <pc:sldMk cId="201005006" sldId="331"/>
        </pc:sldMkLst>
        <pc:spChg chg="mod">
          <ac:chgData name="Budd, Catrin" userId="fea9ebf3-9c93-4cc1-9152-245cee1c9216" providerId="ADAL" clId="{C89CD0EC-2C67-4D4A-817A-9D6710B4F735}" dt="2021-11-23T11:20:36.208" v="8" actId="400"/>
          <ac:spMkLst>
            <pc:docMk/>
            <pc:sldMk cId="201005006" sldId="331"/>
            <ac:spMk id="6" creationId="{FA74730D-E073-4C56-B955-65F4A26AB3CB}"/>
          </ac:spMkLst>
        </pc:spChg>
        <pc:spChg chg="mod">
          <ac:chgData name="Budd, Catrin" userId="fea9ebf3-9c93-4cc1-9152-245cee1c9216" providerId="ADAL" clId="{C89CD0EC-2C67-4D4A-817A-9D6710B4F735}" dt="2021-11-23T11:20:33.551" v="7" actId="400"/>
          <ac:spMkLst>
            <pc:docMk/>
            <pc:sldMk cId="201005006" sldId="331"/>
            <ac:spMk id="7" creationId="{8BF45B78-C063-4924-86B2-C40493058BEE}"/>
          </ac:spMkLst>
        </pc:spChg>
      </pc:sldChg>
      <pc:sldChg chg="modSp del mod">
        <pc:chgData name="Budd, Catrin" userId="fea9ebf3-9c93-4cc1-9152-245cee1c9216" providerId="ADAL" clId="{C89CD0EC-2C67-4D4A-817A-9D6710B4F735}" dt="2021-11-23T17:27:51.894" v="47" actId="2696"/>
        <pc:sldMkLst>
          <pc:docMk/>
          <pc:sldMk cId="3357169510" sldId="332"/>
        </pc:sldMkLst>
        <pc:spChg chg="mod">
          <ac:chgData name="Budd, Catrin" userId="fea9ebf3-9c93-4cc1-9152-245cee1c9216" providerId="ADAL" clId="{C89CD0EC-2C67-4D4A-817A-9D6710B4F735}" dt="2021-11-23T11:20:11.529" v="3" actId="400"/>
          <ac:spMkLst>
            <pc:docMk/>
            <pc:sldMk cId="3357169510" sldId="332"/>
            <ac:spMk id="3" creationId="{00000000-0000-0000-0000-000000000000}"/>
          </ac:spMkLst>
        </pc:spChg>
        <pc:spChg chg="mod">
          <ac:chgData name="Budd, Catrin" userId="fea9ebf3-9c93-4cc1-9152-245cee1c9216" providerId="ADAL" clId="{C89CD0EC-2C67-4D4A-817A-9D6710B4F735}" dt="2021-11-23T11:20:17.147" v="4" actId="400"/>
          <ac:spMkLst>
            <pc:docMk/>
            <pc:sldMk cId="3357169510" sldId="332"/>
            <ac:spMk id="6" creationId="{6798F4A4-050D-40AC-9967-D4B3E3ADC59C}"/>
          </ac:spMkLst>
        </pc:spChg>
      </pc:sldChg>
      <pc:sldChg chg="modSp del mod">
        <pc:chgData name="Budd, Catrin" userId="fea9ebf3-9c93-4cc1-9152-245cee1c9216" providerId="ADAL" clId="{C89CD0EC-2C67-4D4A-817A-9D6710B4F735}" dt="2021-11-23T17:27:33.377" v="40" actId="2696"/>
        <pc:sldMkLst>
          <pc:docMk/>
          <pc:sldMk cId="4184239432" sldId="339"/>
        </pc:sldMkLst>
        <pc:spChg chg="mod">
          <ac:chgData name="Budd, Catrin" userId="fea9ebf3-9c93-4cc1-9152-245cee1c9216" providerId="ADAL" clId="{C89CD0EC-2C67-4D4A-817A-9D6710B4F735}" dt="2021-11-23T15:29:53.192" v="33" actId="400"/>
          <ac:spMkLst>
            <pc:docMk/>
            <pc:sldMk cId="4184239432" sldId="339"/>
            <ac:spMk id="5" creationId="{B12AF7AD-E6F9-4927-B4C5-0758E415D70F}"/>
          </ac:spMkLst>
        </pc:spChg>
        <pc:spChg chg="mod">
          <ac:chgData name="Budd, Catrin" userId="fea9ebf3-9c93-4cc1-9152-245cee1c9216" providerId="ADAL" clId="{C89CD0EC-2C67-4D4A-817A-9D6710B4F735}" dt="2021-11-23T15:29:50.080" v="32" actId="400"/>
          <ac:spMkLst>
            <pc:docMk/>
            <pc:sldMk cId="4184239432" sldId="339"/>
            <ac:spMk id="6" creationId="{8FE6E631-33AE-4BF8-9811-2508E556599F}"/>
          </ac:spMkLst>
        </pc:spChg>
      </pc:sldChg>
      <pc:sldChg chg="modSp del mod">
        <pc:chgData name="Budd, Catrin" userId="fea9ebf3-9c93-4cc1-9152-245cee1c9216" providerId="ADAL" clId="{C89CD0EC-2C67-4D4A-817A-9D6710B4F735}" dt="2021-11-23T17:27:39.605" v="42" actId="2696"/>
        <pc:sldMkLst>
          <pc:docMk/>
          <pc:sldMk cId="2787293322" sldId="346"/>
        </pc:sldMkLst>
        <pc:spChg chg="mod">
          <ac:chgData name="Budd, Catrin" userId="fea9ebf3-9c93-4cc1-9152-245cee1c9216" providerId="ADAL" clId="{C89CD0EC-2C67-4D4A-817A-9D6710B4F735}" dt="2021-11-23T14:26:28.381" v="26" actId="400"/>
          <ac:spMkLst>
            <pc:docMk/>
            <pc:sldMk cId="2787293322" sldId="346"/>
            <ac:spMk id="4" creationId="{789E6038-B0A3-4D44-81B4-E9CCBD371AC3}"/>
          </ac:spMkLst>
        </pc:spChg>
        <pc:spChg chg="mod">
          <ac:chgData name="Budd, Catrin" userId="fea9ebf3-9c93-4cc1-9152-245cee1c9216" providerId="ADAL" clId="{C89CD0EC-2C67-4D4A-817A-9D6710B4F735}" dt="2021-11-23T14:26:24.816" v="25" actId="400"/>
          <ac:spMkLst>
            <pc:docMk/>
            <pc:sldMk cId="2787293322" sldId="346"/>
            <ac:spMk id="6" creationId="{6B414B8F-37D7-44B7-B110-F3C7F1F106EF}"/>
          </ac:spMkLst>
        </pc:spChg>
      </pc:sldChg>
      <pc:sldChg chg="modSp mod">
        <pc:chgData name="Budd, Catrin" userId="fea9ebf3-9c93-4cc1-9152-245cee1c9216" providerId="ADAL" clId="{C89CD0EC-2C67-4D4A-817A-9D6710B4F735}" dt="2021-11-23T15:30:36.446" v="36" actId="400"/>
        <pc:sldMkLst>
          <pc:docMk/>
          <pc:sldMk cId="4026890249" sldId="347"/>
        </pc:sldMkLst>
        <pc:spChg chg="mod">
          <ac:chgData name="Budd, Catrin" userId="fea9ebf3-9c93-4cc1-9152-245cee1c9216" providerId="ADAL" clId="{C89CD0EC-2C67-4D4A-817A-9D6710B4F735}" dt="2021-11-23T15:30:36.446" v="36" actId="400"/>
          <ac:spMkLst>
            <pc:docMk/>
            <pc:sldMk cId="4026890249" sldId="347"/>
            <ac:spMk id="6" creationId="{6B414B8F-37D7-44B7-B110-F3C7F1F106EF}"/>
          </ac:spMkLst>
        </pc:spChg>
      </pc:sldChg>
      <pc:sldChg chg="modSp mod">
        <pc:chgData name="Budd, Catrin" userId="fea9ebf3-9c93-4cc1-9152-245cee1c9216" providerId="ADAL" clId="{C89CD0EC-2C67-4D4A-817A-9D6710B4F735}" dt="2021-11-23T15:30:20.087" v="34" actId="400"/>
        <pc:sldMkLst>
          <pc:docMk/>
          <pc:sldMk cId="32028209" sldId="348"/>
        </pc:sldMkLst>
        <pc:spChg chg="mod">
          <ac:chgData name="Budd, Catrin" userId="fea9ebf3-9c93-4cc1-9152-245cee1c9216" providerId="ADAL" clId="{C89CD0EC-2C67-4D4A-817A-9D6710B4F735}" dt="2021-11-23T15:30:20.087" v="34" actId="400"/>
          <ac:spMkLst>
            <pc:docMk/>
            <pc:sldMk cId="32028209" sldId="348"/>
            <ac:spMk id="6" creationId="{6B414B8F-37D7-44B7-B110-F3C7F1F106EF}"/>
          </ac:spMkLst>
        </pc:spChg>
      </pc:sldChg>
      <pc:sldChg chg="modSp mod">
        <pc:chgData name="Budd, Catrin" userId="fea9ebf3-9c93-4cc1-9152-245cee1c9216" providerId="ADAL" clId="{C89CD0EC-2C67-4D4A-817A-9D6710B4F735}" dt="2021-11-23T14:27:56.603" v="29" actId="400"/>
        <pc:sldMkLst>
          <pc:docMk/>
          <pc:sldMk cId="2353886" sldId="349"/>
        </pc:sldMkLst>
        <pc:spChg chg="mod">
          <ac:chgData name="Budd, Catrin" userId="fea9ebf3-9c93-4cc1-9152-245cee1c9216" providerId="ADAL" clId="{C89CD0EC-2C67-4D4A-817A-9D6710B4F735}" dt="2021-11-23T14:26:42.548" v="28" actId="400"/>
          <ac:spMkLst>
            <pc:docMk/>
            <pc:sldMk cId="2353886" sldId="349"/>
            <ac:spMk id="4" creationId="{789E6038-B0A3-4D44-81B4-E9CCBD371AC3}"/>
          </ac:spMkLst>
        </pc:spChg>
        <pc:spChg chg="mod">
          <ac:chgData name="Budd, Catrin" userId="fea9ebf3-9c93-4cc1-9152-245cee1c9216" providerId="ADAL" clId="{C89CD0EC-2C67-4D4A-817A-9D6710B4F735}" dt="2021-11-23T14:27:56.603" v="29" actId="400"/>
          <ac:spMkLst>
            <pc:docMk/>
            <pc:sldMk cId="2353886" sldId="349"/>
            <ac:spMk id="6" creationId="{6B414B8F-37D7-44B7-B110-F3C7F1F106EF}"/>
          </ac:spMkLst>
        </pc:spChg>
      </pc:sldChg>
      <pc:sldChg chg="modSp del mod">
        <pc:chgData name="Budd, Catrin" userId="fea9ebf3-9c93-4cc1-9152-245cee1c9216" providerId="ADAL" clId="{C89CD0EC-2C67-4D4A-817A-9D6710B4F735}" dt="2021-11-23T17:27:36.852" v="41" actId="2696"/>
        <pc:sldMkLst>
          <pc:docMk/>
          <pc:sldMk cId="455897600" sldId="351"/>
        </pc:sldMkLst>
        <pc:spChg chg="mod">
          <ac:chgData name="Budd, Catrin" userId="fea9ebf3-9c93-4cc1-9152-245cee1c9216" providerId="ADAL" clId="{C89CD0EC-2C67-4D4A-817A-9D6710B4F735}" dt="2021-11-23T11:24:06.269" v="19" actId="400"/>
          <ac:spMkLst>
            <pc:docMk/>
            <pc:sldMk cId="455897600" sldId="351"/>
            <ac:spMk id="6" creationId="{6B414B8F-37D7-44B7-B110-F3C7F1F106EF}"/>
          </ac:spMkLst>
        </pc:spChg>
      </pc:sldChg>
      <pc:sldChg chg="modSp del mod">
        <pc:chgData name="Budd, Catrin" userId="fea9ebf3-9c93-4cc1-9152-245cee1c9216" providerId="ADAL" clId="{C89CD0EC-2C67-4D4A-817A-9D6710B4F735}" dt="2021-11-23T17:27:31.098" v="39" actId="2696"/>
        <pc:sldMkLst>
          <pc:docMk/>
          <pc:sldMk cId="1117383722" sldId="356"/>
        </pc:sldMkLst>
        <pc:spChg chg="mod">
          <ac:chgData name="Budd, Catrin" userId="fea9ebf3-9c93-4cc1-9152-245cee1c9216" providerId="ADAL" clId="{C89CD0EC-2C67-4D4A-817A-9D6710B4F735}" dt="2021-11-23T15:29:11.571" v="30" actId="400"/>
          <ac:spMkLst>
            <pc:docMk/>
            <pc:sldMk cId="1117383722" sldId="356"/>
            <ac:spMk id="4" creationId="{30EC622E-5515-4883-A1C8-E53862F1EF9D}"/>
          </ac:spMkLst>
        </pc:spChg>
        <pc:spChg chg="mod">
          <ac:chgData name="Budd, Catrin" userId="fea9ebf3-9c93-4cc1-9152-245cee1c9216" providerId="ADAL" clId="{C89CD0EC-2C67-4D4A-817A-9D6710B4F735}" dt="2021-11-23T15:29:14.819" v="31" actId="400"/>
          <ac:spMkLst>
            <pc:docMk/>
            <pc:sldMk cId="1117383722" sldId="356"/>
            <ac:spMk id="5" creationId="{AD0FA79A-13A3-4CC4-A490-0BF2EA709695}"/>
          </ac:spMkLst>
        </pc:spChg>
      </pc:sldChg>
    </pc:docChg>
  </pc:docChgLst>
  <pc:docChgLst>
    <pc:chgData name="Rachel Edwards" userId="bf850fb1-0f51-43c0-a5b4-7c0e1f9dc4ec" providerId="ADAL" clId="{3DD4AB53-8FEA-49E5-ABAD-D2CFBF3E7EC5}"/>
    <pc:docChg chg="modSld">
      <pc:chgData name="Rachel Edwards" userId="bf850fb1-0f51-43c0-a5b4-7c0e1f9dc4ec" providerId="ADAL" clId="{3DD4AB53-8FEA-49E5-ABAD-D2CFBF3E7EC5}" dt="2021-03-10T12:25:37.740" v="260" actId="6549"/>
      <pc:docMkLst>
        <pc:docMk/>
      </pc:docMkLst>
      <pc:sldChg chg="modSp mod">
        <pc:chgData name="Rachel Edwards" userId="bf850fb1-0f51-43c0-a5b4-7c0e1f9dc4ec" providerId="ADAL" clId="{3DD4AB53-8FEA-49E5-ABAD-D2CFBF3E7EC5}" dt="2021-03-10T12:07:51.093" v="195" actId="20577"/>
        <pc:sldMkLst>
          <pc:docMk/>
          <pc:sldMk cId="3388813054" sldId="335"/>
        </pc:sldMkLst>
        <pc:spChg chg="mod">
          <ac:chgData name="Rachel Edwards" userId="bf850fb1-0f51-43c0-a5b4-7c0e1f9dc4ec" providerId="ADAL" clId="{3DD4AB53-8FEA-49E5-ABAD-D2CFBF3E7EC5}" dt="2021-03-10T12:07:51.093" v="195" actId="20577"/>
          <ac:spMkLst>
            <pc:docMk/>
            <pc:sldMk cId="3388813054" sldId="335"/>
            <ac:spMk id="6" creationId="{8FE6E631-33AE-4BF8-9811-2508E556599F}"/>
          </ac:spMkLst>
        </pc:spChg>
      </pc:sldChg>
      <pc:sldChg chg="modSp mod">
        <pc:chgData name="Rachel Edwards" userId="bf850fb1-0f51-43c0-a5b4-7c0e1f9dc4ec" providerId="ADAL" clId="{3DD4AB53-8FEA-49E5-ABAD-D2CFBF3E7EC5}" dt="2021-03-10T12:25:37.740" v="260" actId="6549"/>
        <pc:sldMkLst>
          <pc:docMk/>
          <pc:sldMk cId="3250487785" sldId="336"/>
        </pc:sldMkLst>
        <pc:spChg chg="mod">
          <ac:chgData name="Rachel Edwards" userId="bf850fb1-0f51-43c0-a5b4-7c0e1f9dc4ec" providerId="ADAL" clId="{3DD4AB53-8FEA-49E5-ABAD-D2CFBF3E7EC5}" dt="2021-03-10T12:25:37.740" v="260" actId="6549"/>
          <ac:spMkLst>
            <pc:docMk/>
            <pc:sldMk cId="3250487785" sldId="336"/>
            <ac:spMk id="6" creationId="{8FE6E631-33AE-4BF8-9811-2508E556599F}"/>
          </ac:spMkLst>
        </pc:spChg>
      </pc:sldChg>
    </pc:docChg>
  </pc:docChgLst>
  <pc:docChgLst>
    <pc:chgData name="Jaques, Hilary" userId="60e07e59-4edc-45ee-8918-2d1f5d4338f7" providerId="ADAL" clId="{EED19469-2A91-46AD-81F0-453A15EE16D7}"/>
    <pc:docChg chg="modSld">
      <pc:chgData name="Jaques, Hilary" userId="60e07e59-4edc-45ee-8918-2d1f5d4338f7" providerId="ADAL" clId="{EED19469-2A91-46AD-81F0-453A15EE16D7}" dt="2021-03-09T16:58:25.104" v="35" actId="20577"/>
      <pc:docMkLst>
        <pc:docMk/>
      </pc:docMkLst>
      <pc:sldChg chg="modSp">
        <pc:chgData name="Jaques, Hilary" userId="60e07e59-4edc-45ee-8918-2d1f5d4338f7" providerId="ADAL" clId="{EED19469-2A91-46AD-81F0-453A15EE16D7}" dt="2021-03-09T16:54:01.966" v="0" actId="20577"/>
        <pc:sldMkLst>
          <pc:docMk/>
          <pc:sldMk cId="508971261" sldId="256"/>
        </pc:sldMkLst>
        <pc:spChg chg="mod">
          <ac:chgData name="Jaques, Hilary" userId="60e07e59-4edc-45ee-8918-2d1f5d4338f7" providerId="ADAL" clId="{EED19469-2A91-46AD-81F0-453A15EE16D7}" dt="2021-03-09T16:54:01.966" v="0" actId="20577"/>
          <ac:spMkLst>
            <pc:docMk/>
            <pc:sldMk cId="508971261" sldId="256"/>
            <ac:spMk id="8" creationId="{768E4465-F1DC-460B-BC50-20BEB80F9902}"/>
          </ac:spMkLst>
        </pc:spChg>
      </pc:sldChg>
      <pc:sldChg chg="modSp">
        <pc:chgData name="Jaques, Hilary" userId="60e07e59-4edc-45ee-8918-2d1f5d4338f7" providerId="ADAL" clId="{EED19469-2A91-46AD-81F0-453A15EE16D7}" dt="2021-03-09T16:58:25.104" v="35" actId="20577"/>
        <pc:sldMkLst>
          <pc:docMk/>
          <pc:sldMk cId="4052991497" sldId="300"/>
        </pc:sldMkLst>
        <pc:spChg chg="mod">
          <ac:chgData name="Jaques, Hilary" userId="60e07e59-4edc-45ee-8918-2d1f5d4338f7" providerId="ADAL" clId="{EED19469-2A91-46AD-81F0-453A15EE16D7}" dt="2021-03-09T16:58:25.104" v="35" actId="20577"/>
          <ac:spMkLst>
            <pc:docMk/>
            <pc:sldMk cId="4052991497" sldId="300"/>
            <ac:spMk id="4" creationId="{00000000-0000-0000-0000-000000000000}"/>
          </ac:spMkLst>
        </pc:spChg>
      </pc:sldChg>
      <pc:sldChg chg="modSp">
        <pc:chgData name="Jaques, Hilary" userId="60e07e59-4edc-45ee-8918-2d1f5d4338f7" providerId="ADAL" clId="{EED19469-2A91-46AD-81F0-453A15EE16D7}" dt="2021-03-09T16:55:00.822" v="5" actId="6549"/>
        <pc:sldMkLst>
          <pc:docMk/>
          <pc:sldMk cId="2896650676" sldId="302"/>
        </pc:sldMkLst>
        <pc:spChg chg="mod">
          <ac:chgData name="Jaques, Hilary" userId="60e07e59-4edc-45ee-8918-2d1f5d4338f7" providerId="ADAL" clId="{EED19469-2A91-46AD-81F0-453A15EE16D7}" dt="2021-03-09T16:55:00.822" v="5" actId="6549"/>
          <ac:spMkLst>
            <pc:docMk/>
            <pc:sldMk cId="2896650676" sldId="302"/>
            <ac:spMk id="7" creationId="{8BF45B78-C063-4924-86B2-C40493058BEE}"/>
          </ac:spMkLst>
        </pc:spChg>
      </pc:sldChg>
      <pc:sldChg chg="modSp">
        <pc:chgData name="Jaques, Hilary" userId="60e07e59-4edc-45ee-8918-2d1f5d4338f7" providerId="ADAL" clId="{EED19469-2A91-46AD-81F0-453A15EE16D7}" dt="2021-03-09T16:55:32.465" v="23" actId="20577"/>
        <pc:sldMkLst>
          <pc:docMk/>
          <pc:sldMk cId="1301022786" sldId="319"/>
        </pc:sldMkLst>
        <pc:spChg chg="mod">
          <ac:chgData name="Jaques, Hilary" userId="60e07e59-4edc-45ee-8918-2d1f5d4338f7" providerId="ADAL" clId="{EED19469-2A91-46AD-81F0-453A15EE16D7}" dt="2021-03-09T16:55:32.465" v="23" actId="20577"/>
          <ac:spMkLst>
            <pc:docMk/>
            <pc:sldMk cId="1301022786" sldId="319"/>
            <ac:spMk id="6" creationId="{6B414B8F-37D7-44B7-B110-F3C7F1F106EF}"/>
          </ac:spMkLst>
        </pc:spChg>
      </pc:sldChg>
      <pc:sldChg chg="modSp">
        <pc:chgData name="Jaques, Hilary" userId="60e07e59-4edc-45ee-8918-2d1f5d4338f7" providerId="ADAL" clId="{EED19469-2A91-46AD-81F0-453A15EE16D7}" dt="2021-03-09T16:58:14.822" v="33" actId="6549"/>
        <pc:sldMkLst>
          <pc:docMk/>
          <pc:sldMk cId="2734437637" sldId="321"/>
        </pc:sldMkLst>
        <pc:spChg chg="mod">
          <ac:chgData name="Jaques, Hilary" userId="60e07e59-4edc-45ee-8918-2d1f5d4338f7" providerId="ADAL" clId="{EED19469-2A91-46AD-81F0-453A15EE16D7}" dt="2021-03-09T16:58:14.822" v="33" actId="6549"/>
          <ac:spMkLst>
            <pc:docMk/>
            <pc:sldMk cId="2734437637" sldId="321"/>
            <ac:spMk id="4" creationId="{30EC622E-5515-4883-A1C8-E53862F1EF9D}"/>
          </ac:spMkLst>
        </pc:spChg>
      </pc:sldChg>
      <pc:sldChg chg="modSp">
        <pc:chgData name="Jaques, Hilary" userId="60e07e59-4edc-45ee-8918-2d1f5d4338f7" providerId="ADAL" clId="{EED19469-2A91-46AD-81F0-453A15EE16D7}" dt="2021-03-09T16:55:17.404" v="10" actId="13926"/>
        <pc:sldMkLst>
          <pc:docMk/>
          <pc:sldMk cId="201005006" sldId="331"/>
        </pc:sldMkLst>
        <pc:spChg chg="mod">
          <ac:chgData name="Jaques, Hilary" userId="60e07e59-4edc-45ee-8918-2d1f5d4338f7" providerId="ADAL" clId="{EED19469-2A91-46AD-81F0-453A15EE16D7}" dt="2021-03-09T16:55:17.404" v="10" actId="13926"/>
          <ac:spMkLst>
            <pc:docMk/>
            <pc:sldMk cId="201005006" sldId="331"/>
            <ac:spMk id="7" creationId="{8BF45B78-C063-4924-86B2-C40493058BEE}"/>
          </ac:spMkLst>
        </pc:spChg>
      </pc:sldChg>
      <pc:sldChg chg="modSp">
        <pc:chgData name="Jaques, Hilary" userId="60e07e59-4edc-45ee-8918-2d1f5d4338f7" providerId="ADAL" clId="{EED19469-2A91-46AD-81F0-453A15EE16D7}" dt="2021-03-09T16:54:51.961" v="1" actId="20577"/>
        <pc:sldMkLst>
          <pc:docMk/>
          <pc:sldMk cId="3357169510" sldId="332"/>
        </pc:sldMkLst>
        <pc:spChg chg="mod">
          <ac:chgData name="Jaques, Hilary" userId="60e07e59-4edc-45ee-8918-2d1f5d4338f7" providerId="ADAL" clId="{EED19469-2A91-46AD-81F0-453A15EE16D7}" dt="2021-03-09T16:54:51.961" v="1" actId="20577"/>
          <ac:spMkLst>
            <pc:docMk/>
            <pc:sldMk cId="3357169510" sldId="332"/>
            <ac:spMk id="3" creationId="{00000000-0000-0000-0000-000000000000}"/>
          </ac:spMkLst>
        </pc:spChg>
      </pc:sldChg>
      <pc:sldChg chg="modSp">
        <pc:chgData name="Jaques, Hilary" userId="60e07e59-4edc-45ee-8918-2d1f5d4338f7" providerId="ADAL" clId="{EED19469-2A91-46AD-81F0-453A15EE16D7}" dt="2021-03-09T16:57:45.084" v="31" actId="20577"/>
        <pc:sldMkLst>
          <pc:docMk/>
          <pc:sldMk cId="3250487785" sldId="336"/>
        </pc:sldMkLst>
        <pc:spChg chg="mod">
          <ac:chgData name="Jaques, Hilary" userId="60e07e59-4edc-45ee-8918-2d1f5d4338f7" providerId="ADAL" clId="{EED19469-2A91-46AD-81F0-453A15EE16D7}" dt="2021-03-09T16:57:45.084" v="31" actId="20577"/>
          <ac:spMkLst>
            <pc:docMk/>
            <pc:sldMk cId="3250487785" sldId="336"/>
            <ac:spMk id="6" creationId="{8FE6E631-33AE-4BF8-9811-2508E556599F}"/>
          </ac:spMkLst>
        </pc:spChg>
      </pc:sldChg>
      <pc:sldChg chg="modSp">
        <pc:chgData name="Jaques, Hilary" userId="60e07e59-4edc-45ee-8918-2d1f5d4338f7" providerId="ADAL" clId="{EED19469-2A91-46AD-81F0-453A15EE16D7}" dt="2021-03-09T16:57:19.561" v="27" actId="1076"/>
        <pc:sldMkLst>
          <pc:docMk/>
          <pc:sldMk cId="1407082411" sldId="337"/>
        </pc:sldMkLst>
        <pc:spChg chg="mod">
          <ac:chgData name="Jaques, Hilary" userId="60e07e59-4edc-45ee-8918-2d1f5d4338f7" providerId="ADAL" clId="{EED19469-2A91-46AD-81F0-453A15EE16D7}" dt="2021-03-09T16:57:19.561" v="27" actId="1076"/>
          <ac:spMkLst>
            <pc:docMk/>
            <pc:sldMk cId="1407082411" sldId="337"/>
            <ac:spMk id="4" creationId="{6A3458D8-292D-46A2-BF83-C1E127747534}"/>
          </ac:spMkLst>
        </pc:spChg>
      </pc:sldChg>
      <pc:sldChg chg="modSp">
        <pc:chgData name="Jaques, Hilary" userId="60e07e59-4edc-45ee-8918-2d1f5d4338f7" providerId="ADAL" clId="{EED19469-2A91-46AD-81F0-453A15EE16D7}" dt="2021-03-09T16:56:12.939" v="24" actId="20577"/>
        <pc:sldMkLst>
          <pc:docMk/>
          <pc:sldMk cId="4026890249" sldId="347"/>
        </pc:sldMkLst>
        <pc:spChg chg="mod">
          <ac:chgData name="Jaques, Hilary" userId="60e07e59-4edc-45ee-8918-2d1f5d4338f7" providerId="ADAL" clId="{EED19469-2A91-46AD-81F0-453A15EE16D7}" dt="2021-03-09T16:56:12.939" v="24" actId="20577"/>
          <ac:spMkLst>
            <pc:docMk/>
            <pc:sldMk cId="4026890249" sldId="347"/>
            <ac:spMk id="6" creationId="{6B414B8F-37D7-44B7-B110-F3C7F1F106EF}"/>
          </ac:spMkLst>
        </pc:spChg>
      </pc:sldChg>
      <pc:sldChg chg="modSp">
        <pc:chgData name="Jaques, Hilary" userId="60e07e59-4edc-45ee-8918-2d1f5d4338f7" providerId="ADAL" clId="{EED19469-2A91-46AD-81F0-453A15EE16D7}" dt="2021-03-09T16:56:50.401" v="25" actId="20577"/>
        <pc:sldMkLst>
          <pc:docMk/>
          <pc:sldMk cId="3427985047" sldId="352"/>
        </pc:sldMkLst>
        <pc:spChg chg="mod">
          <ac:chgData name="Jaques, Hilary" userId="60e07e59-4edc-45ee-8918-2d1f5d4338f7" providerId="ADAL" clId="{EED19469-2A91-46AD-81F0-453A15EE16D7}" dt="2021-03-09T16:56:50.401" v="25" actId="20577"/>
          <ac:spMkLst>
            <pc:docMk/>
            <pc:sldMk cId="3427985047" sldId="352"/>
            <ac:spMk id="6" creationId="{6B414B8F-37D7-44B7-B110-F3C7F1F106EF}"/>
          </ac:spMkLst>
        </pc:spChg>
      </pc:sldChg>
      <pc:sldChg chg="modSp">
        <pc:chgData name="Jaques, Hilary" userId="60e07e59-4edc-45ee-8918-2d1f5d4338f7" providerId="ADAL" clId="{EED19469-2A91-46AD-81F0-453A15EE16D7}" dt="2021-03-09T16:56:58.122" v="26" actId="1076"/>
        <pc:sldMkLst>
          <pc:docMk/>
          <pc:sldMk cId="337376142" sldId="354"/>
        </pc:sldMkLst>
        <pc:graphicFrameChg chg="mod">
          <ac:chgData name="Jaques, Hilary" userId="60e07e59-4edc-45ee-8918-2d1f5d4338f7" providerId="ADAL" clId="{EED19469-2A91-46AD-81F0-453A15EE16D7}" dt="2021-03-09T16:56:58.122" v="26" actId="1076"/>
          <ac:graphicFrameMkLst>
            <pc:docMk/>
            <pc:sldMk cId="337376142" sldId="354"/>
            <ac:graphicFrameMk id="2" creationId="{3F637611-3B3F-4994-939D-C9D19F07868E}"/>
          </ac:graphicFrameMkLst>
        </pc:graphicFrameChg>
      </pc:sldChg>
    </pc:docChg>
  </pc:docChgLst>
  <pc:docChgLst>
    <pc:chgData name="Rachel Edwards" userId="bf850fb1-0f51-43c0-a5b4-7c0e1f9dc4ec" providerId="ADAL" clId="{1327766C-0629-4371-A571-3B761386A314}"/>
    <pc:docChg chg="undo custSel delSld modSld">
      <pc:chgData name="Rachel Edwards" userId="bf850fb1-0f51-43c0-a5b4-7c0e1f9dc4ec" providerId="ADAL" clId="{1327766C-0629-4371-A571-3B761386A314}" dt="2021-02-23T16:56:26.193" v="514" actId="14100"/>
      <pc:docMkLst>
        <pc:docMk/>
      </pc:docMkLst>
      <pc:sldChg chg="modSp mod">
        <pc:chgData name="Rachel Edwards" userId="bf850fb1-0f51-43c0-a5b4-7c0e1f9dc4ec" providerId="ADAL" clId="{1327766C-0629-4371-A571-3B761386A314}" dt="2021-02-19T16:29:35.693" v="9" actId="20577"/>
        <pc:sldMkLst>
          <pc:docMk/>
          <pc:sldMk cId="508971261" sldId="256"/>
        </pc:sldMkLst>
        <pc:spChg chg="mod">
          <ac:chgData name="Rachel Edwards" userId="bf850fb1-0f51-43c0-a5b4-7c0e1f9dc4ec" providerId="ADAL" clId="{1327766C-0629-4371-A571-3B761386A314}" dt="2021-02-19T16:29:35.693" v="9" actId="20577"/>
          <ac:spMkLst>
            <pc:docMk/>
            <pc:sldMk cId="508971261" sldId="256"/>
            <ac:spMk id="8" creationId="{768E4465-F1DC-460B-BC50-20BEB80F9902}"/>
          </ac:spMkLst>
        </pc:spChg>
      </pc:sldChg>
      <pc:sldChg chg="modSp mod">
        <pc:chgData name="Rachel Edwards" userId="bf850fb1-0f51-43c0-a5b4-7c0e1f9dc4ec" providerId="ADAL" clId="{1327766C-0629-4371-A571-3B761386A314}" dt="2021-02-19T16:47:29.080" v="135" actId="13926"/>
        <pc:sldMkLst>
          <pc:docMk/>
          <pc:sldMk cId="4052991497" sldId="300"/>
        </pc:sldMkLst>
        <pc:spChg chg="mod">
          <ac:chgData name="Rachel Edwards" userId="bf850fb1-0f51-43c0-a5b4-7c0e1f9dc4ec" providerId="ADAL" clId="{1327766C-0629-4371-A571-3B761386A314}" dt="2021-02-19T16:47:29.080" v="135" actId="13926"/>
          <ac:spMkLst>
            <pc:docMk/>
            <pc:sldMk cId="4052991497" sldId="300"/>
            <ac:spMk id="4" creationId="{00000000-0000-0000-0000-000000000000}"/>
          </ac:spMkLst>
        </pc:spChg>
      </pc:sldChg>
      <pc:sldChg chg="modSp">
        <pc:chgData name="Rachel Edwards" userId="bf850fb1-0f51-43c0-a5b4-7c0e1f9dc4ec" providerId="ADAL" clId="{1327766C-0629-4371-A571-3B761386A314}" dt="2021-02-19T16:29:53.248" v="19" actId="13926"/>
        <pc:sldMkLst>
          <pc:docMk/>
          <pc:sldMk cId="1228348013" sldId="310"/>
        </pc:sldMkLst>
        <pc:spChg chg="mod">
          <ac:chgData name="Rachel Edwards" userId="bf850fb1-0f51-43c0-a5b4-7c0e1f9dc4ec" providerId="ADAL" clId="{1327766C-0629-4371-A571-3B761386A314}" dt="2021-02-19T16:29:53.248" v="19" actId="13926"/>
          <ac:spMkLst>
            <pc:docMk/>
            <pc:sldMk cId="1228348013" sldId="310"/>
            <ac:spMk id="3" creationId="{00000000-0000-0000-0000-000000000000}"/>
          </ac:spMkLst>
        </pc:spChg>
      </pc:sldChg>
      <pc:sldChg chg="del">
        <pc:chgData name="Rachel Edwards" userId="bf850fb1-0f51-43c0-a5b4-7c0e1f9dc4ec" providerId="ADAL" clId="{1327766C-0629-4371-A571-3B761386A314}" dt="2021-02-23T16:55:43.076" v="502" actId="47"/>
        <pc:sldMkLst>
          <pc:docMk/>
          <pc:sldMk cId="1047609714" sldId="315"/>
        </pc:sldMkLst>
      </pc:sldChg>
      <pc:sldChg chg="addSp modSp mod">
        <pc:chgData name="Rachel Edwards" userId="bf850fb1-0f51-43c0-a5b4-7c0e1f9dc4ec" providerId="ADAL" clId="{1327766C-0629-4371-A571-3B761386A314}" dt="2021-02-23T15:56:21.783" v="263" actId="20577"/>
        <pc:sldMkLst>
          <pc:docMk/>
          <pc:sldMk cId="1301022786" sldId="319"/>
        </pc:sldMkLst>
        <pc:spChg chg="mod">
          <ac:chgData name="Rachel Edwards" userId="bf850fb1-0f51-43c0-a5b4-7c0e1f9dc4ec" providerId="ADAL" clId="{1327766C-0629-4371-A571-3B761386A314}" dt="2021-02-23T15:49:29.993" v="137" actId="20577"/>
          <ac:spMkLst>
            <pc:docMk/>
            <pc:sldMk cId="1301022786" sldId="319"/>
            <ac:spMk id="6" creationId="{6B414B8F-37D7-44B7-B110-F3C7F1F106EF}"/>
          </ac:spMkLst>
        </pc:spChg>
        <pc:graphicFrameChg chg="add mod modGraphic">
          <ac:chgData name="Rachel Edwards" userId="bf850fb1-0f51-43c0-a5b4-7c0e1f9dc4ec" providerId="ADAL" clId="{1327766C-0629-4371-A571-3B761386A314}" dt="2021-02-23T15:56:21.783" v="263" actId="20577"/>
          <ac:graphicFrameMkLst>
            <pc:docMk/>
            <pc:sldMk cId="1301022786" sldId="319"/>
            <ac:graphicFrameMk id="2" creationId="{E0A6E1CF-234E-48E8-9937-51415C3DEE2E}"/>
          </ac:graphicFrameMkLst>
        </pc:graphicFrameChg>
      </pc:sldChg>
      <pc:sldChg chg="modSp mod">
        <pc:chgData name="Rachel Edwards" userId="bf850fb1-0f51-43c0-a5b4-7c0e1f9dc4ec" providerId="ADAL" clId="{1327766C-0629-4371-A571-3B761386A314}" dt="2021-02-23T16:56:26.193" v="514" actId="14100"/>
        <pc:sldMkLst>
          <pc:docMk/>
          <pc:sldMk cId="3357169510" sldId="332"/>
        </pc:sldMkLst>
        <pc:spChg chg="mod">
          <ac:chgData name="Rachel Edwards" userId="bf850fb1-0f51-43c0-a5b4-7c0e1f9dc4ec" providerId="ADAL" clId="{1327766C-0629-4371-A571-3B761386A314}" dt="2021-02-23T16:56:26.193" v="514" actId="14100"/>
          <ac:spMkLst>
            <pc:docMk/>
            <pc:sldMk cId="3357169510" sldId="332"/>
            <ac:spMk id="3" creationId="{00000000-0000-0000-0000-000000000000}"/>
          </ac:spMkLst>
        </pc:spChg>
      </pc:sldChg>
      <pc:sldChg chg="modSp mod">
        <pc:chgData name="Rachel Edwards" userId="bf850fb1-0f51-43c0-a5b4-7c0e1f9dc4ec" providerId="ADAL" clId="{1327766C-0629-4371-A571-3B761386A314}" dt="2021-02-23T16:54:43.502" v="500" actId="20577"/>
        <pc:sldMkLst>
          <pc:docMk/>
          <pc:sldMk cId="3388813054" sldId="335"/>
        </pc:sldMkLst>
        <pc:spChg chg="mod">
          <ac:chgData name="Rachel Edwards" userId="bf850fb1-0f51-43c0-a5b4-7c0e1f9dc4ec" providerId="ADAL" clId="{1327766C-0629-4371-A571-3B761386A314}" dt="2021-02-23T16:54:43.502" v="500" actId="20577"/>
          <ac:spMkLst>
            <pc:docMk/>
            <pc:sldMk cId="3388813054" sldId="335"/>
            <ac:spMk id="6" creationId="{8FE6E631-33AE-4BF8-9811-2508E556599F}"/>
          </ac:spMkLst>
        </pc:spChg>
      </pc:sldChg>
      <pc:sldChg chg="modSp mod">
        <pc:chgData name="Rachel Edwards" userId="bf850fb1-0f51-43c0-a5b4-7c0e1f9dc4ec" providerId="ADAL" clId="{1327766C-0629-4371-A571-3B761386A314}" dt="2021-02-23T16:54:58.598" v="501"/>
        <pc:sldMkLst>
          <pc:docMk/>
          <pc:sldMk cId="3250487785" sldId="336"/>
        </pc:sldMkLst>
        <pc:spChg chg="mod">
          <ac:chgData name="Rachel Edwards" userId="bf850fb1-0f51-43c0-a5b4-7c0e1f9dc4ec" providerId="ADAL" clId="{1327766C-0629-4371-A571-3B761386A314}" dt="2021-02-23T16:54:58.598" v="501"/>
          <ac:spMkLst>
            <pc:docMk/>
            <pc:sldMk cId="3250487785" sldId="336"/>
            <ac:spMk id="6" creationId="{8FE6E631-33AE-4BF8-9811-2508E556599F}"/>
          </ac:spMkLst>
        </pc:spChg>
      </pc:sldChg>
      <pc:sldChg chg="addSp modSp mod">
        <pc:chgData name="Rachel Edwards" userId="bf850fb1-0f51-43c0-a5b4-7c0e1f9dc4ec" providerId="ADAL" clId="{1327766C-0629-4371-A571-3B761386A314}" dt="2021-02-23T16:53:22.767" v="498" actId="404"/>
        <pc:sldMkLst>
          <pc:docMk/>
          <pc:sldMk cId="1407082411" sldId="337"/>
        </pc:sldMkLst>
        <pc:spChg chg="add mod">
          <ac:chgData name="Rachel Edwards" userId="bf850fb1-0f51-43c0-a5b4-7c0e1f9dc4ec" providerId="ADAL" clId="{1327766C-0629-4371-A571-3B761386A314}" dt="2021-02-23T16:53:22.767" v="498" actId="404"/>
          <ac:spMkLst>
            <pc:docMk/>
            <pc:sldMk cId="1407082411" sldId="337"/>
            <ac:spMk id="4" creationId="{6A3458D8-292D-46A2-BF83-C1E127747534}"/>
          </ac:spMkLst>
        </pc:spChg>
        <pc:spChg chg="mod">
          <ac:chgData name="Rachel Edwards" userId="bf850fb1-0f51-43c0-a5b4-7c0e1f9dc4ec" providerId="ADAL" clId="{1327766C-0629-4371-A571-3B761386A314}" dt="2021-02-23T16:50:09.633" v="337" actId="20577"/>
          <ac:spMkLst>
            <pc:docMk/>
            <pc:sldMk cId="1407082411" sldId="337"/>
            <ac:spMk id="6" creationId="{8FE6E631-33AE-4BF8-9811-2508E556599F}"/>
          </ac:spMkLst>
        </pc:spChg>
        <pc:picChg chg="add mod">
          <ac:chgData name="Rachel Edwards" userId="bf850fb1-0f51-43c0-a5b4-7c0e1f9dc4ec" providerId="ADAL" clId="{1327766C-0629-4371-A571-3B761386A314}" dt="2021-02-23T16:50:20.413" v="340" actId="14100"/>
          <ac:picMkLst>
            <pc:docMk/>
            <pc:sldMk cId="1407082411" sldId="337"/>
            <ac:picMk id="3" creationId="{C026974F-377F-485A-8A23-229BEDB07D45}"/>
          </ac:picMkLst>
        </pc:picChg>
      </pc:sldChg>
      <pc:sldChg chg="modSp mod">
        <pc:chgData name="Rachel Edwards" userId="bf850fb1-0f51-43c0-a5b4-7c0e1f9dc4ec" providerId="ADAL" clId="{1327766C-0629-4371-A571-3B761386A314}" dt="2021-02-19T16:44:58.394" v="121" actId="20577"/>
        <pc:sldMkLst>
          <pc:docMk/>
          <pc:sldMk cId="4184239432" sldId="339"/>
        </pc:sldMkLst>
        <pc:spChg chg="mod">
          <ac:chgData name="Rachel Edwards" userId="bf850fb1-0f51-43c0-a5b4-7c0e1f9dc4ec" providerId="ADAL" clId="{1327766C-0629-4371-A571-3B761386A314}" dt="2021-02-19T16:44:58.394" v="121" actId="20577"/>
          <ac:spMkLst>
            <pc:docMk/>
            <pc:sldMk cId="4184239432" sldId="339"/>
            <ac:spMk id="6" creationId="{8FE6E631-33AE-4BF8-9811-2508E556599F}"/>
          </ac:spMkLst>
        </pc:spChg>
      </pc:sldChg>
      <pc:sldChg chg="del">
        <pc:chgData name="Rachel Edwards" userId="bf850fb1-0f51-43c0-a5b4-7c0e1f9dc4ec" providerId="ADAL" clId="{1327766C-0629-4371-A571-3B761386A314}" dt="2021-02-19T16:46:59.041" v="123" actId="2696"/>
        <pc:sldMkLst>
          <pc:docMk/>
          <pc:sldMk cId="2385934527" sldId="340"/>
        </pc:sldMkLst>
      </pc:sldChg>
      <pc:sldChg chg="modSp mod">
        <pc:chgData name="Rachel Edwards" userId="bf850fb1-0f51-43c0-a5b4-7c0e1f9dc4ec" providerId="ADAL" clId="{1327766C-0629-4371-A571-3B761386A314}" dt="2021-02-23T16:21:12.927" v="276" actId="20577"/>
        <pc:sldMkLst>
          <pc:docMk/>
          <pc:sldMk cId="4026890249" sldId="347"/>
        </pc:sldMkLst>
        <pc:spChg chg="mod">
          <ac:chgData name="Rachel Edwards" userId="bf850fb1-0f51-43c0-a5b4-7c0e1f9dc4ec" providerId="ADAL" clId="{1327766C-0629-4371-A571-3B761386A314}" dt="2021-02-23T16:21:12.927" v="276" actId="20577"/>
          <ac:spMkLst>
            <pc:docMk/>
            <pc:sldMk cId="4026890249" sldId="347"/>
            <ac:spMk id="6" creationId="{6B414B8F-37D7-44B7-B110-F3C7F1F106EF}"/>
          </ac:spMkLst>
        </pc:spChg>
      </pc:sldChg>
      <pc:sldChg chg="modSp mod">
        <pc:chgData name="Rachel Edwards" userId="bf850fb1-0f51-43c0-a5b4-7c0e1f9dc4ec" providerId="ADAL" clId="{1327766C-0629-4371-A571-3B761386A314}" dt="2021-02-23T16:22:19.468" v="296" actId="255"/>
        <pc:sldMkLst>
          <pc:docMk/>
          <pc:sldMk cId="32028209" sldId="348"/>
        </pc:sldMkLst>
        <pc:spChg chg="mod">
          <ac:chgData name="Rachel Edwards" userId="bf850fb1-0f51-43c0-a5b4-7c0e1f9dc4ec" providerId="ADAL" clId="{1327766C-0629-4371-A571-3B761386A314}" dt="2021-02-23T16:22:19.468" v="296" actId="255"/>
          <ac:spMkLst>
            <pc:docMk/>
            <pc:sldMk cId="32028209" sldId="348"/>
            <ac:spMk id="6" creationId="{6B414B8F-37D7-44B7-B110-F3C7F1F106EF}"/>
          </ac:spMkLst>
        </pc:spChg>
      </pc:sldChg>
      <pc:sldChg chg="del">
        <pc:chgData name="Rachel Edwards" userId="bf850fb1-0f51-43c0-a5b4-7c0e1f9dc4ec" providerId="ADAL" clId="{1327766C-0629-4371-A571-3B761386A314}" dt="2021-02-19T16:40:35.499" v="32" actId="2696"/>
        <pc:sldMkLst>
          <pc:docMk/>
          <pc:sldMk cId="15269472" sldId="350"/>
        </pc:sldMkLst>
      </pc:sldChg>
      <pc:sldChg chg="modSp mod">
        <pc:chgData name="Rachel Edwards" userId="bf850fb1-0f51-43c0-a5b4-7c0e1f9dc4ec" providerId="ADAL" clId="{1327766C-0629-4371-A571-3B761386A314}" dt="2021-02-23T16:45:24.423" v="327" actId="20577"/>
        <pc:sldMkLst>
          <pc:docMk/>
          <pc:sldMk cId="455897600" sldId="351"/>
        </pc:sldMkLst>
        <pc:spChg chg="mod">
          <ac:chgData name="Rachel Edwards" userId="bf850fb1-0f51-43c0-a5b4-7c0e1f9dc4ec" providerId="ADAL" clId="{1327766C-0629-4371-A571-3B761386A314}" dt="2021-02-23T16:45:24.423" v="327" actId="20577"/>
          <ac:spMkLst>
            <pc:docMk/>
            <pc:sldMk cId="455897600" sldId="351"/>
            <ac:spMk id="6" creationId="{6B414B8F-37D7-44B7-B110-F3C7F1F106EF}"/>
          </ac:spMkLst>
        </pc:spChg>
      </pc:sldChg>
      <pc:sldChg chg="modSp mod">
        <pc:chgData name="Rachel Edwards" userId="bf850fb1-0f51-43c0-a5b4-7c0e1f9dc4ec" providerId="ADAL" clId="{1327766C-0629-4371-A571-3B761386A314}" dt="2021-02-19T16:40:58.919" v="54" actId="6549"/>
        <pc:sldMkLst>
          <pc:docMk/>
          <pc:sldMk cId="3427985047" sldId="352"/>
        </pc:sldMkLst>
        <pc:spChg chg="mod">
          <ac:chgData name="Rachel Edwards" userId="bf850fb1-0f51-43c0-a5b4-7c0e1f9dc4ec" providerId="ADAL" clId="{1327766C-0629-4371-A571-3B761386A314}" dt="2021-02-19T16:40:58.919" v="54" actId="6549"/>
          <ac:spMkLst>
            <pc:docMk/>
            <pc:sldMk cId="3427985047" sldId="352"/>
            <ac:spMk id="6" creationId="{6B414B8F-37D7-44B7-B110-F3C7F1F106EF}"/>
          </ac:spMkLst>
        </pc:spChg>
        <pc:graphicFrameChg chg="modGraphic">
          <ac:chgData name="Rachel Edwards" userId="bf850fb1-0f51-43c0-a5b4-7c0e1f9dc4ec" providerId="ADAL" clId="{1327766C-0629-4371-A571-3B761386A314}" dt="2021-02-19T16:40:50.725" v="53" actId="20577"/>
          <ac:graphicFrameMkLst>
            <pc:docMk/>
            <pc:sldMk cId="3427985047" sldId="352"/>
            <ac:graphicFrameMk id="2" creationId="{3F637611-3B3F-4994-939D-C9D19F07868E}"/>
          </ac:graphicFrameMkLst>
        </pc:graphicFrameChg>
      </pc:sldChg>
      <pc:sldChg chg="modSp mod">
        <pc:chgData name="Rachel Edwards" userId="bf850fb1-0f51-43c0-a5b4-7c0e1f9dc4ec" providerId="ADAL" clId="{1327766C-0629-4371-A571-3B761386A314}" dt="2021-02-19T16:41:24.788" v="59" actId="1076"/>
        <pc:sldMkLst>
          <pc:docMk/>
          <pc:sldMk cId="498459332" sldId="353"/>
        </pc:sldMkLst>
        <pc:spChg chg="mod">
          <ac:chgData name="Rachel Edwards" userId="bf850fb1-0f51-43c0-a5b4-7c0e1f9dc4ec" providerId="ADAL" clId="{1327766C-0629-4371-A571-3B761386A314}" dt="2021-02-19T16:41:17.756" v="58" actId="6549"/>
          <ac:spMkLst>
            <pc:docMk/>
            <pc:sldMk cId="498459332" sldId="353"/>
            <ac:spMk id="6" creationId="{6B414B8F-37D7-44B7-B110-F3C7F1F106EF}"/>
          </ac:spMkLst>
        </pc:spChg>
        <pc:graphicFrameChg chg="mod">
          <ac:chgData name="Rachel Edwards" userId="bf850fb1-0f51-43c0-a5b4-7c0e1f9dc4ec" providerId="ADAL" clId="{1327766C-0629-4371-A571-3B761386A314}" dt="2021-02-19T16:41:24.788" v="59" actId="1076"/>
          <ac:graphicFrameMkLst>
            <pc:docMk/>
            <pc:sldMk cId="498459332" sldId="353"/>
            <ac:graphicFrameMk id="2" creationId="{3F637611-3B3F-4994-939D-C9D19F07868E}"/>
          </ac:graphicFrameMkLst>
        </pc:graphicFrameChg>
      </pc:sldChg>
      <pc:sldChg chg="modSp mod">
        <pc:chgData name="Rachel Edwards" userId="bf850fb1-0f51-43c0-a5b4-7c0e1f9dc4ec" providerId="ADAL" clId="{1327766C-0629-4371-A571-3B761386A314}" dt="2021-02-19T16:41:57.758" v="110" actId="20577"/>
        <pc:sldMkLst>
          <pc:docMk/>
          <pc:sldMk cId="337376142" sldId="354"/>
        </pc:sldMkLst>
        <pc:spChg chg="mod">
          <ac:chgData name="Rachel Edwards" userId="bf850fb1-0f51-43c0-a5b4-7c0e1f9dc4ec" providerId="ADAL" clId="{1327766C-0629-4371-A571-3B761386A314}" dt="2021-02-19T16:41:32.298" v="60" actId="20577"/>
          <ac:spMkLst>
            <pc:docMk/>
            <pc:sldMk cId="337376142" sldId="354"/>
            <ac:spMk id="6" creationId="{6B414B8F-37D7-44B7-B110-F3C7F1F106EF}"/>
          </ac:spMkLst>
        </pc:spChg>
        <pc:graphicFrameChg chg="modGraphic">
          <ac:chgData name="Rachel Edwards" userId="bf850fb1-0f51-43c0-a5b4-7c0e1f9dc4ec" providerId="ADAL" clId="{1327766C-0629-4371-A571-3B761386A314}" dt="2021-02-19T16:41:57.758" v="110" actId="20577"/>
          <ac:graphicFrameMkLst>
            <pc:docMk/>
            <pc:sldMk cId="337376142" sldId="354"/>
            <ac:graphicFrameMk id="2" creationId="{3F637611-3B3F-4994-939D-C9D19F07868E}"/>
          </ac:graphicFrameMkLst>
        </pc:graphicFrameChg>
      </pc:sldChg>
      <pc:sldChg chg="modSp mod">
        <pc:chgData name="Rachel Edwards" userId="bf850fb1-0f51-43c0-a5b4-7c0e1f9dc4ec" providerId="ADAL" clId="{1327766C-0629-4371-A571-3B761386A314}" dt="2021-02-19T16:42:21.327" v="112" actId="2165"/>
        <pc:sldMkLst>
          <pc:docMk/>
          <pc:sldMk cId="528157064" sldId="355"/>
        </pc:sldMkLst>
        <pc:spChg chg="mod">
          <ac:chgData name="Rachel Edwards" userId="bf850fb1-0f51-43c0-a5b4-7c0e1f9dc4ec" providerId="ADAL" clId="{1327766C-0629-4371-A571-3B761386A314}" dt="2021-02-19T16:42:11.036" v="111" actId="6549"/>
          <ac:spMkLst>
            <pc:docMk/>
            <pc:sldMk cId="528157064" sldId="355"/>
            <ac:spMk id="6" creationId="{6B414B8F-37D7-44B7-B110-F3C7F1F106EF}"/>
          </ac:spMkLst>
        </pc:spChg>
        <pc:graphicFrameChg chg="modGraphic">
          <ac:chgData name="Rachel Edwards" userId="bf850fb1-0f51-43c0-a5b4-7c0e1f9dc4ec" providerId="ADAL" clId="{1327766C-0629-4371-A571-3B761386A314}" dt="2021-02-19T16:42:21.327" v="112" actId="2165"/>
          <ac:graphicFrameMkLst>
            <pc:docMk/>
            <pc:sldMk cId="528157064" sldId="355"/>
            <ac:graphicFrameMk id="2" creationId="{3F637611-3B3F-4994-939D-C9D19F07868E}"/>
          </ac:graphicFrameMkLst>
        </pc:graphicFrameChg>
      </pc:sldChg>
      <pc:sldChg chg="modSp mod">
        <pc:chgData name="Rachel Edwards" userId="bf850fb1-0f51-43c0-a5b4-7c0e1f9dc4ec" providerId="ADAL" clId="{1327766C-0629-4371-A571-3B761386A314}" dt="2021-02-19T16:47:09.824" v="125" actId="14100"/>
        <pc:sldMkLst>
          <pc:docMk/>
          <pc:sldMk cId="1117383722" sldId="356"/>
        </pc:sldMkLst>
        <pc:spChg chg="mod">
          <ac:chgData name="Rachel Edwards" userId="bf850fb1-0f51-43c0-a5b4-7c0e1f9dc4ec" providerId="ADAL" clId="{1327766C-0629-4371-A571-3B761386A314}" dt="2021-02-19T16:47:09.824" v="125" actId="14100"/>
          <ac:spMkLst>
            <pc:docMk/>
            <pc:sldMk cId="1117383722" sldId="356"/>
            <ac:spMk id="4" creationId="{30EC622E-5515-4883-A1C8-E53862F1EF9D}"/>
          </ac:spMkLst>
        </pc:spChg>
      </pc:sldChg>
    </pc:docChg>
  </pc:docChgLst>
  <pc:docChgLst>
    <pc:chgData name="Rachel Edwards" userId="bf850fb1-0f51-43c0-a5b4-7c0e1f9dc4ec" providerId="ADAL" clId="{FE5C1981-C6AF-42E5-8864-FB2193B338A1}"/>
    <pc:docChg chg="custSel modSld">
      <pc:chgData name="Rachel Edwards" userId="bf850fb1-0f51-43c0-a5b4-7c0e1f9dc4ec" providerId="ADAL" clId="{FE5C1981-C6AF-42E5-8864-FB2193B338A1}" dt="2021-02-25T15:13:26.225" v="6" actId="20577"/>
      <pc:docMkLst>
        <pc:docMk/>
      </pc:docMkLst>
      <pc:sldChg chg="delSp modSp mod">
        <pc:chgData name="Rachel Edwards" userId="bf850fb1-0f51-43c0-a5b4-7c0e1f9dc4ec" providerId="ADAL" clId="{FE5C1981-C6AF-42E5-8864-FB2193B338A1}" dt="2021-02-25T15:13:26.225" v="6" actId="20577"/>
        <pc:sldMkLst>
          <pc:docMk/>
          <pc:sldMk cId="1301022786" sldId="319"/>
        </pc:sldMkLst>
        <pc:spChg chg="mod">
          <ac:chgData name="Rachel Edwards" userId="bf850fb1-0f51-43c0-a5b4-7c0e1f9dc4ec" providerId="ADAL" clId="{FE5C1981-C6AF-42E5-8864-FB2193B338A1}" dt="2021-02-25T15:13:26.225" v="6" actId="20577"/>
          <ac:spMkLst>
            <pc:docMk/>
            <pc:sldMk cId="1301022786" sldId="319"/>
            <ac:spMk id="6" creationId="{6B414B8F-37D7-44B7-B110-F3C7F1F106EF}"/>
          </ac:spMkLst>
        </pc:spChg>
        <pc:graphicFrameChg chg="del">
          <ac:chgData name="Rachel Edwards" userId="bf850fb1-0f51-43c0-a5b4-7c0e1f9dc4ec" providerId="ADAL" clId="{FE5C1981-C6AF-42E5-8864-FB2193B338A1}" dt="2021-02-25T14:38:05.438" v="1" actId="478"/>
          <ac:graphicFrameMkLst>
            <pc:docMk/>
            <pc:sldMk cId="1301022786" sldId="319"/>
            <ac:graphicFrameMk id="2" creationId="{E0A6E1CF-234E-48E8-9937-51415C3DEE2E}"/>
          </ac:graphicFrameMkLst>
        </pc:graphicFrameChg>
      </pc:sldChg>
    </pc:docChg>
  </pc:docChgLst>
  <pc:docChgLst>
    <pc:chgData name="Budd, Catrin" userId="fea9ebf3-9c93-4cc1-9152-245cee1c9216" providerId="ADAL" clId="{016127DD-C897-4847-A8E6-39581957EF31}"/>
    <pc:docChg chg="modSld">
      <pc:chgData name="Budd, Catrin" userId="fea9ebf3-9c93-4cc1-9152-245cee1c9216" providerId="ADAL" clId="{016127DD-C897-4847-A8E6-39581957EF31}" dt="2021-02-23T17:55:10.041" v="1" actId="20577"/>
      <pc:docMkLst>
        <pc:docMk/>
      </pc:docMkLst>
      <pc:sldChg chg="modSp">
        <pc:chgData name="Budd, Catrin" userId="fea9ebf3-9c93-4cc1-9152-245cee1c9216" providerId="ADAL" clId="{016127DD-C897-4847-A8E6-39581957EF31}" dt="2021-02-23T17:53:57.503" v="0" actId="20577"/>
        <pc:sldMkLst>
          <pc:docMk/>
          <pc:sldMk cId="3357169510" sldId="332"/>
        </pc:sldMkLst>
        <pc:spChg chg="mod">
          <ac:chgData name="Budd, Catrin" userId="fea9ebf3-9c93-4cc1-9152-245cee1c9216" providerId="ADAL" clId="{016127DD-C897-4847-A8E6-39581957EF31}" dt="2021-02-23T17:53:57.503" v="0" actId="20577"/>
          <ac:spMkLst>
            <pc:docMk/>
            <pc:sldMk cId="3357169510" sldId="332"/>
            <ac:spMk id="3" creationId="{00000000-0000-0000-0000-000000000000}"/>
          </ac:spMkLst>
        </pc:spChg>
      </pc:sldChg>
      <pc:sldChg chg="modSp">
        <pc:chgData name="Budd, Catrin" userId="fea9ebf3-9c93-4cc1-9152-245cee1c9216" providerId="ADAL" clId="{016127DD-C897-4847-A8E6-39581957EF31}" dt="2021-02-23T17:55:10.041" v="1" actId="20577"/>
        <pc:sldMkLst>
          <pc:docMk/>
          <pc:sldMk cId="2353886" sldId="349"/>
        </pc:sldMkLst>
        <pc:spChg chg="mod">
          <ac:chgData name="Budd, Catrin" userId="fea9ebf3-9c93-4cc1-9152-245cee1c9216" providerId="ADAL" clId="{016127DD-C897-4847-A8E6-39581957EF31}" dt="2021-02-23T17:55:10.041" v="1" actId="20577"/>
          <ac:spMkLst>
            <pc:docMk/>
            <pc:sldMk cId="2353886" sldId="349"/>
            <ac:spMk id="6" creationId="{6B414B8F-37D7-44B7-B110-F3C7F1F106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23/11/2021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236931-8A55-4E8B-8207-8C1889BB1345}" type="slidenum">
              <a:rPr lang="en-GB" smtClean="0"/>
              <a:t>1</a:t>
            </a:fld>
            <a:endParaRPr lang="en-GB"/>
          </a:p>
        </p:txBody>
      </p:sp>
    </p:spTree>
    <p:extLst>
      <p:ext uri="{BB962C8B-B14F-4D97-AF65-F5344CB8AC3E}">
        <p14:creationId xmlns:p14="http://schemas.microsoft.com/office/powerpoint/2010/main" val="566395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23/11/2021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23/11/2021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23/11/2021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23/11/2021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dirty="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23/11/2021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Wales%20PPTs/Pa%20adnodd.pptx"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68E4465-F1DC-460B-BC50-20BEB80F9902}"/>
              </a:ext>
            </a:extLst>
          </p:cNvPr>
          <p:cNvSpPr>
            <a:spLocks noGrp="1"/>
          </p:cNvSpPr>
          <p:nvPr>
            <p:ph type="ctrTitle"/>
          </p:nvPr>
        </p:nvSpPr>
        <p:spPr>
          <a:xfrm>
            <a:off x="516689" y="2656557"/>
            <a:ext cx="7772400" cy="52364"/>
          </a:xfrm>
        </p:spPr>
        <p:txBody>
          <a:bodyPr>
            <a:normAutofit fontScale="90000"/>
          </a:bodyPr>
          <a:lstStyle/>
          <a:p>
            <a:pPr algn="l"/>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Assessing WJEC </a:t>
            </a:r>
            <a:r>
              <a:rPr lang="en-GB" i="1" dirty="0">
                <a:solidFill>
                  <a:schemeClr val="bg1"/>
                </a:solidFill>
                <a:latin typeface="Arial" panose="020B0604020202020204" pitchFamily="34" charset="0"/>
                <a:cs typeface="Arial" panose="020B0604020202020204" pitchFamily="34" charset="0"/>
              </a:rPr>
              <a:t>AS Music</a:t>
            </a:r>
            <a:br>
              <a:rPr lang="en-GB" i="1" dirty="0">
                <a:solidFill>
                  <a:schemeClr val="bg1"/>
                </a:solidFill>
                <a:latin typeface="Arial" panose="020B0604020202020204" pitchFamily="34" charset="0"/>
                <a:cs typeface="Arial" panose="020B0604020202020204" pitchFamily="34" charset="0"/>
              </a:rPr>
            </a:br>
            <a:br>
              <a:rPr lang="en-GB" i="1" dirty="0">
                <a:solidFill>
                  <a:schemeClr val="bg1"/>
                </a:solidFill>
                <a:latin typeface="Arial" panose="020B0604020202020204" pitchFamily="34" charset="0"/>
                <a:cs typeface="Arial" panose="020B0604020202020204" pitchFamily="34" charset="0"/>
              </a:rPr>
            </a:br>
            <a:br>
              <a:rPr lang="en-GB" i="1">
                <a:solidFill>
                  <a:schemeClr val="bg1"/>
                </a:solidFill>
                <a:latin typeface="Arial" panose="020B0604020202020204" pitchFamily="34" charset="0"/>
                <a:cs typeface="Arial" panose="020B0604020202020204" pitchFamily="34" charset="0"/>
              </a:rPr>
            </a:br>
            <a:br>
              <a:rPr lang="en-GB" dirty="0"/>
            </a:br>
            <a:r>
              <a:rPr lang="en-GB" i="1" dirty="0"/>
              <a:t> </a:t>
            </a:r>
            <a:endParaRPr lang="en-GB" dirty="0">
              <a:solidFill>
                <a:schemeClr val="bg1"/>
              </a:solidFill>
            </a:endParaRPr>
          </a:p>
        </p:txBody>
      </p:sp>
    </p:spTree>
    <p:extLst>
      <p:ext uri="{BB962C8B-B14F-4D97-AF65-F5344CB8AC3E}">
        <p14:creationId xmlns:p14="http://schemas.microsoft.com/office/powerpoint/2010/main" val="508971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7602081"/>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a:t>
            </a:r>
          </a:p>
          <a:p>
            <a:endParaRPr lang="en-GB" sz="2400" b="1" dirty="0">
              <a:solidFill>
                <a:srgbClr val="FF0000"/>
              </a:solidFill>
            </a:endParaRPr>
          </a:p>
          <a:p>
            <a:pPr algn="ctr"/>
            <a:r>
              <a:rPr lang="en-US" sz="2400" dirty="0">
                <a:latin typeface="Arial" panose="020B0604020202020204" pitchFamily="34" charset="0"/>
                <a:cs typeface="Arial" panose="020B0604020202020204" pitchFamily="34" charset="0"/>
              </a:rPr>
              <a:t>A successful response will contain a detailed comparison of the two extracts using correctly applied musical terminology and detailed reference to the stylistic features of the music heard.</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The exemplar provided within the 2018 and 2019 CPD materials contains a range of annotated responses, including a highly perceptive and thorough response.</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There is also an Exam Walk Through presentation which focuses on the longer answers and how these are assessed, available on the resources website.</a:t>
            </a:r>
          </a:p>
          <a:p>
            <a:pPr algn="ctr"/>
            <a:endParaRPr lang="en-US" sz="2400" dirty="0">
              <a:latin typeface="Arial" panose="020B0604020202020204" pitchFamily="34" charset="0"/>
              <a:cs typeface="Arial" panose="020B0604020202020204" pitchFamily="34" charset="0"/>
            </a:endParaRP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3388813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89364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a:t>
            </a:r>
          </a:p>
          <a:p>
            <a:endParaRPr lang="en-GB" sz="2400" b="1" dirty="0">
              <a:solidFill>
                <a:srgbClr val="FF0000"/>
              </a:solidFill>
            </a:endParaRPr>
          </a:p>
          <a:p>
            <a:pPr algn="ctr"/>
            <a:r>
              <a:rPr lang="en-US" sz="2400" dirty="0">
                <a:latin typeface="Arial" panose="020B0604020202020204" pitchFamily="34" charset="0"/>
                <a:cs typeface="Arial" panose="020B0604020202020204" pitchFamily="34" charset="0"/>
              </a:rPr>
              <a:t>A less successful response will contain little or no comparison of the two extracts with very little use of correct musical terminology or reference to the stylistic features of the music heard.</a:t>
            </a:r>
          </a:p>
          <a:p>
            <a:endParaRPr lang="en-GB" sz="2400" b="1" dirty="0">
              <a:solidFill>
                <a:srgbClr val="FF0000"/>
              </a:solidFill>
            </a:endParaRPr>
          </a:p>
          <a:p>
            <a:pPr algn="ctr"/>
            <a:r>
              <a:rPr lang="en-US" sz="2400" dirty="0">
                <a:latin typeface="Arial" panose="020B0604020202020204" pitchFamily="34" charset="0"/>
                <a:cs typeface="Arial" panose="020B0604020202020204" pitchFamily="34" charset="0"/>
              </a:rPr>
              <a:t>The exemplar provided within the 2018 and 2019 CPD materials contains a range of annotated responses, including a less successful response.</a:t>
            </a: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For further information please see the Principal Examiner’s reports.</a:t>
            </a:r>
            <a:endParaRPr lang="en-GB" sz="2000" dirty="0"/>
          </a:p>
        </p:txBody>
      </p:sp>
    </p:spTree>
    <p:extLst>
      <p:ext uri="{BB962C8B-B14F-4D97-AF65-F5344CB8AC3E}">
        <p14:creationId xmlns:p14="http://schemas.microsoft.com/office/powerpoint/2010/main" val="325048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7544" y="692696"/>
            <a:ext cx="7772400" cy="1470025"/>
          </a:xfrm>
        </p:spPr>
        <p:txBody>
          <a:bodyPr>
            <a:normAutofit fontScale="90000"/>
          </a:bodyPr>
          <a:lstStyle/>
          <a:p>
            <a:pPr algn="l"/>
            <a:br>
              <a:rPr lang="en-GB" dirty="0">
                <a:solidFill>
                  <a:schemeClr val="bg1"/>
                </a:solidFill>
              </a:rPr>
            </a:br>
            <a:br>
              <a:rPr lang="en-GB" dirty="0">
                <a:solidFill>
                  <a:schemeClr val="bg1"/>
                </a:solidFill>
              </a:rPr>
            </a:br>
            <a:r>
              <a:rPr lang="en-GB" b="1" dirty="0">
                <a:solidFill>
                  <a:schemeClr val="bg1"/>
                </a:solidFill>
                <a:latin typeface="Arial" panose="020B0604020202020204" pitchFamily="34" charset="0"/>
                <a:cs typeface="Arial" panose="020B0604020202020204" pitchFamily="34" charset="0"/>
              </a:rPr>
              <a:t>Any Questions?</a:t>
            </a:r>
            <a:br>
              <a:rPr lang="en-GB" dirty="0">
                <a:solidFill>
                  <a:schemeClr val="bg1"/>
                </a:solidFill>
              </a:rPr>
            </a:br>
            <a:br>
              <a:rPr lang="en-GB" dirty="0">
                <a:solidFill>
                  <a:schemeClr val="bg1"/>
                </a:solidFill>
                <a:latin typeface="Arial" panose="020B0604020202020204" pitchFamily="34" charset="0"/>
                <a:cs typeface="Arial" panose="020B0604020202020204" pitchFamily="34" charset="0"/>
              </a:rPr>
            </a:br>
            <a:r>
              <a:rPr lang="en-GB" sz="27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GB" sz="2700" dirty="0">
                <a:solidFill>
                  <a:schemeClr val="bg1"/>
                </a:solidFill>
              </a:rPr>
            </a:br>
            <a:br>
              <a:rPr lang="en-GB" dirty="0">
                <a:solidFill>
                  <a:schemeClr val="bg1"/>
                </a:solidFill>
              </a:rPr>
            </a:br>
            <a:r>
              <a:rPr lang="en-GB" sz="2200" dirty="0">
                <a:solidFill>
                  <a:schemeClr val="bg1"/>
                </a:solidFill>
                <a:latin typeface="Arial" panose="020B0604020202020204" pitchFamily="34" charset="0"/>
                <a:cs typeface="Arial" panose="020B0604020202020204" pitchFamily="34" charset="0"/>
              </a:rPr>
              <a:t>music@wjec.co.uk</a:t>
            </a:r>
          </a:p>
        </p:txBody>
      </p:sp>
    </p:spTree>
    <p:extLst>
      <p:ext uri="{BB962C8B-B14F-4D97-AF65-F5344CB8AC3E}">
        <p14:creationId xmlns:p14="http://schemas.microsoft.com/office/powerpoint/2010/main" val="405299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strike="sngStrike" dirty="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dirty="0"/>
              <a:t>Understanding the assessment criteria</a:t>
            </a:r>
          </a:p>
          <a:p>
            <a:pPr lvl="0"/>
            <a:endParaRPr lang="en-GB" sz="2400" b="1" dirty="0"/>
          </a:p>
          <a:p>
            <a:pPr lvl="0"/>
            <a:r>
              <a:rPr lang="en-GB" sz="2200" dirty="0"/>
              <a:t>Marking criteria generally take two forms:</a:t>
            </a:r>
          </a:p>
          <a:p>
            <a:pPr lvl="0"/>
            <a:endParaRPr lang="en-GB" sz="2200" dirty="0"/>
          </a:p>
          <a:p>
            <a:pPr marL="342900" lvl="0" indent="-342900">
              <a:buFont typeface="Arial" panose="020B0604020202020204" pitchFamily="34" charset="0"/>
              <a:buChar char="•"/>
            </a:pPr>
            <a:r>
              <a:rPr lang="en-GB" sz="2200" dirty="0"/>
              <a:t>objective marking - generally for low tariff responses, where knowledge of objective information is being assessed</a:t>
            </a:r>
          </a:p>
          <a:p>
            <a:pPr marL="342900" lvl="0" indent="-342900">
              <a:buFont typeface="Arial" panose="020B0604020202020204" pitchFamily="34" charset="0"/>
              <a:buChar char="•"/>
            </a:pPr>
            <a:endParaRPr lang="en-GB" sz="2200" dirty="0"/>
          </a:p>
          <a:p>
            <a:pPr marL="342900" lvl="0" indent="-342900">
              <a:buFont typeface="Arial" panose="020B0604020202020204" pitchFamily="34" charset="0"/>
              <a:buChar char="•"/>
            </a:pPr>
            <a:r>
              <a:rPr lang="en-GB" sz="2200" dirty="0"/>
              <a:t>the exercising of academic judgement via:</a:t>
            </a:r>
          </a:p>
          <a:p>
            <a:pPr marL="1085850" lvl="1" indent="-342900">
              <a:buFont typeface="Wingdings" panose="05000000000000000000" pitchFamily="2" charset="2"/>
              <a:buChar char="q"/>
            </a:pPr>
            <a:r>
              <a:rPr lang="en-GB" sz="2200" dirty="0"/>
              <a:t>an assessment grid setting out criteria for different levels of response </a:t>
            </a:r>
          </a:p>
          <a:p>
            <a:pPr marL="1085850" lvl="1" indent="-342900">
              <a:buFont typeface="Wingdings" panose="05000000000000000000" pitchFamily="2" charset="2"/>
              <a:buChar char="q"/>
            </a:pPr>
            <a:r>
              <a:rPr lang="en-GB" sz="2200" dirty="0"/>
              <a:t>indicative content, that is, an indication of the kind of content responses may include.</a:t>
            </a:r>
          </a:p>
          <a:p>
            <a:r>
              <a:rPr lang="en-GB" sz="2200" dirty="0"/>
              <a:t> </a:t>
            </a:r>
          </a:p>
          <a:p>
            <a:endParaRPr lang="en-GB" sz="2400" b="1" dirty="0"/>
          </a:p>
        </p:txBody>
      </p:sp>
    </p:spTree>
    <p:extLst>
      <p:ext uri="{BB962C8B-B14F-4D97-AF65-F5344CB8AC3E}">
        <p14:creationId xmlns:p14="http://schemas.microsoft.com/office/powerpoint/2010/main" val="235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t>Understanding the assessment criteria – objective marking</a:t>
            </a:r>
          </a:p>
          <a:p>
            <a:pPr marL="342900" lvl="0" indent="-342900">
              <a:buFont typeface="Arial" panose="020B0604020202020204" pitchFamily="34" charset="0"/>
              <a:buChar char="•"/>
            </a:pPr>
            <a:r>
              <a:rPr lang="en-GB" dirty="0"/>
              <a:t>For questions assessing objective knowledge, the marking criteria should be applied precisely. Marks should be awarded as indicated and no further subdivision made.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Where the marking criteria list points which </a:t>
            </a:r>
            <a:r>
              <a:rPr lang="en-GB" i="1" dirty="0"/>
              <a:t>may </a:t>
            </a:r>
            <a:r>
              <a:rPr lang="en-GB" dirty="0"/>
              <a:t>be included in learners' answers, the list is not exhaustive and teachers should credit valid alternative responses which are not listed.  </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In general, credit should be given according to the accuracy and relevance of learners’ answers.</a:t>
            </a:r>
          </a:p>
          <a:p>
            <a:pPr lvl="0"/>
            <a:r>
              <a:rPr lang="en-GB" dirty="0"/>
              <a:t> </a:t>
            </a:r>
          </a:p>
          <a:p>
            <a:r>
              <a:rPr lang="en-GB" dirty="0"/>
              <a:t>Unit 3 2019 question 1,3 and 5 are good examples of a points based marking scheme.</a:t>
            </a:r>
          </a:p>
        </p:txBody>
      </p:sp>
    </p:spTree>
    <p:extLst>
      <p:ext uri="{BB962C8B-B14F-4D97-AF65-F5344CB8AC3E}">
        <p14:creationId xmlns:p14="http://schemas.microsoft.com/office/powerpoint/2010/main" val="402689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26876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t>Understanding the assessment criteria – exercising academic judgement through levels of response marking schemes</a:t>
            </a:r>
          </a:p>
          <a:p>
            <a:pPr marL="342900" lvl="0" indent="-342900">
              <a:buFont typeface="Arial" panose="020B0604020202020204" pitchFamily="34" charset="0"/>
              <a:buChar char="•"/>
            </a:pPr>
            <a:r>
              <a:rPr lang="en-GB" sz="1800" dirty="0"/>
              <a:t>First - identify the appropriate band a learner’s response falls into according to the criteria. Award a band where the learner’s response covers the </a:t>
            </a:r>
            <a:r>
              <a:rPr lang="en-GB" sz="1800" b="1" dirty="0"/>
              <a:t>majority </a:t>
            </a:r>
            <a:r>
              <a:rPr lang="en-GB" sz="1800" dirty="0"/>
              <a:t>of the criteria. </a:t>
            </a:r>
          </a:p>
          <a:p>
            <a:pPr marL="342900" lvl="0" indent="-342900">
              <a:buFont typeface="Arial" panose="020B0604020202020204" pitchFamily="34" charset="0"/>
              <a:buChar char="•"/>
            </a:pPr>
            <a:endParaRPr lang="en-GB" sz="1000" dirty="0"/>
          </a:p>
          <a:p>
            <a:pPr marL="342900" lvl="0" indent="-342900">
              <a:buFont typeface="Arial" panose="020B0604020202020204" pitchFamily="34" charset="0"/>
              <a:buChar char="•"/>
            </a:pPr>
            <a:r>
              <a:rPr lang="en-GB" sz="1800" dirty="0"/>
              <a:t>Second - award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endParaRPr lang="en-GB" sz="1000" dirty="0"/>
          </a:p>
          <a:p>
            <a:pPr marL="342900" lvl="0" indent="-342900">
              <a:buFont typeface="Arial" panose="020B0604020202020204" pitchFamily="34" charset="0"/>
              <a:buChar char="•"/>
            </a:pPr>
            <a:r>
              <a:rPr lang="en-GB" sz="1800"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endParaRPr lang="en-GB" sz="1000" dirty="0"/>
          </a:p>
          <a:p>
            <a:pPr marL="342900" lvl="0" indent="-342900">
              <a:buFont typeface="Arial" panose="020B0604020202020204" pitchFamily="34" charset="0"/>
              <a:buChar char="•"/>
            </a:pPr>
            <a:r>
              <a:rPr lang="en-GB" sz="1800" dirty="0"/>
              <a:t>Indicative content is not exhaustive and other valid responses may be credited.</a:t>
            </a:r>
          </a:p>
          <a:p>
            <a:pPr marL="342900" lvl="0" indent="-342900">
              <a:buFont typeface="Arial" panose="020B0604020202020204" pitchFamily="34" charset="0"/>
              <a:buChar char="•"/>
            </a:pPr>
            <a:endParaRPr lang="en-GB" sz="1000" dirty="0"/>
          </a:p>
          <a:p>
            <a:r>
              <a:rPr lang="en-GB" sz="2000" dirty="0"/>
              <a:t>Unit 3 2019 question 2, 4 and 6 are good examples of a banded marking scheme</a:t>
            </a:r>
          </a:p>
        </p:txBody>
      </p:sp>
    </p:spTree>
    <p:extLst>
      <p:ext uri="{BB962C8B-B14F-4D97-AF65-F5344CB8AC3E}">
        <p14:creationId xmlns:p14="http://schemas.microsoft.com/office/powerpoint/2010/main" val="3202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432373"/>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r>
              <a:rPr lang="en-GB" dirty="0"/>
              <a:t>WJEC has a consistent way of addressing rubric infringements across all our qualifications. Below is a list of the possible infringements which sometimes occur for this qualification.</a:t>
            </a:r>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263191278"/>
              </p:ext>
            </p:extLst>
          </p:nvPr>
        </p:nvGraphicFramePr>
        <p:xfrm>
          <a:off x="558800" y="3429000"/>
          <a:ext cx="7901632" cy="3023801"/>
        </p:xfrm>
        <a:graphic>
          <a:graphicData uri="http://schemas.openxmlformats.org/drawingml/2006/table">
            <a:tbl>
              <a:tblPr firstRow="1" bandRow="1">
                <a:tableStyleId>{5C22544A-7EE6-4342-B048-85BDC9FD1C3A}</a:tableStyleId>
              </a:tblPr>
              <a:tblGrid>
                <a:gridCol w="2501032">
                  <a:extLst>
                    <a:ext uri="{9D8B030D-6E8A-4147-A177-3AD203B41FA5}">
                      <a16:colId xmlns:a16="http://schemas.microsoft.com/office/drawing/2014/main" val="3119963982"/>
                    </a:ext>
                  </a:extLst>
                </a:gridCol>
                <a:gridCol w="5400600">
                  <a:extLst>
                    <a:ext uri="{9D8B030D-6E8A-4147-A177-3AD203B41FA5}">
                      <a16:colId xmlns:a16="http://schemas.microsoft.com/office/drawing/2014/main" val="1991654297"/>
                    </a:ext>
                  </a:extLst>
                </a:gridCol>
              </a:tblGrid>
              <a:tr h="372041">
                <a:tc>
                  <a:txBody>
                    <a:bodyPr/>
                    <a:lstStyle/>
                    <a:p>
                      <a:pPr algn="ctr"/>
                      <a:r>
                        <a:rPr lang="en-GB"/>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372041">
                <a:tc>
                  <a:txBody>
                    <a:bodyPr/>
                    <a:lstStyle/>
                    <a:p>
                      <a:r>
                        <a:rPr lang="en-GB"/>
                        <a:t>Answering more than the stipulated number of questions</a:t>
                      </a:r>
                    </a:p>
                  </a:txBody>
                  <a:tcPr/>
                </a:tc>
                <a:tc>
                  <a:txBody>
                    <a:bodyPr/>
                    <a:lstStyle/>
                    <a:p>
                      <a:pPr marL="285750" lvl="0" indent="-285750">
                        <a:buFont typeface="Arial" panose="020B0604020202020204" pitchFamily="34" charset="0"/>
                        <a:buChar char="•"/>
                      </a:pPr>
                      <a:r>
                        <a:rPr lang="en-GB" sz="1800" kern="1200">
                          <a:solidFill>
                            <a:schemeClr val="dk1"/>
                          </a:solidFill>
                          <a:effectLst/>
                          <a:latin typeface="+mn-lt"/>
                          <a:ea typeface="+mn-ea"/>
                          <a:cs typeface="+mn-cs"/>
                        </a:rPr>
                        <a:t>Mark all optional questions that the learner has attempted.  </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Determine which of the attempted routes through the rubric elicits the highest mark. </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Award highest mark.</a:t>
                      </a:r>
                      <a:endParaRPr lang="en-GB"/>
                    </a:p>
                  </a:txBody>
                  <a:tcPr/>
                </a:tc>
                <a:extLst>
                  <a:ext uri="{0D108BD9-81ED-4DB2-BD59-A6C34878D82A}">
                    <a16:rowId xmlns:a16="http://schemas.microsoft.com/office/drawing/2014/main" val="1646666690"/>
                  </a:ext>
                </a:extLst>
              </a:tr>
              <a:tr h="372041">
                <a:tc>
                  <a:txBody>
                    <a:bodyPr/>
                    <a:lstStyle/>
                    <a:p>
                      <a:r>
                        <a:rPr lang="en-GB" sz="1800" kern="1200">
                          <a:solidFill>
                            <a:schemeClr val="dk1"/>
                          </a:solidFill>
                          <a:effectLst/>
                          <a:latin typeface="+mn-lt"/>
                          <a:ea typeface="+mn-ea"/>
                          <a:cs typeface="+mn-cs"/>
                        </a:rPr>
                        <a:t>Ticking/indicating more than the stipulated number of answers (MCQs)</a:t>
                      </a:r>
                      <a:endParaRPr lang="en-GB"/>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No mark awarded</a:t>
                      </a: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42798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94816" y="1340768"/>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853816492"/>
              </p:ext>
            </p:extLst>
          </p:nvPr>
        </p:nvGraphicFramePr>
        <p:xfrm>
          <a:off x="519584" y="1916832"/>
          <a:ext cx="7901632" cy="4462072"/>
        </p:xfrm>
        <a:graphic>
          <a:graphicData uri="http://schemas.openxmlformats.org/drawingml/2006/table">
            <a:tbl>
              <a:tblPr firstRow="1" bandRow="1">
                <a:tableStyleId>{5C22544A-7EE6-4342-B048-85BDC9FD1C3A}</a:tableStyleId>
              </a:tblPr>
              <a:tblGrid>
                <a:gridCol w="2285008">
                  <a:extLst>
                    <a:ext uri="{9D8B030D-6E8A-4147-A177-3AD203B41FA5}">
                      <a16:colId xmlns:a16="http://schemas.microsoft.com/office/drawing/2014/main" val="3119963982"/>
                    </a:ext>
                  </a:extLst>
                </a:gridCol>
                <a:gridCol w="5616624">
                  <a:extLst>
                    <a:ext uri="{9D8B030D-6E8A-4147-A177-3AD203B41FA5}">
                      <a16:colId xmlns:a16="http://schemas.microsoft.com/office/drawing/2014/main" val="1991654297"/>
                    </a:ext>
                  </a:extLst>
                </a:gridCol>
              </a:tblGrid>
              <a:tr h="438712">
                <a:tc>
                  <a:txBody>
                    <a:bodyPr/>
                    <a:lstStyle/>
                    <a:p>
                      <a:pPr algn="ctr"/>
                      <a:r>
                        <a:rPr lang="en-GB" dirty="0"/>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2048699">
                <a:tc>
                  <a:txBody>
                    <a:bodyPr/>
                    <a:lstStyle/>
                    <a:p>
                      <a:r>
                        <a:rPr lang="en-GB" sz="1800" kern="1200">
                          <a:solidFill>
                            <a:schemeClr val="dk1"/>
                          </a:solidFill>
                          <a:effectLst/>
                          <a:latin typeface="+mn-lt"/>
                          <a:ea typeface="+mn-ea"/>
                          <a:cs typeface="+mn-cs"/>
                        </a:rPr>
                        <a:t>Answering with the wrong symbol, e.g. ticking instead of crossing, adding a word instead of the symbol provided</a:t>
                      </a:r>
                      <a:endParaRPr lang="en-GB"/>
                    </a:p>
                  </a:txBody>
                  <a:tcPr/>
                </a:tc>
                <a:tc>
                  <a:txBody>
                    <a:bodyPr/>
                    <a:lstStyle/>
                    <a:p>
                      <a:pPr marL="285750" lvl="0" indent="-285750">
                        <a:buFont typeface="Arial" panose="020B0604020202020204" pitchFamily="34" charset="0"/>
                        <a:buChar char="•"/>
                      </a:pPr>
                      <a:r>
                        <a:rPr lang="en-GB" sz="1800" kern="1200">
                          <a:solidFill>
                            <a:schemeClr val="dk1"/>
                          </a:solidFill>
                          <a:effectLst/>
                          <a:latin typeface="+mn-lt"/>
                          <a:ea typeface="+mn-ea"/>
                          <a:cs typeface="+mn-cs"/>
                        </a:rPr>
                        <a:t>Mark wrong symbol as though it were the correct symbol if it is used consistently throughout the question. </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If the learner puts a mixture of symbols, and the intention is clear, award marks accordingly. If the intention is ambiguous, mark only the correct symbol, as per the question.</a:t>
                      </a:r>
                    </a:p>
                    <a:p>
                      <a:pPr marL="285750" lvl="0" indent="-285750">
                        <a:buFont typeface="Arial" panose="020B0604020202020204" pitchFamily="34" charset="0"/>
                        <a:buChar char="•"/>
                      </a:pPr>
                      <a:r>
                        <a:rPr lang="en-GB" sz="1800" kern="1200">
                          <a:solidFill>
                            <a:schemeClr val="dk1"/>
                          </a:solidFill>
                          <a:effectLst/>
                          <a:latin typeface="+mn-lt"/>
                          <a:ea typeface="+mn-ea"/>
                          <a:cs typeface="+mn-cs"/>
                        </a:rPr>
                        <a:t>If a word (from the choices provided with letters) is used instead of the letter, mark as for the letter associated with the word</a:t>
                      </a:r>
                    </a:p>
                    <a:p>
                      <a:pPr marL="285750" lvl="0" indent="-285750">
                        <a:buFont typeface="Arial" panose="020B0604020202020204" pitchFamily="34" charset="0"/>
                        <a:buChar char="•"/>
                      </a:pPr>
                      <a:endParaRPr lang="en-GB"/>
                    </a:p>
                  </a:txBody>
                  <a:tcPr/>
                </a:tc>
                <a:extLst>
                  <a:ext uri="{0D108BD9-81ED-4DB2-BD59-A6C34878D82A}">
                    <a16:rowId xmlns:a16="http://schemas.microsoft.com/office/drawing/2014/main" val="1646666690"/>
                  </a:ext>
                </a:extLst>
              </a:tr>
              <a:tr h="438712">
                <a:tc>
                  <a:txBody>
                    <a:bodyPr/>
                    <a:lstStyle/>
                    <a:p>
                      <a:r>
                        <a:rPr lang="en-GB" sz="1800" kern="1200">
                          <a:solidFill>
                            <a:schemeClr val="dk1"/>
                          </a:solidFill>
                          <a:effectLst/>
                          <a:latin typeface="+mn-lt"/>
                          <a:ea typeface="+mn-ea"/>
                          <a:cs typeface="+mn-cs"/>
                        </a:rPr>
                        <a:t>Where the correct answer has been clearly crossed out.</a:t>
                      </a:r>
                      <a:endParaRPr lang="en-GB"/>
                    </a:p>
                  </a:txBody>
                  <a:tcPr/>
                </a:tc>
                <a:tc>
                  <a:txBody>
                    <a:bodyPr/>
                    <a:lstStyle/>
                    <a:p>
                      <a:r>
                        <a:rPr lang="en-GB" sz="1800" kern="1200" dirty="0">
                          <a:solidFill>
                            <a:schemeClr val="dk1"/>
                          </a:solidFill>
                          <a:effectLst/>
                          <a:latin typeface="+mn-lt"/>
                          <a:ea typeface="+mn-ea"/>
                          <a:cs typeface="+mn-cs"/>
                        </a:rPr>
                        <a:t>If the learner writes and then crosses out the correct answer, do not award the mark, even if no other answer is offered.</a:t>
                      </a: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49845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94816" y="1340768"/>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4132126980"/>
              </p:ext>
            </p:extLst>
          </p:nvPr>
        </p:nvGraphicFramePr>
        <p:xfrm>
          <a:off x="821172" y="1916832"/>
          <a:ext cx="7704856" cy="4499091"/>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3119963982"/>
                    </a:ext>
                  </a:extLst>
                </a:gridCol>
                <a:gridCol w="3888432">
                  <a:extLst>
                    <a:ext uri="{9D8B030D-6E8A-4147-A177-3AD203B41FA5}">
                      <a16:colId xmlns:a16="http://schemas.microsoft.com/office/drawing/2014/main" val="1991654297"/>
                    </a:ext>
                  </a:extLst>
                </a:gridCol>
              </a:tblGrid>
              <a:tr h="438712">
                <a:tc>
                  <a:txBody>
                    <a:bodyPr/>
                    <a:lstStyle/>
                    <a:p>
                      <a:pPr algn="ctr"/>
                      <a:r>
                        <a:rPr lang="en-GB"/>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2048699">
                <a:tc>
                  <a:txBody>
                    <a:bodyPr/>
                    <a:lstStyle/>
                    <a:p>
                      <a:r>
                        <a:rPr lang="en-GB" sz="1800" kern="1200">
                          <a:solidFill>
                            <a:schemeClr val="dk1"/>
                          </a:solidFill>
                          <a:effectLst/>
                          <a:latin typeface="+mn-lt"/>
                          <a:ea typeface="+mn-ea"/>
                          <a:cs typeface="+mn-cs"/>
                        </a:rPr>
                        <a:t>Where the question requires a set number of responses and the learner has provided more (</a:t>
                      </a:r>
                      <a:r>
                        <a:rPr lang="en-GB" sz="1800" b="1" kern="1200">
                          <a:solidFill>
                            <a:schemeClr val="dk1"/>
                          </a:solidFill>
                          <a:effectLst/>
                          <a:latin typeface="+mn-lt"/>
                          <a:ea typeface="+mn-ea"/>
                          <a:cs typeface="+mn-cs"/>
                        </a:rPr>
                        <a:t>open ended</a:t>
                      </a:r>
                      <a:r>
                        <a:rPr lang="en-GB" sz="1800" kern="1200">
                          <a:solidFill>
                            <a:schemeClr val="dk1"/>
                          </a:solidFill>
                          <a:effectLst/>
                          <a:latin typeface="+mn-lt"/>
                          <a:ea typeface="+mn-ea"/>
                          <a:cs typeface="+mn-cs"/>
                        </a:rPr>
                        <a:t> knowledge and understanding questions)</a:t>
                      </a:r>
                      <a:endParaRPr lang="en-GB"/>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Mark all responses offered.</a:t>
                      </a:r>
                    </a:p>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Total the correct responses and award marks up to the maximum mark</a:t>
                      </a:r>
                      <a:endParaRPr lang="en-GB" dirty="0"/>
                    </a:p>
                  </a:txBody>
                  <a:tcPr/>
                </a:tc>
                <a:extLst>
                  <a:ext uri="{0D108BD9-81ED-4DB2-BD59-A6C34878D82A}">
                    <a16:rowId xmlns:a16="http://schemas.microsoft.com/office/drawing/2014/main" val="1646666690"/>
                  </a:ext>
                </a:extLst>
              </a:tr>
              <a:tr h="438712">
                <a:tc>
                  <a:txBody>
                    <a:bodyPr/>
                    <a:lstStyle/>
                    <a:p>
                      <a:r>
                        <a:rPr lang="en-GB" sz="1800" kern="1200" dirty="0">
                          <a:solidFill>
                            <a:schemeClr val="dk1"/>
                          </a:solidFill>
                          <a:effectLst/>
                          <a:latin typeface="+mn-lt"/>
                          <a:ea typeface="+mn-ea"/>
                          <a:cs typeface="+mn-cs"/>
                        </a:rPr>
                        <a:t>Where the question requires a set number of responses on different lines and the learner has provided more (</a:t>
                      </a:r>
                      <a:r>
                        <a:rPr lang="en-GB" sz="1800" b="1" kern="1200" dirty="0">
                          <a:solidFill>
                            <a:schemeClr val="dk1"/>
                          </a:solidFill>
                          <a:effectLst/>
                          <a:latin typeface="+mn-lt"/>
                          <a:ea typeface="+mn-ea"/>
                          <a:cs typeface="+mn-cs"/>
                        </a:rPr>
                        <a:t>application</a:t>
                      </a:r>
                      <a:r>
                        <a:rPr lang="en-GB" sz="1800" kern="1200" dirty="0">
                          <a:solidFill>
                            <a:schemeClr val="dk1"/>
                          </a:solidFill>
                          <a:effectLst/>
                          <a:latin typeface="+mn-lt"/>
                          <a:ea typeface="+mn-ea"/>
                          <a:cs typeface="+mn-cs"/>
                        </a:rPr>
                        <a:t> of knowledge and understanding in a particular instance where there is a smaller number of correct answers)</a:t>
                      </a:r>
                      <a:endParaRPr lang="en-GB" dirty="0"/>
                    </a:p>
                  </a:txBody>
                  <a:tcPr/>
                </a:tc>
                <a:tc>
                  <a:txBody>
                    <a:bodyPr/>
                    <a:lstStyle/>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Mark the first response on each line</a:t>
                      </a: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337376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4468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394816" y="1340768"/>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endParaRPr lang="en-GB" dirty="0"/>
          </a:p>
          <a:p>
            <a:endParaRPr lang="en-GB" dirty="0"/>
          </a:p>
          <a:p>
            <a:br>
              <a:rPr lang="en-GB" dirty="0"/>
            </a:br>
            <a:endParaRPr lang="en-GB" sz="2400" b="1" dirty="0"/>
          </a:p>
        </p:txBody>
      </p:sp>
      <p:graphicFrame>
        <p:nvGraphicFramePr>
          <p:cNvPr id="2" name="Table 2">
            <a:extLst>
              <a:ext uri="{FF2B5EF4-FFF2-40B4-BE49-F238E27FC236}">
                <a16:creationId xmlns:a16="http://schemas.microsoft.com/office/drawing/2014/main" id="{3F637611-3B3F-4994-939D-C9D19F07868E}"/>
              </a:ext>
            </a:extLst>
          </p:cNvPr>
          <p:cNvGraphicFramePr>
            <a:graphicFrameLocks noGrp="1"/>
          </p:cNvGraphicFramePr>
          <p:nvPr>
            <p:extLst>
              <p:ext uri="{D42A27DB-BD31-4B8C-83A1-F6EECF244321}">
                <p14:modId xmlns:p14="http://schemas.microsoft.com/office/powerpoint/2010/main" val="2241352120"/>
              </p:ext>
            </p:extLst>
          </p:nvPr>
        </p:nvGraphicFramePr>
        <p:xfrm>
          <a:off x="755576" y="2276872"/>
          <a:ext cx="7704856" cy="1353112"/>
        </p:xfrm>
        <a:graphic>
          <a:graphicData uri="http://schemas.openxmlformats.org/drawingml/2006/table">
            <a:tbl>
              <a:tblPr firstRow="1" bandRow="1">
                <a:tableStyleId>{5C22544A-7EE6-4342-B048-85BDC9FD1C3A}</a:tableStyleId>
              </a:tblPr>
              <a:tblGrid>
                <a:gridCol w="2232248">
                  <a:extLst>
                    <a:ext uri="{9D8B030D-6E8A-4147-A177-3AD203B41FA5}">
                      <a16:colId xmlns:a16="http://schemas.microsoft.com/office/drawing/2014/main" val="3119963982"/>
                    </a:ext>
                  </a:extLst>
                </a:gridCol>
                <a:gridCol w="5472608">
                  <a:extLst>
                    <a:ext uri="{9D8B030D-6E8A-4147-A177-3AD203B41FA5}">
                      <a16:colId xmlns:a16="http://schemas.microsoft.com/office/drawing/2014/main" val="1991654297"/>
                    </a:ext>
                  </a:extLst>
                </a:gridCol>
              </a:tblGrid>
              <a:tr h="438712">
                <a:tc>
                  <a:txBody>
                    <a:bodyPr/>
                    <a:lstStyle/>
                    <a:p>
                      <a:pPr algn="ctr"/>
                      <a:r>
                        <a:rPr lang="en-GB" dirty="0"/>
                        <a:t>Type of infringement</a:t>
                      </a:r>
                    </a:p>
                  </a:txBody>
                  <a:tcPr/>
                </a:tc>
                <a:tc>
                  <a:txBody>
                    <a:bodyPr/>
                    <a:lstStyle/>
                    <a:p>
                      <a:pPr algn="ctr"/>
                      <a:r>
                        <a:rPr lang="en-GB"/>
                        <a:t>Action</a:t>
                      </a:r>
                    </a:p>
                  </a:txBody>
                  <a:tcPr/>
                </a:tc>
                <a:extLst>
                  <a:ext uri="{0D108BD9-81ED-4DB2-BD59-A6C34878D82A}">
                    <a16:rowId xmlns:a16="http://schemas.microsoft.com/office/drawing/2014/main" val="2455063329"/>
                  </a:ext>
                </a:extLst>
              </a:tr>
              <a:tr h="438712">
                <a:tc>
                  <a:txBody>
                    <a:bodyPr/>
                    <a:lstStyle/>
                    <a:p>
                      <a:r>
                        <a:rPr lang="en-GB" sz="1800" kern="1200" dirty="0">
                          <a:solidFill>
                            <a:schemeClr val="dk1"/>
                          </a:solidFill>
                          <a:effectLst/>
                          <a:latin typeface="+mn-lt"/>
                          <a:ea typeface="+mn-ea"/>
                          <a:cs typeface="+mn-cs"/>
                        </a:rPr>
                        <a:t>Writing answers in the wrong place (constrained papers)</a:t>
                      </a:r>
                      <a:endParaRPr lang="en-GB"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dk1"/>
                          </a:solidFill>
                          <a:effectLst/>
                          <a:latin typeface="+mn-lt"/>
                          <a:ea typeface="+mn-ea"/>
                          <a:cs typeface="+mn-cs"/>
                        </a:rPr>
                        <a:t>If it is obvious to which question the response relates, award marks as per the marking scheme</a:t>
                      </a:r>
                    </a:p>
                    <a:p>
                      <a:pPr marL="285750" lvl="0" indent="-285750">
                        <a:buFont typeface="Arial" panose="020B0604020202020204" pitchFamily="34" charset="0"/>
                        <a:buChar char="•"/>
                      </a:pPr>
                      <a:endParaRPr lang="en-GB" dirty="0"/>
                    </a:p>
                  </a:txBody>
                  <a:tcPr/>
                </a:tc>
                <a:extLst>
                  <a:ext uri="{0D108BD9-81ED-4DB2-BD59-A6C34878D82A}">
                    <a16:rowId xmlns:a16="http://schemas.microsoft.com/office/drawing/2014/main" val="947109016"/>
                  </a:ext>
                </a:extLst>
              </a:tr>
            </a:tbl>
          </a:graphicData>
        </a:graphic>
      </p:graphicFrame>
    </p:spTree>
    <p:extLst>
      <p:ext uri="{BB962C8B-B14F-4D97-AF65-F5344CB8AC3E}">
        <p14:creationId xmlns:p14="http://schemas.microsoft.com/office/powerpoint/2010/main" val="52815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3662541"/>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Criteria</a:t>
            </a:r>
          </a:p>
          <a:p>
            <a:endParaRPr lang="en-GB" sz="1000" dirty="0">
              <a:solidFill>
                <a:srgbClr val="FF0000"/>
              </a:solidFill>
            </a:endParaRPr>
          </a:p>
          <a:p>
            <a:r>
              <a:rPr lang="en-GB" sz="2400" dirty="0"/>
              <a:t>Some questions are assessed objectively – the answers are right or wrong. For the longer responses there is a banded marking scheme, such as this extract from 2019, Q10:</a:t>
            </a:r>
          </a:p>
          <a:p>
            <a:endParaRPr lang="en-GB" sz="2400" b="1" dirty="0"/>
          </a:p>
          <a:p>
            <a:pPr algn="ctr"/>
            <a:endParaRPr lang="en-GB" sz="2400" b="1" dirty="0"/>
          </a:p>
          <a:p>
            <a:pPr lvl="0"/>
            <a:endParaRPr lang="en-GB" sz="2000" dirty="0"/>
          </a:p>
          <a:p>
            <a:pPr lvl="0"/>
            <a:endParaRPr lang="en-GB" sz="2000" dirty="0"/>
          </a:p>
          <a:p>
            <a:pPr lvl="0"/>
            <a:endParaRPr lang="en-GB" sz="2000" dirty="0"/>
          </a:p>
          <a:p>
            <a:pPr lvl="0"/>
            <a:endParaRPr lang="en-GB" sz="2000" dirty="0"/>
          </a:p>
        </p:txBody>
      </p:sp>
      <p:pic>
        <p:nvPicPr>
          <p:cNvPr id="3" name="Picture 2">
            <a:extLst>
              <a:ext uri="{FF2B5EF4-FFF2-40B4-BE49-F238E27FC236}">
                <a16:creationId xmlns:a16="http://schemas.microsoft.com/office/drawing/2014/main" id="{C026974F-377F-485A-8A23-229BEDB07D45}"/>
              </a:ext>
            </a:extLst>
          </p:cNvPr>
          <p:cNvPicPr>
            <a:picLocks noChangeAspect="1"/>
          </p:cNvPicPr>
          <p:nvPr/>
        </p:nvPicPr>
        <p:blipFill>
          <a:blip r:embed="rId2"/>
          <a:stretch>
            <a:fillRect/>
          </a:stretch>
        </p:blipFill>
        <p:spPr>
          <a:xfrm>
            <a:off x="25591" y="3140968"/>
            <a:ext cx="4384108" cy="3662540"/>
          </a:xfrm>
          <a:prstGeom prst="rect">
            <a:avLst/>
          </a:prstGeom>
        </p:spPr>
      </p:pic>
      <p:sp>
        <p:nvSpPr>
          <p:cNvPr id="4" name="TextBox 3">
            <a:extLst>
              <a:ext uri="{FF2B5EF4-FFF2-40B4-BE49-F238E27FC236}">
                <a16:creationId xmlns:a16="http://schemas.microsoft.com/office/drawing/2014/main" id="{6A3458D8-292D-46A2-BF83-C1E127747534}"/>
              </a:ext>
            </a:extLst>
          </p:cNvPr>
          <p:cNvSpPr txBox="1"/>
          <p:nvPr/>
        </p:nvSpPr>
        <p:spPr>
          <a:xfrm>
            <a:off x="4491612" y="3356410"/>
            <a:ext cx="4626797" cy="3447098"/>
          </a:xfrm>
          <a:prstGeom prst="rect">
            <a:avLst/>
          </a:prstGeom>
          <a:noFill/>
        </p:spPr>
        <p:txBody>
          <a:bodyPr wrap="square" rtlCol="0">
            <a:spAutoFit/>
          </a:bodyPr>
          <a:lstStyle/>
          <a:p>
            <a:r>
              <a:rPr lang="en-GB" sz="2000" dirty="0"/>
              <a:t>The words highlighted describe the quality of the response required in each marking band. In each band the first bullet point refers to the content of the response, the second to the references to the extracts and use of musical terms. Begin by selecting the correct band for the content, and then use the second bullet to help determine the placing of the mark within the band. </a:t>
            </a:r>
          </a:p>
          <a:p>
            <a:endParaRPr lang="en-GB" dirty="0"/>
          </a:p>
        </p:txBody>
      </p:sp>
    </p:spTree>
    <p:extLst>
      <p:ext uri="{BB962C8B-B14F-4D97-AF65-F5344CB8AC3E}">
        <p14:creationId xmlns:p14="http://schemas.microsoft.com/office/powerpoint/2010/main" val="140708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2.xml><?xml version="1.0" encoding="utf-8"?>
<ds:datastoreItem xmlns:ds="http://schemas.openxmlformats.org/officeDocument/2006/customXml" ds:itemID="{FC49E03F-BF87-4F10-8BE8-F0A1E230E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643588-0C81-4354-9345-A6BA18BA952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4190</TotalTime>
  <Words>999</Words>
  <Application>Microsoft Office PowerPoint</Application>
  <PresentationFormat>On-screen Show (4:3)</PresentationFormat>
  <Paragraphs>107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Bliss</vt:lpstr>
      <vt:lpstr>Calibri</vt:lpstr>
      <vt:lpstr>Gotham Rounded Book</vt:lpstr>
      <vt:lpstr>Wingdings</vt:lpstr>
      <vt:lpstr>Office Theme</vt:lpstr>
      <vt:lpstr> Assessing WJEC AS Music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Any Questions?  If you have any questions, contact our specialist subject officers and administrative support team for your subject with any queries.  music@wjec.co.uk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Resources</dc:title>
  <dc:creator>Ebbsworth, Mike</dc:creator>
  <cp:lastModifiedBy>Budd, Catrin</cp:lastModifiedBy>
  <cp:revision>167</cp:revision>
  <dcterms:created xsi:type="dcterms:W3CDTF">2015-01-19T21:10:31Z</dcterms:created>
  <dcterms:modified xsi:type="dcterms:W3CDTF">2021-11-23T17:28:02Z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