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358" r:id="rId5"/>
    <p:sldId id="346" r:id="rId6"/>
    <p:sldId id="349" r:id="rId7"/>
    <p:sldId id="347" r:id="rId8"/>
    <p:sldId id="348" r:id="rId9"/>
    <p:sldId id="353" r:id="rId10"/>
    <p:sldId id="377" r:id="rId11"/>
    <p:sldId id="378" r:id="rId12"/>
    <p:sldId id="339" r:id="rId13"/>
    <p:sldId id="337" r:id="rId14"/>
    <p:sldId id="360" r:id="rId15"/>
    <p:sldId id="367" r:id="rId16"/>
    <p:sldId id="335" r:id="rId17"/>
    <p:sldId id="374" r:id="rId18"/>
    <p:sldId id="370" r:id="rId19"/>
    <p:sldId id="371" r:id="rId20"/>
    <p:sldId id="373" r:id="rId21"/>
    <p:sldId id="369" r:id="rId22"/>
    <p:sldId id="379" r:id="rId23"/>
    <p:sldId id="380" r:id="rId24"/>
    <p:sldId id="381" r:id="rId25"/>
    <p:sldId id="382" r:id="rId26"/>
    <p:sldId id="362" r:id="rId27"/>
    <p:sldId id="383" r:id="rId28"/>
    <p:sldId id="363" r:id="rId29"/>
    <p:sldId id="364" r:id="rId30"/>
    <p:sldId id="361" r:id="rId31"/>
    <p:sldId id="365" r:id="rId32"/>
    <p:sldId id="359"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McCarthy, Alun" initials="MA" lastIdx="11" clrIdx="6">
    <p:extLst>
      <p:ext uri="{19B8F6BF-5375-455C-9EA6-DF929625EA0E}">
        <p15:presenceInfo xmlns:p15="http://schemas.microsoft.com/office/powerpoint/2012/main" userId="S::mccaal@wjec.co.uk::eebe6f78-6347-4a3a-99f8-9a1e12829bb0" providerId="AD"/>
      </p:ext>
    </p:extLst>
  </p:cmAuthor>
  <p:cmAuthor id="1" name="Jones, Nia" initials="JN" lastIdx="1" clrIdx="0"/>
  <p:cmAuthor id="8" name="Melhuish, Sally" initials="MS" lastIdx="14" clrIdx="7">
    <p:extLst>
      <p:ext uri="{19B8F6BF-5375-455C-9EA6-DF929625EA0E}">
        <p15:presenceInfo xmlns:p15="http://schemas.microsoft.com/office/powerpoint/2012/main" userId="S::melhus@wjec.co.uk::1ccacbd0-e470-466d-933a-d978a838c19f" providerId="AD"/>
      </p:ext>
    </p:extLst>
  </p:cmAuthor>
  <p:cmAuthor id="2" name="Webster, Catherine" initials="WC" lastIdx="29" clrIdx="1">
    <p:extLst>
      <p:ext uri="{19B8F6BF-5375-455C-9EA6-DF929625EA0E}">
        <p15:presenceInfo xmlns:p15="http://schemas.microsoft.com/office/powerpoint/2012/main" userId="S::webstc@wjec.co.uk::2eca30f4-2322-48a0-a047-898e0e29b71e" providerId="AD"/>
      </p:ext>
    </p:extLst>
  </p:cmAuthor>
  <p:cmAuthor id="3" name="Sarah" initials="S" lastIdx="1" clrIdx="2">
    <p:extLst>
      <p:ext uri="{19B8F6BF-5375-455C-9EA6-DF929625EA0E}">
        <p15:presenceInfo xmlns:p15="http://schemas.microsoft.com/office/powerpoint/2012/main" userId="Sarah" providerId="None"/>
      </p:ext>
    </p:extLst>
  </p:cmAuthor>
  <p:cmAuthor id="4" name="Carlile, Elaine" initials="CE" lastIdx="22" clrIdx="3">
    <p:extLst>
      <p:ext uri="{19B8F6BF-5375-455C-9EA6-DF929625EA0E}">
        <p15:presenceInfo xmlns:p15="http://schemas.microsoft.com/office/powerpoint/2012/main" userId="S::carlie@wjec.co.uk::c0231411-37c3-431a-b511-6f1dc9b758d3" providerId="AD"/>
      </p:ext>
    </p:extLst>
  </p:cmAuthor>
  <p:cmAuthor id="5" name="Wilcock, Kirsten" initials="WK" lastIdx="14" clrIdx="4">
    <p:extLst>
      <p:ext uri="{19B8F6BF-5375-455C-9EA6-DF929625EA0E}">
        <p15:presenceInfo xmlns:p15="http://schemas.microsoft.com/office/powerpoint/2012/main" userId="S::wilcok@wjec.co.uk::aca797bc-42d0-4455-ac3c-3baca35f621b" providerId="AD"/>
      </p:ext>
    </p:extLst>
  </p:cmAuthor>
  <p:cmAuthor id="6" name="Harrison, Julia" initials="HJ" lastIdx="4" clrIdx="5">
    <p:extLst>
      <p:ext uri="{19B8F6BF-5375-455C-9EA6-DF929625EA0E}">
        <p15:presenceInfo xmlns:p15="http://schemas.microsoft.com/office/powerpoint/2012/main" userId="S::harrij@wjec.co.uk::a0fc4b42-9061-447e-89f8-a99c009d80c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E55A0F"/>
    <a:srgbClr val="FFFF00"/>
    <a:srgbClr val="DCE6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143349-311C-46BE-A09F-82F3CB9A3BE9}" v="6" dt="2021-11-22T11:30:53.1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3"/>
  </p:normalViewPr>
  <p:slideViewPr>
    <p:cSldViewPr snapToGrid="0">
      <p:cViewPr varScale="1">
        <p:scale>
          <a:sx n="108" d="100"/>
          <a:sy n="108" d="100"/>
        </p:scale>
        <p:origin x="1704"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earing-Lane, Jodie" userId="0830d97c-737a-4827-9994-b67d16665a93" providerId="ADAL" clId="{E4143349-311C-46BE-A09F-82F3CB9A3BE9}"/>
    <pc:docChg chg="custSel addSld delSld modSld">
      <pc:chgData name="Mearing-Lane, Jodie" userId="0830d97c-737a-4827-9994-b67d16665a93" providerId="ADAL" clId="{E4143349-311C-46BE-A09F-82F3CB9A3BE9}" dt="2021-11-22T11:30:18.002" v="98" actId="20577"/>
      <pc:docMkLst>
        <pc:docMk/>
      </pc:docMkLst>
      <pc:sldChg chg="modSp del mod">
        <pc:chgData name="Mearing-Lane, Jodie" userId="0830d97c-737a-4827-9994-b67d16665a93" providerId="ADAL" clId="{E4143349-311C-46BE-A09F-82F3CB9A3BE9}" dt="2021-11-22T11:27:37.763" v="47" actId="2696"/>
        <pc:sldMkLst>
          <pc:docMk/>
          <pc:sldMk cId="441937030" sldId="318"/>
        </pc:sldMkLst>
        <pc:spChg chg="mod">
          <ac:chgData name="Mearing-Lane, Jodie" userId="0830d97c-737a-4827-9994-b67d16665a93" providerId="ADAL" clId="{E4143349-311C-46BE-A09F-82F3CB9A3BE9}" dt="2021-11-18T10:38:33.187" v="13" actId="400"/>
          <ac:spMkLst>
            <pc:docMk/>
            <pc:sldMk cId="441937030" sldId="318"/>
            <ac:spMk id="5" creationId="{8069E306-5166-4B74-9C74-D26A3A9DFF87}"/>
          </ac:spMkLst>
        </pc:spChg>
        <pc:spChg chg="mod">
          <ac:chgData name="Mearing-Lane, Jodie" userId="0830d97c-737a-4827-9994-b67d16665a93" providerId="ADAL" clId="{E4143349-311C-46BE-A09F-82F3CB9A3BE9}" dt="2021-11-18T10:38:26.233" v="12" actId="400"/>
          <ac:spMkLst>
            <pc:docMk/>
            <pc:sldMk cId="441937030" sldId="318"/>
            <ac:spMk id="6" creationId="{211FB9F3-C975-4D28-BD90-5399A62DDEA6}"/>
          </ac:spMkLst>
        </pc:spChg>
      </pc:sldChg>
      <pc:sldChg chg="modSp del mod">
        <pc:chgData name="Mearing-Lane, Jodie" userId="0830d97c-737a-4827-9994-b67d16665a93" providerId="ADAL" clId="{E4143349-311C-46BE-A09F-82F3CB9A3BE9}" dt="2021-11-22T11:27:51.635" v="52" actId="2696"/>
        <pc:sldMkLst>
          <pc:docMk/>
          <pc:sldMk cId="3484479932" sldId="322"/>
        </pc:sldMkLst>
        <pc:spChg chg="mod">
          <ac:chgData name="Mearing-Lane, Jodie" userId="0830d97c-737a-4827-9994-b67d16665a93" providerId="ADAL" clId="{E4143349-311C-46BE-A09F-82F3CB9A3BE9}" dt="2021-11-18T11:19:54.201" v="27" actId="400"/>
          <ac:spMkLst>
            <pc:docMk/>
            <pc:sldMk cId="3484479932" sldId="322"/>
            <ac:spMk id="3" creationId="{00000000-0000-0000-0000-000000000000}"/>
          </ac:spMkLst>
        </pc:spChg>
        <pc:spChg chg="mod">
          <ac:chgData name="Mearing-Lane, Jodie" userId="0830d97c-737a-4827-9994-b67d16665a93" providerId="ADAL" clId="{E4143349-311C-46BE-A09F-82F3CB9A3BE9}" dt="2021-11-18T11:19:57.726" v="28" actId="400"/>
          <ac:spMkLst>
            <pc:docMk/>
            <pc:sldMk cId="3484479932" sldId="322"/>
            <ac:spMk id="4" creationId="{B5F27AC2-660A-4D13-996B-010EF05EC18E}"/>
          </ac:spMkLst>
        </pc:spChg>
      </pc:sldChg>
      <pc:sldChg chg="modSp del mod">
        <pc:chgData name="Mearing-Lane, Jodie" userId="0830d97c-737a-4827-9994-b67d16665a93" providerId="ADAL" clId="{E4143349-311C-46BE-A09F-82F3CB9A3BE9}" dt="2021-11-22T11:28:30.630" v="60" actId="2696"/>
        <pc:sldMkLst>
          <pc:docMk/>
          <pc:sldMk cId="3775335939" sldId="330"/>
        </pc:sldMkLst>
        <pc:spChg chg="mod">
          <ac:chgData name="Mearing-Lane, Jodie" userId="0830d97c-737a-4827-9994-b67d16665a93" providerId="ADAL" clId="{E4143349-311C-46BE-A09F-82F3CB9A3BE9}" dt="2021-11-18T11:05:16.917" v="16" actId="400"/>
          <ac:spMkLst>
            <pc:docMk/>
            <pc:sldMk cId="3775335939" sldId="330"/>
            <ac:spMk id="4" creationId="{7D5E3B64-5172-48A6-83E9-72AC3D8EFAF4}"/>
          </ac:spMkLst>
        </pc:spChg>
        <pc:spChg chg="mod">
          <ac:chgData name="Mearing-Lane, Jodie" userId="0830d97c-737a-4827-9994-b67d16665a93" providerId="ADAL" clId="{E4143349-311C-46BE-A09F-82F3CB9A3BE9}" dt="2021-11-18T11:05:22.425" v="17" actId="400"/>
          <ac:spMkLst>
            <pc:docMk/>
            <pc:sldMk cId="3775335939" sldId="330"/>
            <ac:spMk id="5" creationId="{57E10932-9A3C-41AA-9215-D9F7E5BC2CCB}"/>
          </ac:spMkLst>
        </pc:spChg>
      </pc:sldChg>
      <pc:sldChg chg="modSp del mod">
        <pc:chgData name="Mearing-Lane, Jodie" userId="0830d97c-737a-4827-9994-b67d16665a93" providerId="ADAL" clId="{E4143349-311C-46BE-A09F-82F3CB9A3BE9}" dt="2021-11-22T11:27:25.830" v="43" actId="2696"/>
        <pc:sldMkLst>
          <pc:docMk/>
          <pc:sldMk cId="201005006" sldId="331"/>
        </pc:sldMkLst>
        <pc:spChg chg="mod">
          <ac:chgData name="Mearing-Lane, Jodie" userId="0830d97c-737a-4827-9994-b67d16665a93" providerId="ADAL" clId="{E4143349-311C-46BE-A09F-82F3CB9A3BE9}" dt="2021-11-18T10:37:31.549" v="9" actId="400"/>
          <ac:spMkLst>
            <pc:docMk/>
            <pc:sldMk cId="201005006" sldId="331"/>
            <ac:spMk id="6" creationId="{FA74730D-E073-4C56-B955-65F4A26AB3CB}"/>
          </ac:spMkLst>
        </pc:spChg>
        <pc:spChg chg="mod">
          <ac:chgData name="Mearing-Lane, Jodie" userId="0830d97c-737a-4827-9994-b67d16665a93" providerId="ADAL" clId="{E4143349-311C-46BE-A09F-82F3CB9A3BE9}" dt="2021-11-18T10:37:28.019" v="8" actId="400"/>
          <ac:spMkLst>
            <pc:docMk/>
            <pc:sldMk cId="201005006" sldId="331"/>
            <ac:spMk id="7" creationId="{8BF45B78-C063-4924-86B2-C40493058BEE}"/>
          </ac:spMkLst>
        </pc:spChg>
      </pc:sldChg>
      <pc:sldChg chg="modSp del mod">
        <pc:chgData name="Mearing-Lane, Jodie" userId="0830d97c-737a-4827-9994-b67d16665a93" providerId="ADAL" clId="{E4143349-311C-46BE-A09F-82F3CB9A3BE9}" dt="2021-11-22T11:28:12.830" v="55" actId="2696"/>
        <pc:sldMkLst>
          <pc:docMk/>
          <pc:sldMk cId="4290039712" sldId="351"/>
        </pc:sldMkLst>
        <pc:spChg chg="mod">
          <ac:chgData name="Mearing-Lane, Jodie" userId="0830d97c-737a-4827-9994-b67d16665a93" providerId="ADAL" clId="{E4143349-311C-46BE-A09F-82F3CB9A3BE9}" dt="2021-11-18T11:09:41.376" v="21" actId="400"/>
          <ac:spMkLst>
            <pc:docMk/>
            <pc:sldMk cId="4290039712" sldId="351"/>
            <ac:spMk id="4" creationId="{789E6038-B0A3-4D44-81B4-E9CCBD371AC3}"/>
          </ac:spMkLst>
        </pc:spChg>
        <pc:spChg chg="mod">
          <ac:chgData name="Mearing-Lane, Jodie" userId="0830d97c-737a-4827-9994-b67d16665a93" providerId="ADAL" clId="{E4143349-311C-46BE-A09F-82F3CB9A3BE9}" dt="2021-11-18T11:09:38.136" v="20" actId="400"/>
          <ac:spMkLst>
            <pc:docMk/>
            <pc:sldMk cId="4290039712" sldId="351"/>
            <ac:spMk id="6" creationId="{6B414B8F-37D7-44B7-B110-F3C7F1F106EF}"/>
          </ac:spMkLst>
        </pc:spChg>
      </pc:sldChg>
      <pc:sldChg chg="modSp del mod">
        <pc:chgData name="Mearing-Lane, Jodie" userId="0830d97c-737a-4827-9994-b67d16665a93" providerId="ADAL" clId="{E4143349-311C-46BE-A09F-82F3CB9A3BE9}" dt="2021-11-22T11:28:19.339" v="57" actId="2696"/>
        <pc:sldMkLst>
          <pc:docMk/>
          <pc:sldMk cId="1117383722" sldId="356"/>
        </pc:sldMkLst>
        <pc:spChg chg="mod">
          <ac:chgData name="Mearing-Lane, Jodie" userId="0830d97c-737a-4827-9994-b67d16665a93" providerId="ADAL" clId="{E4143349-311C-46BE-A09F-82F3CB9A3BE9}" dt="2021-11-18T11:22:58.983" v="33" actId="400"/>
          <ac:spMkLst>
            <pc:docMk/>
            <pc:sldMk cId="1117383722" sldId="356"/>
            <ac:spMk id="4" creationId="{30EC622E-5515-4883-A1C8-E53862F1EF9D}"/>
          </ac:spMkLst>
        </pc:spChg>
      </pc:sldChg>
      <pc:sldChg chg="modSp mod">
        <pc:chgData name="Mearing-Lane, Jodie" userId="0830d97c-737a-4827-9994-b67d16665a93" providerId="ADAL" clId="{E4143349-311C-46BE-A09F-82F3CB9A3BE9}" dt="2021-11-22T11:27:08.709" v="38" actId="6549"/>
        <pc:sldMkLst>
          <pc:docMk/>
          <pc:sldMk cId="3160198182" sldId="358"/>
        </pc:sldMkLst>
        <pc:spChg chg="mod">
          <ac:chgData name="Mearing-Lane, Jodie" userId="0830d97c-737a-4827-9994-b67d16665a93" providerId="ADAL" clId="{E4143349-311C-46BE-A09F-82F3CB9A3BE9}" dt="2021-11-22T11:27:08.709" v="38" actId="6549"/>
          <ac:spMkLst>
            <pc:docMk/>
            <pc:sldMk cId="3160198182" sldId="358"/>
            <ac:spMk id="7" creationId="{00000000-0000-0000-0000-000000000000}"/>
          </ac:spMkLst>
        </pc:spChg>
      </pc:sldChg>
      <pc:sldChg chg="modSp del mod">
        <pc:chgData name="Mearing-Lane, Jodie" userId="0830d97c-737a-4827-9994-b67d16665a93" providerId="ADAL" clId="{E4143349-311C-46BE-A09F-82F3CB9A3BE9}" dt="2021-11-22T11:28:22.073" v="58" actId="2696"/>
        <pc:sldMkLst>
          <pc:docMk/>
          <pc:sldMk cId="1768526727" sldId="360"/>
        </pc:sldMkLst>
        <pc:spChg chg="mod">
          <ac:chgData name="Mearing-Lane, Jodie" userId="0830d97c-737a-4827-9994-b67d16665a93" providerId="ADAL" clId="{E4143349-311C-46BE-A09F-82F3CB9A3BE9}" dt="2021-11-18T11:08:05.583" v="18" actId="400"/>
          <ac:spMkLst>
            <pc:docMk/>
            <pc:sldMk cId="1768526727" sldId="360"/>
            <ac:spMk id="4" creationId="{30EC622E-5515-4883-A1C8-E53862F1EF9D}"/>
          </ac:spMkLst>
        </pc:spChg>
        <pc:spChg chg="mod">
          <ac:chgData name="Mearing-Lane, Jodie" userId="0830d97c-737a-4827-9994-b67d16665a93" providerId="ADAL" clId="{E4143349-311C-46BE-A09F-82F3CB9A3BE9}" dt="2021-11-18T11:08:13.066" v="19" actId="400"/>
          <ac:spMkLst>
            <pc:docMk/>
            <pc:sldMk cId="1768526727" sldId="360"/>
            <ac:spMk id="5" creationId="{AD0FA79A-13A3-4CC4-A490-0BF2EA709695}"/>
          </ac:spMkLst>
        </pc:spChg>
      </pc:sldChg>
      <pc:sldChg chg="modSp del">
        <pc:chgData name="Mearing-Lane, Jodie" userId="0830d97c-737a-4827-9994-b67d16665a93" providerId="ADAL" clId="{E4143349-311C-46BE-A09F-82F3CB9A3BE9}" dt="2021-11-22T11:27:20.851" v="41" actId="2696"/>
        <pc:sldMkLst>
          <pc:docMk/>
          <pc:sldMk cId="663999953" sldId="361"/>
        </pc:sldMkLst>
        <pc:spChg chg="mod">
          <ac:chgData name="Mearing-Lane, Jodie" userId="0830d97c-737a-4827-9994-b67d16665a93" providerId="ADAL" clId="{E4143349-311C-46BE-A09F-82F3CB9A3BE9}" dt="2021-11-18T10:36:55.563" v="5" actId="400"/>
          <ac:spMkLst>
            <pc:docMk/>
            <pc:sldMk cId="663999953" sldId="361"/>
            <ac:spMk id="3" creationId="{00000000-0000-0000-0000-000000000000}"/>
          </ac:spMkLst>
        </pc:spChg>
      </pc:sldChg>
      <pc:sldChg chg="modSp del mod">
        <pc:chgData name="Mearing-Lane, Jodie" userId="0830d97c-737a-4827-9994-b67d16665a93" providerId="ADAL" clId="{E4143349-311C-46BE-A09F-82F3CB9A3BE9}" dt="2021-11-22T11:27:23.384" v="42" actId="2696"/>
        <pc:sldMkLst>
          <pc:docMk/>
          <pc:sldMk cId="2036362532" sldId="362"/>
        </pc:sldMkLst>
        <pc:spChg chg="mod">
          <ac:chgData name="Mearing-Lane, Jodie" userId="0830d97c-737a-4827-9994-b67d16665a93" providerId="ADAL" clId="{E4143349-311C-46BE-A09F-82F3CB9A3BE9}" dt="2021-11-18T10:37:16.902" v="6" actId="400"/>
          <ac:spMkLst>
            <pc:docMk/>
            <pc:sldMk cId="2036362532" sldId="362"/>
            <ac:spMk id="3" creationId="{00000000-0000-0000-0000-000000000000}"/>
          </ac:spMkLst>
        </pc:spChg>
        <pc:spChg chg="mod">
          <ac:chgData name="Mearing-Lane, Jodie" userId="0830d97c-737a-4827-9994-b67d16665a93" providerId="ADAL" clId="{E4143349-311C-46BE-A09F-82F3CB9A3BE9}" dt="2021-11-18T10:37:20.743" v="7" actId="400"/>
          <ac:spMkLst>
            <pc:docMk/>
            <pc:sldMk cId="2036362532" sldId="362"/>
            <ac:spMk id="6" creationId="{6798F4A4-050D-40AC-9967-D4B3E3ADC59C}"/>
          </ac:spMkLst>
        </pc:spChg>
      </pc:sldChg>
      <pc:sldChg chg="modSp del mod">
        <pc:chgData name="Mearing-Lane, Jodie" userId="0830d97c-737a-4827-9994-b67d16665a93" providerId="ADAL" clId="{E4143349-311C-46BE-A09F-82F3CB9A3BE9}" dt="2021-11-22T11:27:57.377" v="54" actId="2696"/>
        <pc:sldMkLst>
          <pc:docMk/>
          <pc:sldMk cId="4018932633" sldId="363"/>
        </pc:sldMkLst>
        <pc:spChg chg="mod">
          <ac:chgData name="Mearing-Lane, Jodie" userId="0830d97c-737a-4827-9994-b67d16665a93" providerId="ADAL" clId="{E4143349-311C-46BE-A09F-82F3CB9A3BE9}" dt="2021-11-18T11:20:50.881" v="31" actId="400"/>
          <ac:spMkLst>
            <pc:docMk/>
            <pc:sldMk cId="4018932633" sldId="363"/>
            <ac:spMk id="3" creationId="{00000000-0000-0000-0000-000000000000}"/>
          </ac:spMkLst>
        </pc:spChg>
        <pc:spChg chg="mod">
          <ac:chgData name="Mearing-Lane, Jodie" userId="0830d97c-737a-4827-9994-b67d16665a93" providerId="ADAL" clId="{E4143349-311C-46BE-A09F-82F3CB9A3BE9}" dt="2021-11-18T11:20:54.646" v="32" actId="400"/>
          <ac:spMkLst>
            <pc:docMk/>
            <pc:sldMk cId="4018932633" sldId="363"/>
            <ac:spMk id="6" creationId="{6798F4A4-050D-40AC-9967-D4B3E3ADC59C}"/>
          </ac:spMkLst>
        </pc:spChg>
      </pc:sldChg>
      <pc:sldChg chg="modSp del mod">
        <pc:chgData name="Mearing-Lane, Jodie" userId="0830d97c-737a-4827-9994-b67d16665a93" providerId="ADAL" clId="{E4143349-311C-46BE-A09F-82F3CB9A3BE9}" dt="2021-11-22T11:27:54.929" v="53" actId="2696"/>
        <pc:sldMkLst>
          <pc:docMk/>
          <pc:sldMk cId="3677433742" sldId="365"/>
        </pc:sldMkLst>
        <pc:spChg chg="mod">
          <ac:chgData name="Mearing-Lane, Jodie" userId="0830d97c-737a-4827-9994-b67d16665a93" providerId="ADAL" clId="{E4143349-311C-46BE-A09F-82F3CB9A3BE9}" dt="2021-11-18T11:20:24.641" v="29" actId="400"/>
          <ac:spMkLst>
            <pc:docMk/>
            <pc:sldMk cId="3677433742" sldId="365"/>
            <ac:spMk id="3" creationId="{00000000-0000-0000-0000-000000000000}"/>
          </ac:spMkLst>
        </pc:spChg>
        <pc:spChg chg="mod">
          <ac:chgData name="Mearing-Lane, Jodie" userId="0830d97c-737a-4827-9994-b67d16665a93" providerId="ADAL" clId="{E4143349-311C-46BE-A09F-82F3CB9A3BE9}" dt="2021-11-18T11:20:32.316" v="30" actId="400"/>
          <ac:spMkLst>
            <pc:docMk/>
            <pc:sldMk cId="3677433742" sldId="365"/>
            <ac:spMk id="4" creationId="{B5F27AC2-660A-4D13-996B-010EF05EC18E}"/>
          </ac:spMkLst>
        </pc:spChg>
      </pc:sldChg>
      <pc:sldChg chg="modSp del mod">
        <pc:chgData name="Mearing-Lane, Jodie" userId="0830d97c-737a-4827-9994-b67d16665a93" providerId="ADAL" clId="{E4143349-311C-46BE-A09F-82F3CB9A3BE9}" dt="2021-11-22T11:27:40.192" v="48" actId="2696"/>
        <pc:sldMkLst>
          <pc:docMk/>
          <pc:sldMk cId="1340717082" sldId="366"/>
        </pc:sldMkLst>
        <pc:spChg chg="mod">
          <ac:chgData name="Mearing-Lane, Jodie" userId="0830d97c-737a-4827-9994-b67d16665a93" providerId="ADAL" clId="{E4143349-311C-46BE-A09F-82F3CB9A3BE9}" dt="2021-11-18T10:55:28.488" v="15" actId="400"/>
          <ac:spMkLst>
            <pc:docMk/>
            <pc:sldMk cId="1340717082" sldId="366"/>
            <ac:spMk id="5" creationId="{8069E306-5166-4B74-9C74-D26A3A9DFF87}"/>
          </ac:spMkLst>
        </pc:spChg>
        <pc:spChg chg="mod">
          <ac:chgData name="Mearing-Lane, Jodie" userId="0830d97c-737a-4827-9994-b67d16665a93" providerId="ADAL" clId="{E4143349-311C-46BE-A09F-82F3CB9A3BE9}" dt="2021-11-18T10:55:24.556" v="14" actId="400"/>
          <ac:spMkLst>
            <pc:docMk/>
            <pc:sldMk cId="1340717082" sldId="366"/>
            <ac:spMk id="6" creationId="{211FB9F3-C975-4D28-BD90-5399A62DDEA6}"/>
          </ac:spMkLst>
        </pc:spChg>
      </pc:sldChg>
      <pc:sldChg chg="modSp del mod">
        <pc:chgData name="Mearing-Lane, Jodie" userId="0830d97c-737a-4827-9994-b67d16665a93" providerId="ADAL" clId="{E4143349-311C-46BE-A09F-82F3CB9A3BE9}" dt="2021-11-22T11:27:17.588" v="40" actId="2696"/>
        <pc:sldMkLst>
          <pc:docMk/>
          <pc:sldMk cId="677893432" sldId="368"/>
        </pc:sldMkLst>
        <pc:spChg chg="mod">
          <ac:chgData name="Mearing-Lane, Jodie" userId="0830d97c-737a-4827-9994-b67d16665a93" providerId="ADAL" clId="{E4143349-311C-46BE-A09F-82F3CB9A3BE9}" dt="2021-11-18T10:35:46.776" v="3" actId="400"/>
          <ac:spMkLst>
            <pc:docMk/>
            <pc:sldMk cId="677893432" sldId="368"/>
            <ac:spMk id="5" creationId="{8069E306-5166-4B74-9C74-D26A3A9DFF87}"/>
          </ac:spMkLst>
        </pc:spChg>
        <pc:spChg chg="mod">
          <ac:chgData name="Mearing-Lane, Jodie" userId="0830d97c-737a-4827-9994-b67d16665a93" providerId="ADAL" clId="{E4143349-311C-46BE-A09F-82F3CB9A3BE9}" dt="2021-11-18T10:35:56.116" v="4" actId="400"/>
          <ac:spMkLst>
            <pc:docMk/>
            <pc:sldMk cId="677893432" sldId="368"/>
            <ac:spMk id="6" creationId="{211FB9F3-C975-4D28-BD90-5399A62DDEA6}"/>
          </ac:spMkLst>
        </pc:spChg>
      </pc:sldChg>
      <pc:sldChg chg="modSp del mod">
        <pc:chgData name="Mearing-Lane, Jodie" userId="0830d97c-737a-4827-9994-b67d16665a93" providerId="ADAL" clId="{E4143349-311C-46BE-A09F-82F3CB9A3BE9}" dt="2021-11-22T11:27:13.349" v="39" actId="2696"/>
        <pc:sldMkLst>
          <pc:docMk/>
          <pc:sldMk cId="2238775151" sldId="371"/>
        </pc:sldMkLst>
        <pc:spChg chg="mod">
          <ac:chgData name="Mearing-Lane, Jodie" userId="0830d97c-737a-4827-9994-b67d16665a93" providerId="ADAL" clId="{E4143349-311C-46BE-A09F-82F3CB9A3BE9}" dt="2021-11-18T10:35:27.283" v="1" actId="400"/>
          <ac:spMkLst>
            <pc:docMk/>
            <pc:sldMk cId="2238775151" sldId="371"/>
            <ac:spMk id="3" creationId="{00000000-0000-0000-0000-000000000000}"/>
          </ac:spMkLst>
        </pc:spChg>
        <pc:spChg chg="mod">
          <ac:chgData name="Mearing-Lane, Jodie" userId="0830d97c-737a-4827-9994-b67d16665a93" providerId="ADAL" clId="{E4143349-311C-46BE-A09F-82F3CB9A3BE9}" dt="2021-11-18T10:35:33.065" v="2" actId="400"/>
          <ac:spMkLst>
            <pc:docMk/>
            <pc:sldMk cId="2238775151" sldId="371"/>
            <ac:spMk id="6" creationId="{6798F4A4-050D-40AC-9967-D4B3E3ADC59C}"/>
          </ac:spMkLst>
        </pc:spChg>
      </pc:sldChg>
      <pc:sldChg chg="modSp del mod">
        <pc:chgData name="Mearing-Lane, Jodie" userId="0830d97c-737a-4827-9994-b67d16665a93" providerId="ADAL" clId="{E4143349-311C-46BE-A09F-82F3CB9A3BE9}" dt="2021-11-22T11:28:24.994" v="59" actId="2696"/>
        <pc:sldMkLst>
          <pc:docMk/>
          <pc:sldMk cId="2373266052" sldId="372"/>
        </pc:sldMkLst>
        <pc:spChg chg="mod">
          <ac:chgData name="Mearing-Lane, Jodie" userId="0830d97c-737a-4827-9994-b67d16665a93" providerId="ADAL" clId="{E4143349-311C-46BE-A09F-82F3CB9A3BE9}" dt="2021-11-18T11:24:08.399" v="36" actId="400"/>
          <ac:spMkLst>
            <pc:docMk/>
            <pc:sldMk cId="2373266052" sldId="372"/>
            <ac:spMk id="3" creationId="{00000000-0000-0000-0000-000000000000}"/>
          </ac:spMkLst>
        </pc:spChg>
        <pc:spChg chg="mod">
          <ac:chgData name="Mearing-Lane, Jodie" userId="0830d97c-737a-4827-9994-b67d16665a93" providerId="ADAL" clId="{E4143349-311C-46BE-A09F-82F3CB9A3BE9}" dt="2021-11-18T11:24:11.849" v="37" actId="400"/>
          <ac:spMkLst>
            <pc:docMk/>
            <pc:sldMk cId="2373266052" sldId="372"/>
            <ac:spMk id="6" creationId="{6798F4A4-050D-40AC-9967-D4B3E3ADC59C}"/>
          </ac:spMkLst>
        </pc:spChg>
      </pc:sldChg>
      <pc:sldChg chg="modSp del mod">
        <pc:chgData name="Mearing-Lane, Jodie" userId="0830d97c-737a-4827-9994-b67d16665a93" providerId="ADAL" clId="{E4143349-311C-46BE-A09F-82F3CB9A3BE9}" dt="2021-11-22T11:27:31.883" v="45" actId="2696"/>
        <pc:sldMkLst>
          <pc:docMk/>
          <pc:sldMk cId="1953726845" sldId="373"/>
        </pc:sldMkLst>
        <pc:spChg chg="mod">
          <ac:chgData name="Mearing-Lane, Jodie" userId="0830d97c-737a-4827-9994-b67d16665a93" providerId="ADAL" clId="{E4143349-311C-46BE-A09F-82F3CB9A3BE9}" dt="2021-11-18T10:37:52.495" v="11" actId="400"/>
          <ac:spMkLst>
            <pc:docMk/>
            <pc:sldMk cId="1953726845" sldId="373"/>
            <ac:spMk id="6" creationId="{FA74730D-E073-4C56-B955-65F4A26AB3CB}"/>
          </ac:spMkLst>
        </pc:spChg>
        <pc:spChg chg="mod">
          <ac:chgData name="Mearing-Lane, Jodie" userId="0830d97c-737a-4827-9994-b67d16665a93" providerId="ADAL" clId="{E4143349-311C-46BE-A09F-82F3CB9A3BE9}" dt="2021-11-18T10:37:46.517" v="10" actId="400"/>
          <ac:spMkLst>
            <pc:docMk/>
            <pc:sldMk cId="1953726845" sldId="373"/>
            <ac:spMk id="7" creationId="{8BF45B78-C063-4924-86B2-C40493058BEE}"/>
          </ac:spMkLst>
        </pc:spChg>
      </pc:sldChg>
      <pc:sldChg chg="modSp del mod">
        <pc:chgData name="Mearing-Lane, Jodie" userId="0830d97c-737a-4827-9994-b67d16665a93" providerId="ADAL" clId="{E4143349-311C-46BE-A09F-82F3CB9A3BE9}" dt="2021-11-22T11:27:43.176" v="49" actId="2696"/>
        <pc:sldMkLst>
          <pc:docMk/>
          <pc:sldMk cId="3440760248" sldId="374"/>
        </pc:sldMkLst>
        <pc:spChg chg="mod">
          <ac:chgData name="Mearing-Lane, Jodie" userId="0830d97c-737a-4827-9994-b67d16665a93" providerId="ADAL" clId="{E4143349-311C-46BE-A09F-82F3CB9A3BE9}" dt="2021-11-18T11:12:09.858" v="22" actId="400"/>
          <ac:spMkLst>
            <pc:docMk/>
            <pc:sldMk cId="3440760248" sldId="374"/>
            <ac:spMk id="3" creationId="{00000000-0000-0000-0000-000000000000}"/>
          </ac:spMkLst>
        </pc:spChg>
        <pc:spChg chg="mod">
          <ac:chgData name="Mearing-Lane, Jodie" userId="0830d97c-737a-4827-9994-b67d16665a93" providerId="ADAL" clId="{E4143349-311C-46BE-A09F-82F3CB9A3BE9}" dt="2021-11-18T11:12:13.780" v="23" actId="400"/>
          <ac:spMkLst>
            <pc:docMk/>
            <pc:sldMk cId="3440760248" sldId="374"/>
            <ac:spMk id="6" creationId="{6798F4A4-050D-40AC-9967-D4B3E3ADC59C}"/>
          </ac:spMkLst>
        </pc:spChg>
      </pc:sldChg>
      <pc:sldChg chg="modSp del mod">
        <pc:chgData name="Mearing-Lane, Jodie" userId="0830d97c-737a-4827-9994-b67d16665a93" providerId="ADAL" clId="{E4143349-311C-46BE-A09F-82F3CB9A3BE9}" dt="2021-11-22T11:27:45.498" v="50" actId="2696"/>
        <pc:sldMkLst>
          <pc:docMk/>
          <pc:sldMk cId="166146956" sldId="375"/>
        </pc:sldMkLst>
        <pc:spChg chg="mod">
          <ac:chgData name="Mearing-Lane, Jodie" userId="0830d97c-737a-4827-9994-b67d16665a93" providerId="ADAL" clId="{E4143349-311C-46BE-A09F-82F3CB9A3BE9}" dt="2021-11-18T11:12:23.035" v="24" actId="400"/>
          <ac:spMkLst>
            <pc:docMk/>
            <pc:sldMk cId="166146956" sldId="375"/>
            <ac:spMk id="3" creationId="{00000000-0000-0000-0000-000000000000}"/>
          </ac:spMkLst>
        </pc:spChg>
      </pc:sldChg>
      <pc:sldChg chg="modSp del mod">
        <pc:chgData name="Mearing-Lane, Jodie" userId="0830d97c-737a-4827-9994-b67d16665a93" providerId="ADAL" clId="{E4143349-311C-46BE-A09F-82F3CB9A3BE9}" dt="2021-11-22T11:27:48.190" v="51" actId="2696"/>
        <pc:sldMkLst>
          <pc:docMk/>
          <pc:sldMk cId="667276654" sldId="376"/>
        </pc:sldMkLst>
        <pc:spChg chg="mod">
          <ac:chgData name="Mearing-Lane, Jodie" userId="0830d97c-737a-4827-9994-b67d16665a93" providerId="ADAL" clId="{E4143349-311C-46BE-A09F-82F3CB9A3BE9}" dt="2021-11-18T11:19:17.746" v="26" actId="400"/>
          <ac:spMkLst>
            <pc:docMk/>
            <pc:sldMk cId="667276654" sldId="376"/>
            <ac:spMk id="4" creationId="{789E6038-B0A3-4D44-81B4-E9CCBD371AC3}"/>
          </ac:spMkLst>
        </pc:spChg>
        <pc:spChg chg="mod">
          <ac:chgData name="Mearing-Lane, Jodie" userId="0830d97c-737a-4827-9994-b67d16665a93" providerId="ADAL" clId="{E4143349-311C-46BE-A09F-82F3CB9A3BE9}" dt="2021-11-18T11:19:11.671" v="25" actId="400"/>
          <ac:spMkLst>
            <pc:docMk/>
            <pc:sldMk cId="667276654" sldId="376"/>
            <ac:spMk id="6" creationId="{6B414B8F-37D7-44B7-B110-F3C7F1F106EF}"/>
          </ac:spMkLst>
        </pc:spChg>
      </pc:sldChg>
      <pc:sldChg chg="delSp modSp new mod">
        <pc:chgData name="Mearing-Lane, Jodie" userId="0830d97c-737a-4827-9994-b67d16665a93" providerId="ADAL" clId="{E4143349-311C-46BE-A09F-82F3CB9A3BE9}" dt="2021-11-22T11:28:54.815" v="80" actId="20577"/>
        <pc:sldMkLst>
          <pc:docMk/>
          <pc:sldMk cId="2228239383" sldId="378"/>
        </pc:sldMkLst>
        <pc:spChg chg="del">
          <ac:chgData name="Mearing-Lane, Jodie" userId="0830d97c-737a-4827-9994-b67d16665a93" providerId="ADAL" clId="{E4143349-311C-46BE-A09F-82F3CB9A3BE9}" dt="2021-11-22T11:28:39.842" v="62" actId="21"/>
          <ac:spMkLst>
            <pc:docMk/>
            <pc:sldMk cId="2228239383" sldId="378"/>
            <ac:spMk id="2" creationId="{349EBFDC-330E-4753-81D0-0E5208CAD6E3}"/>
          </ac:spMkLst>
        </pc:spChg>
        <pc:spChg chg="mod">
          <ac:chgData name="Mearing-Lane, Jodie" userId="0830d97c-737a-4827-9994-b67d16665a93" providerId="ADAL" clId="{E4143349-311C-46BE-A09F-82F3CB9A3BE9}" dt="2021-11-22T11:28:54.815" v="80" actId="20577"/>
          <ac:spMkLst>
            <pc:docMk/>
            <pc:sldMk cId="2228239383" sldId="378"/>
            <ac:spMk id="3" creationId="{79EE06C1-C28D-4B11-A6A7-5D487803FBF2}"/>
          </ac:spMkLst>
        </pc:spChg>
      </pc:sldChg>
      <pc:sldChg chg="modSp del mod">
        <pc:chgData name="Mearing-Lane, Jodie" userId="0830d97c-737a-4827-9994-b67d16665a93" providerId="ADAL" clId="{E4143349-311C-46BE-A09F-82F3CB9A3BE9}" dt="2021-11-22T11:28:16.571" v="56" actId="2696"/>
        <pc:sldMkLst>
          <pc:docMk/>
          <pc:sldMk cId="3425971119" sldId="378"/>
        </pc:sldMkLst>
        <pc:spChg chg="mod">
          <ac:chgData name="Mearing-Lane, Jodie" userId="0830d97c-737a-4827-9994-b67d16665a93" providerId="ADAL" clId="{E4143349-311C-46BE-A09F-82F3CB9A3BE9}" dt="2021-11-18T11:23:50.637" v="34" actId="400"/>
          <ac:spMkLst>
            <pc:docMk/>
            <pc:sldMk cId="3425971119" sldId="378"/>
            <ac:spMk id="3" creationId="{00000000-0000-0000-0000-000000000000}"/>
          </ac:spMkLst>
        </pc:spChg>
        <pc:spChg chg="mod">
          <ac:chgData name="Mearing-Lane, Jodie" userId="0830d97c-737a-4827-9994-b67d16665a93" providerId="ADAL" clId="{E4143349-311C-46BE-A09F-82F3CB9A3BE9}" dt="2021-11-18T11:23:53.954" v="35" actId="400"/>
          <ac:spMkLst>
            <pc:docMk/>
            <pc:sldMk cId="3425971119" sldId="378"/>
            <ac:spMk id="6" creationId="{6798F4A4-050D-40AC-9967-D4B3E3ADC59C}"/>
          </ac:spMkLst>
        </pc:spChg>
      </pc:sldChg>
      <pc:sldChg chg="delSp modSp new mod">
        <pc:chgData name="Mearing-Lane, Jodie" userId="0830d97c-737a-4827-9994-b67d16665a93" providerId="ADAL" clId="{E4143349-311C-46BE-A09F-82F3CB9A3BE9}" dt="2021-11-22T11:30:18.002" v="98" actId="20577"/>
        <pc:sldMkLst>
          <pc:docMk/>
          <pc:sldMk cId="3001490305" sldId="379"/>
        </pc:sldMkLst>
        <pc:spChg chg="del">
          <ac:chgData name="Mearing-Lane, Jodie" userId="0830d97c-737a-4827-9994-b67d16665a93" providerId="ADAL" clId="{E4143349-311C-46BE-A09F-82F3CB9A3BE9}" dt="2021-11-22T11:30:06.613" v="82" actId="21"/>
          <ac:spMkLst>
            <pc:docMk/>
            <pc:sldMk cId="3001490305" sldId="379"/>
            <ac:spMk id="2" creationId="{A05F327F-15E9-4B5D-94D3-212AFE773914}"/>
          </ac:spMkLst>
        </pc:spChg>
        <pc:spChg chg="mod">
          <ac:chgData name="Mearing-Lane, Jodie" userId="0830d97c-737a-4827-9994-b67d16665a93" providerId="ADAL" clId="{E4143349-311C-46BE-A09F-82F3CB9A3BE9}" dt="2021-11-22T11:30:18.002" v="98" actId="20577"/>
          <ac:spMkLst>
            <pc:docMk/>
            <pc:sldMk cId="3001490305" sldId="379"/>
            <ac:spMk id="3" creationId="{BB886B61-DCE1-4DBA-8AB3-B6453762A7AD}"/>
          </ac:spMkLst>
        </pc:spChg>
      </pc:sldChg>
      <pc:sldChg chg="add del">
        <pc:chgData name="Mearing-Lane, Jodie" userId="0830d97c-737a-4827-9994-b67d16665a93" providerId="ADAL" clId="{E4143349-311C-46BE-A09F-82F3CB9A3BE9}" dt="2021-11-22T11:27:34.252" v="46" actId="2696"/>
        <pc:sldMkLst>
          <pc:docMk/>
          <pc:sldMk cId="3279856735" sldId="379"/>
        </pc:sldMkLst>
      </pc:sldChg>
    </pc:docChg>
  </pc:docChgLst>
  <pc:docChgLst>
    <pc:chgData name="Jones, Nia" userId="c8e4cf6e-6852-4dab-8bdb-a66f4fdc7c7a" providerId="ADAL" clId="{E387742E-72C5-4AE6-8835-4C311501F3A8}"/>
    <pc:docChg chg="modSld">
      <pc:chgData name="Jones, Nia" userId="c8e4cf6e-6852-4dab-8bdb-a66f4fdc7c7a" providerId="ADAL" clId="{E387742E-72C5-4AE6-8835-4C311501F3A8}" dt="2021-03-24T18:52:36.072" v="120" actId="255"/>
      <pc:docMkLst>
        <pc:docMk/>
      </pc:docMkLst>
      <pc:sldChg chg="modSp mod">
        <pc:chgData name="Jones, Nia" userId="c8e4cf6e-6852-4dab-8bdb-a66f4fdc7c7a" providerId="ADAL" clId="{E387742E-72C5-4AE6-8835-4C311501F3A8}" dt="2021-03-24T18:48:26.053" v="90" actId="13926"/>
        <pc:sldMkLst>
          <pc:docMk/>
          <pc:sldMk cId="3484479932" sldId="322"/>
        </pc:sldMkLst>
        <pc:spChg chg="mod">
          <ac:chgData name="Jones, Nia" userId="c8e4cf6e-6852-4dab-8bdb-a66f4fdc7c7a" providerId="ADAL" clId="{E387742E-72C5-4AE6-8835-4C311501F3A8}" dt="2021-03-24T18:48:26.053" v="90" actId="13926"/>
          <ac:spMkLst>
            <pc:docMk/>
            <pc:sldMk cId="3484479932" sldId="322"/>
            <ac:spMk id="3" creationId="{00000000-0000-0000-0000-000000000000}"/>
          </ac:spMkLst>
        </pc:spChg>
      </pc:sldChg>
      <pc:sldChg chg="modSp mod">
        <pc:chgData name="Jones, Nia" userId="c8e4cf6e-6852-4dab-8bdb-a66f4fdc7c7a" providerId="ADAL" clId="{E387742E-72C5-4AE6-8835-4C311501F3A8}" dt="2021-03-24T18:52:01.693" v="111" actId="5793"/>
        <pc:sldMkLst>
          <pc:docMk/>
          <pc:sldMk cId="3775335939" sldId="330"/>
        </pc:sldMkLst>
        <pc:spChg chg="mod">
          <ac:chgData name="Jones, Nia" userId="c8e4cf6e-6852-4dab-8bdb-a66f4fdc7c7a" providerId="ADAL" clId="{E387742E-72C5-4AE6-8835-4C311501F3A8}" dt="2021-03-24T18:52:01.693" v="111" actId="5793"/>
          <ac:spMkLst>
            <pc:docMk/>
            <pc:sldMk cId="3775335939" sldId="330"/>
            <ac:spMk id="4" creationId="{7D5E3B64-5172-48A6-83E9-72AC3D8EFAF4}"/>
          </ac:spMkLst>
        </pc:spChg>
      </pc:sldChg>
      <pc:sldChg chg="modSp mod">
        <pc:chgData name="Jones, Nia" userId="c8e4cf6e-6852-4dab-8bdb-a66f4fdc7c7a" providerId="ADAL" clId="{E387742E-72C5-4AE6-8835-4C311501F3A8}" dt="2021-03-24T18:50:03.253" v="109" actId="13926"/>
        <pc:sldMkLst>
          <pc:docMk/>
          <pc:sldMk cId="1113225842" sldId="346"/>
        </pc:sldMkLst>
        <pc:spChg chg="mod">
          <ac:chgData name="Jones, Nia" userId="c8e4cf6e-6852-4dab-8bdb-a66f4fdc7c7a" providerId="ADAL" clId="{E387742E-72C5-4AE6-8835-4C311501F3A8}" dt="2021-03-24T18:50:03.253" v="109" actId="13926"/>
          <ac:spMkLst>
            <pc:docMk/>
            <pc:sldMk cId="1113225842" sldId="346"/>
            <ac:spMk id="6" creationId="{6B414B8F-37D7-44B7-B110-F3C7F1F106EF}"/>
          </ac:spMkLst>
        </pc:spChg>
      </pc:sldChg>
      <pc:sldChg chg="modSp mod">
        <pc:chgData name="Jones, Nia" userId="c8e4cf6e-6852-4dab-8bdb-a66f4fdc7c7a" providerId="ADAL" clId="{E387742E-72C5-4AE6-8835-4C311501F3A8}" dt="2021-03-24T18:43:47.455" v="1" actId="114"/>
        <pc:sldMkLst>
          <pc:docMk/>
          <pc:sldMk cId="3160198182" sldId="358"/>
        </pc:sldMkLst>
        <pc:spChg chg="mod">
          <ac:chgData name="Jones, Nia" userId="c8e4cf6e-6852-4dab-8bdb-a66f4fdc7c7a" providerId="ADAL" clId="{E387742E-72C5-4AE6-8835-4C311501F3A8}" dt="2021-03-24T18:43:47.455" v="1" actId="114"/>
          <ac:spMkLst>
            <pc:docMk/>
            <pc:sldMk cId="3160198182" sldId="358"/>
            <ac:spMk id="7" creationId="{00000000-0000-0000-0000-000000000000}"/>
          </ac:spMkLst>
        </pc:spChg>
      </pc:sldChg>
      <pc:sldChg chg="addSp modSp mod">
        <pc:chgData name="Jones, Nia" userId="c8e4cf6e-6852-4dab-8bdb-a66f4fdc7c7a" providerId="ADAL" clId="{E387742E-72C5-4AE6-8835-4C311501F3A8}" dt="2021-03-24T18:52:36.072" v="120" actId="255"/>
        <pc:sldMkLst>
          <pc:docMk/>
          <pc:sldMk cId="2641610473" sldId="359"/>
        </pc:sldMkLst>
        <pc:spChg chg="mod">
          <ac:chgData name="Jones, Nia" userId="c8e4cf6e-6852-4dab-8bdb-a66f4fdc7c7a" providerId="ADAL" clId="{E387742E-72C5-4AE6-8835-4C311501F3A8}" dt="2021-03-24T18:52:36.072" v="120" actId="255"/>
          <ac:spMkLst>
            <pc:docMk/>
            <pc:sldMk cId="2641610473" sldId="359"/>
            <ac:spMk id="5" creationId="{C4CBB26C-925E-4469-8222-30B005CB3730}"/>
          </ac:spMkLst>
        </pc:spChg>
        <pc:picChg chg="add mod">
          <ac:chgData name="Jones, Nia" userId="c8e4cf6e-6852-4dab-8bdb-a66f4fdc7c7a" providerId="ADAL" clId="{E387742E-72C5-4AE6-8835-4C311501F3A8}" dt="2021-03-24T18:52:16.247" v="112"/>
          <ac:picMkLst>
            <pc:docMk/>
            <pc:sldMk cId="2641610473" sldId="359"/>
            <ac:picMk id="3" creationId="{4C06BE76-0256-42B7-8833-462214744ADD}"/>
          </ac:picMkLst>
        </pc:picChg>
      </pc:sldChg>
      <pc:sldChg chg="modSp modAnim">
        <pc:chgData name="Jones, Nia" userId="c8e4cf6e-6852-4dab-8bdb-a66f4fdc7c7a" providerId="ADAL" clId="{E387742E-72C5-4AE6-8835-4C311501F3A8}" dt="2021-03-24T18:45:21.338" v="23" actId="13926"/>
        <pc:sldMkLst>
          <pc:docMk/>
          <pc:sldMk cId="663999953" sldId="361"/>
        </pc:sldMkLst>
        <pc:spChg chg="mod">
          <ac:chgData name="Jones, Nia" userId="c8e4cf6e-6852-4dab-8bdb-a66f4fdc7c7a" providerId="ADAL" clId="{E387742E-72C5-4AE6-8835-4C311501F3A8}" dt="2021-03-24T18:45:21.338" v="23" actId="13926"/>
          <ac:spMkLst>
            <pc:docMk/>
            <pc:sldMk cId="663999953" sldId="361"/>
            <ac:spMk id="3" creationId="{00000000-0000-0000-0000-000000000000}"/>
          </ac:spMkLst>
        </pc:spChg>
      </pc:sldChg>
      <pc:sldChg chg="modSp mod">
        <pc:chgData name="Jones, Nia" userId="c8e4cf6e-6852-4dab-8bdb-a66f4fdc7c7a" providerId="ADAL" clId="{E387742E-72C5-4AE6-8835-4C311501F3A8}" dt="2021-03-24T18:49:44.461" v="105" actId="13926"/>
        <pc:sldMkLst>
          <pc:docMk/>
          <pc:sldMk cId="4018932633" sldId="363"/>
        </pc:sldMkLst>
        <pc:spChg chg="mod">
          <ac:chgData name="Jones, Nia" userId="c8e4cf6e-6852-4dab-8bdb-a66f4fdc7c7a" providerId="ADAL" clId="{E387742E-72C5-4AE6-8835-4C311501F3A8}" dt="2021-03-24T18:49:44.461" v="105" actId="13926"/>
          <ac:spMkLst>
            <pc:docMk/>
            <pc:sldMk cId="4018932633" sldId="363"/>
            <ac:spMk id="3" creationId="{00000000-0000-0000-0000-000000000000}"/>
          </ac:spMkLst>
        </pc:spChg>
      </pc:sldChg>
      <pc:sldChg chg="modSp mod">
        <pc:chgData name="Jones, Nia" userId="c8e4cf6e-6852-4dab-8bdb-a66f4fdc7c7a" providerId="ADAL" clId="{E387742E-72C5-4AE6-8835-4C311501F3A8}" dt="2021-03-24T18:49:06.299" v="96" actId="13926"/>
        <pc:sldMkLst>
          <pc:docMk/>
          <pc:sldMk cId="3677433742" sldId="365"/>
        </pc:sldMkLst>
        <pc:spChg chg="mod">
          <ac:chgData name="Jones, Nia" userId="c8e4cf6e-6852-4dab-8bdb-a66f4fdc7c7a" providerId="ADAL" clId="{E387742E-72C5-4AE6-8835-4C311501F3A8}" dt="2021-03-24T18:49:06.299" v="96" actId="13926"/>
          <ac:spMkLst>
            <pc:docMk/>
            <pc:sldMk cId="3677433742" sldId="365"/>
            <ac:spMk id="3" creationId="{00000000-0000-0000-0000-000000000000}"/>
          </ac:spMkLst>
        </pc:spChg>
      </pc:sldChg>
      <pc:sldChg chg="modSp">
        <pc:chgData name="Jones, Nia" userId="c8e4cf6e-6852-4dab-8bdb-a66f4fdc7c7a" providerId="ADAL" clId="{E387742E-72C5-4AE6-8835-4C311501F3A8}" dt="2021-03-24T18:43:57.143" v="2" actId="6549"/>
        <pc:sldMkLst>
          <pc:docMk/>
          <pc:sldMk cId="2238775151" sldId="371"/>
        </pc:sldMkLst>
        <pc:spChg chg="mod">
          <ac:chgData name="Jones, Nia" userId="c8e4cf6e-6852-4dab-8bdb-a66f4fdc7c7a" providerId="ADAL" clId="{E387742E-72C5-4AE6-8835-4C311501F3A8}" dt="2021-03-24T18:43:57.143" v="2" actId="6549"/>
          <ac:spMkLst>
            <pc:docMk/>
            <pc:sldMk cId="2238775151" sldId="371"/>
            <ac:spMk id="3" creationId="{00000000-0000-0000-0000-000000000000}"/>
          </ac:spMkLst>
        </pc:spChg>
      </pc:sldChg>
      <pc:sldChg chg="modSp mod">
        <pc:chgData name="Jones, Nia" userId="c8e4cf6e-6852-4dab-8bdb-a66f4fdc7c7a" providerId="ADAL" clId="{E387742E-72C5-4AE6-8835-4C311501F3A8}" dt="2021-03-24T18:47:27.048" v="83" actId="13926"/>
        <pc:sldMkLst>
          <pc:docMk/>
          <pc:sldMk cId="3440760248" sldId="374"/>
        </pc:sldMkLst>
        <pc:spChg chg="mod">
          <ac:chgData name="Jones, Nia" userId="c8e4cf6e-6852-4dab-8bdb-a66f4fdc7c7a" providerId="ADAL" clId="{E387742E-72C5-4AE6-8835-4C311501F3A8}" dt="2021-03-24T18:47:27.048" v="83" actId="13926"/>
          <ac:spMkLst>
            <pc:docMk/>
            <pc:sldMk cId="3440760248" sldId="374"/>
            <ac:spMk id="3"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170FBE1-B2BE-4644-9A79-8E234D21AC4A}" type="datetimeFigureOut">
              <a:rPr lang="en-GB" smtClean="0"/>
              <a:t>22/11/2021</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236931-8A55-4E8B-8207-8C1889BB1345}" type="slidenum">
              <a:rPr lang="en-GB" smtClean="0"/>
              <a:t>‹#›</a:t>
            </a:fld>
            <a:endParaRPr lang="en-GB"/>
          </a:p>
        </p:txBody>
      </p:sp>
    </p:spTree>
    <p:extLst>
      <p:ext uri="{BB962C8B-B14F-4D97-AF65-F5344CB8AC3E}">
        <p14:creationId xmlns:p14="http://schemas.microsoft.com/office/powerpoint/2010/main" val="7133930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pic>
        <p:nvPicPr>
          <p:cNvPr id="1026"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2671" r="12791"/>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51520" y="5877272"/>
            <a:ext cx="792088" cy="791251"/>
          </a:xfrm>
          <a:prstGeom prst="rect">
            <a:avLst/>
          </a:prstGeom>
        </p:spPr>
      </p:pic>
    </p:spTree>
    <p:extLst>
      <p:ext uri="{BB962C8B-B14F-4D97-AF65-F5344CB8AC3E}">
        <p14:creationId xmlns:p14="http://schemas.microsoft.com/office/powerpoint/2010/main" val="735459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1001674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86092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627499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43828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273081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5" descr="Y:\Tools and Systems\Educational Support\Marketing and Communications\Jay\Banners\Power Point\cbac-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5400" y="-56278"/>
            <a:ext cx="9169400" cy="13344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687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46526" y="5928233"/>
            <a:ext cx="700998"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1654239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ext Placeholder 15"/>
          <p:cNvSpPr>
            <a:spLocks noGrp="1"/>
          </p:cNvSpPr>
          <p:nvPr>
            <p:ph type="body" sz="quarter" idx="14" hasCustomPrompt="1"/>
          </p:nvPr>
        </p:nvSpPr>
        <p:spPr>
          <a:xfrm>
            <a:off x="368300" y="1044575"/>
            <a:ext cx="8418513" cy="1046163"/>
          </a:xfrm>
        </p:spPr>
        <p:txBody>
          <a:bodyPr/>
          <a:lstStyle>
            <a:lvl1pPr marL="0" marR="0" indent="0" algn="l" defTabSz="457200" rtl="0" eaLnBrk="1" fontAlgn="auto" latinLnBrk="0" hangingPunct="1">
              <a:lnSpc>
                <a:spcPct val="100000"/>
              </a:lnSpc>
              <a:spcBef>
                <a:spcPts val="0"/>
              </a:spcBef>
              <a:spcAft>
                <a:spcPts val="0"/>
              </a:spcAft>
              <a:buClrTx/>
              <a:buSzTx/>
              <a:buFont typeface="Arial"/>
              <a:buNone/>
              <a:tabLst/>
              <a:defRPr sz="3200" baseline="0">
                <a:solidFill>
                  <a:srgbClr val="E75306"/>
                </a:solidFill>
              </a:defRPr>
            </a:lvl1pPr>
          </a:lstStyle>
          <a:p>
            <a:pPr lvl="0"/>
            <a:r>
              <a:rPr lang="en-US"/>
              <a:t>Title 1</a:t>
            </a:r>
          </a:p>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3100" kern="1100" spc="-50">
                <a:solidFill>
                  <a:srgbClr val="F7B385"/>
                </a:solidFill>
                <a:latin typeface="Gotham Rounded Book"/>
                <a:cs typeface="Gotham Rounded Book"/>
              </a:rPr>
              <a:t>Title 2</a:t>
            </a:r>
          </a:p>
          <a:p>
            <a:pPr marL="0" marR="0" lvl="0" indent="0" algn="l" defTabSz="457200" rtl="0" eaLnBrk="1" fontAlgn="auto" latinLnBrk="0" hangingPunct="1">
              <a:lnSpc>
                <a:spcPct val="100000"/>
              </a:lnSpc>
              <a:spcBef>
                <a:spcPct val="20000"/>
              </a:spcBef>
              <a:spcAft>
                <a:spcPts val="0"/>
              </a:spcAft>
              <a:buClrTx/>
              <a:buSzTx/>
              <a:buFont typeface="Arial"/>
              <a:buNone/>
              <a:tabLst/>
              <a:defRPr/>
            </a:pPr>
            <a:endParaRPr lang="en-US" sz="3100" kern="1100" spc="-50">
              <a:solidFill>
                <a:srgbClr val="F7B385"/>
              </a:solidFill>
              <a:latin typeface="Gotham Rounded Book"/>
              <a:cs typeface="Gotham Rounded Book"/>
            </a:endParaRPr>
          </a:p>
        </p:txBody>
      </p:sp>
    </p:spTree>
    <p:extLst>
      <p:ext uri="{BB962C8B-B14F-4D97-AF65-F5344CB8AC3E}">
        <p14:creationId xmlns:p14="http://schemas.microsoft.com/office/powerpoint/2010/main" val="13855054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2"/>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b="15344"/>
          <a:stretch/>
        </p:blipFill>
        <p:spPr bwMode="auto">
          <a:xfrm>
            <a:off x="0" y="0"/>
            <a:ext cx="9144000" cy="58057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pic>
        <p:nvPicPr>
          <p:cNvPr id="9" name="Picture 8" descr="Z:\Pictures\logos\WJEC_Logo_RGB.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6155" y="5928233"/>
            <a:ext cx="701740" cy="700998"/>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768924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4" descr="Y:\Tools and Systems\Educational Support\Marketing and Communications\Jay\Banners\Power Point\EDUQAS-POWERPOINTheader.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130891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506466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8231" y="1911"/>
            <a:ext cx="9152231" cy="12652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299669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1CEC97-3610-4BC3-9863-84860970E407}" type="datetimeFigureOut">
              <a:rPr lang="en-GB" smtClean="0"/>
              <a:t>22/11/2021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41679909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D91CEC97-3610-4BC3-9863-84860970E407}" type="datetimeFigureOut">
              <a:rPr lang="en-GB" smtClean="0"/>
              <a:t>22/11/2021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31991815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D91CEC97-3610-4BC3-9863-84860970E407}" type="datetimeFigureOut">
              <a:rPr lang="en-GB" smtClean="0"/>
              <a:t>22/11/2021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18955776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D91CEC97-3610-4BC3-9863-84860970E407}" type="datetimeFigureOut">
              <a:rPr lang="en-GB" smtClean="0"/>
              <a:t>22/11/2021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29FF0E-3B88-4BA3-99B1-B148A18A82CB}" type="slidenum">
              <a:rPr lang="en-GB" smtClean="0"/>
              <a:t>‹#›</a:t>
            </a:fld>
            <a:endParaRPr lang="en-GB"/>
          </a:p>
        </p:txBody>
      </p:sp>
    </p:spTree>
    <p:extLst>
      <p:ext uri="{BB962C8B-B14F-4D97-AF65-F5344CB8AC3E}">
        <p14:creationId xmlns:p14="http://schemas.microsoft.com/office/powerpoint/2010/main" val="2453721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1CEC97-3610-4BC3-9863-84860970E407}" type="datetimeFigureOut">
              <a:rPr lang="en-GB" smtClean="0"/>
              <a:t>22/11/2021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29FF0E-3B88-4BA3-99B1-B148A18A82CB}" type="slidenum">
              <a:rPr lang="en-GB" smtClean="0"/>
              <a:t>‹#›</a:t>
            </a:fld>
            <a:endParaRPr lang="en-GB"/>
          </a:p>
        </p:txBody>
      </p:sp>
      <p:pic>
        <p:nvPicPr>
          <p:cNvPr id="6" name="Eduqas_Powerpoint_Templates_for PPT-1.psd"/>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Box 6"/>
          <p:cNvSpPr txBox="1"/>
          <p:nvPr userDrawn="1"/>
        </p:nvSpPr>
        <p:spPr>
          <a:xfrm>
            <a:off x="278740" y="569174"/>
            <a:ext cx="4769510" cy="634020"/>
          </a:xfrm>
          <a:prstGeom prst="rect">
            <a:avLst/>
          </a:prstGeom>
          <a:noFill/>
        </p:spPr>
        <p:txBody>
          <a:bodyPr wrap="square" rtlCol="0">
            <a:spAutoFit/>
          </a:bodyPr>
          <a:lstStyle/>
          <a:p>
            <a:pPr>
              <a:lnSpc>
                <a:spcPct val="80000"/>
              </a:lnSpc>
            </a:pPr>
            <a:r>
              <a:rPr lang="en-US" sz="4400" kern="1100" spc="-30">
                <a:solidFill>
                  <a:schemeClr val="bg1"/>
                </a:solidFill>
                <a:latin typeface="Gotham Rounded Book"/>
                <a:cs typeface="Gotham Rounded Book"/>
              </a:rPr>
              <a:t>Any Questions?</a:t>
            </a:r>
          </a:p>
        </p:txBody>
      </p:sp>
    </p:spTree>
    <p:extLst>
      <p:ext uri="{BB962C8B-B14F-4D97-AF65-F5344CB8AC3E}">
        <p14:creationId xmlns:p14="http://schemas.microsoft.com/office/powerpoint/2010/main" val="32895017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1CEC97-3610-4BC3-9863-84860970E407}" type="datetimeFigureOut">
              <a:rPr lang="en-GB" smtClean="0"/>
              <a:t>22/11/2021</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29FF0E-3B88-4BA3-99B1-B148A18A82CB}" type="slidenum">
              <a:rPr lang="en-GB" smtClean="0"/>
              <a:t>‹#›</a:t>
            </a:fld>
            <a:endParaRPr lang="en-GB"/>
          </a:p>
        </p:txBody>
      </p:sp>
    </p:spTree>
    <p:extLst>
      <p:ext uri="{BB962C8B-B14F-4D97-AF65-F5344CB8AC3E}">
        <p14:creationId xmlns:p14="http://schemas.microsoft.com/office/powerpoint/2010/main" val="31501308"/>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62" r:id="rId4"/>
    <p:sldLayoutId id="2147483651" r:id="rId5"/>
    <p:sldLayoutId id="2147483652" r:id="rId6"/>
    <p:sldLayoutId id="2147483653" r:id="rId7"/>
    <p:sldLayoutId id="2147483654" r:id="rId8"/>
    <p:sldLayoutId id="2147483655" r:id="rId9"/>
    <p:sldLayoutId id="2147483660" r:id="rId10"/>
    <p:sldLayoutId id="2147483656" r:id="rId11"/>
    <p:sldLayoutId id="2147483657" r:id="rId12"/>
    <p:sldLayoutId id="2147483658" r:id="rId13"/>
    <p:sldLayoutId id="2147483659" r:id="rId14"/>
    <p:sldLayoutId id="2147483663" r:id="rId15"/>
    <p:sldLayoutId id="2147483664" r:id="rId16"/>
    <p:sldLayoutId id="2147483665" r:id="rId17"/>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7.xml"/><Relationship Id="rId4" Type="http://schemas.openxmlformats.org/officeDocument/2006/relationships/image" Target="../media/image1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duqas_Powerpoint_Templates_for PPT-1.psd"/>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9939"/>
            <a:ext cx="9144000" cy="6858000"/>
          </a:xfrm>
          <a:prstGeom prst="rect">
            <a:avLst/>
          </a:prstGeom>
        </p:spPr>
      </p:pic>
      <p:sp>
        <p:nvSpPr>
          <p:cNvPr id="7" name="TextBox 6"/>
          <p:cNvSpPr txBox="1"/>
          <p:nvPr/>
        </p:nvSpPr>
        <p:spPr>
          <a:xfrm>
            <a:off x="278740" y="1098550"/>
            <a:ext cx="8446160" cy="3342453"/>
          </a:xfrm>
          <a:prstGeom prst="rect">
            <a:avLst/>
          </a:prstGeom>
          <a:noFill/>
        </p:spPr>
        <p:txBody>
          <a:bodyPr wrap="square" rtlCol="0">
            <a:spAutoFit/>
          </a:bodyPr>
          <a:lstStyle/>
          <a:p>
            <a:pPr>
              <a:lnSpc>
                <a:spcPct val="80000"/>
              </a:lnSpc>
            </a:pPr>
            <a:r>
              <a:rPr lang="en-GB" sz="4400" dirty="0">
                <a:solidFill>
                  <a:schemeClr val="bg1"/>
                </a:solidFill>
                <a:latin typeface="Arial" panose="020B0604020202020204" pitchFamily="34" charset="0"/>
                <a:cs typeface="Arial" panose="020B0604020202020204" pitchFamily="34" charset="0"/>
              </a:rPr>
              <a:t>Assessing WJEC </a:t>
            </a:r>
            <a:r>
              <a:rPr lang="en-GB" sz="4400" dirty="0" err="1">
                <a:solidFill>
                  <a:schemeClr val="bg1"/>
                </a:solidFill>
                <a:latin typeface="Arial" panose="020B0604020202020204" pitchFamily="34" charset="0"/>
                <a:cs typeface="Arial" panose="020B0604020202020204" pitchFamily="34" charset="0"/>
              </a:rPr>
              <a:t>Eduqas</a:t>
            </a:r>
            <a:r>
              <a:rPr lang="en-GB" sz="4400" dirty="0">
                <a:solidFill>
                  <a:schemeClr val="bg1"/>
                </a:solidFill>
                <a:latin typeface="Arial" panose="020B0604020202020204" pitchFamily="34" charset="0"/>
                <a:cs typeface="Arial" panose="020B0604020202020204" pitchFamily="34" charset="0"/>
              </a:rPr>
              <a:t> GCSE Film Studies</a:t>
            </a:r>
          </a:p>
          <a:p>
            <a:pPr>
              <a:lnSpc>
                <a:spcPct val="80000"/>
              </a:lnSpc>
            </a:pPr>
            <a:endParaRPr lang="en-GB" sz="4400" dirty="0">
              <a:solidFill>
                <a:schemeClr val="bg1"/>
              </a:solidFill>
              <a:latin typeface="Arial" panose="020B0604020202020204" pitchFamily="34" charset="0"/>
              <a:cs typeface="Arial" panose="020B0604020202020204" pitchFamily="34" charset="0"/>
            </a:endParaRPr>
          </a:p>
          <a:p>
            <a:pPr>
              <a:lnSpc>
                <a:spcPct val="80000"/>
              </a:lnSpc>
            </a:pPr>
            <a:endParaRPr lang="en-GB" sz="4400" dirty="0">
              <a:solidFill>
                <a:schemeClr val="bg1"/>
              </a:solidFill>
              <a:latin typeface="Arial" panose="020B0604020202020204" pitchFamily="34" charset="0"/>
              <a:cs typeface="Arial" panose="020B0604020202020204" pitchFamily="34" charset="0"/>
            </a:endParaRPr>
          </a:p>
          <a:p>
            <a:pPr>
              <a:lnSpc>
                <a:spcPct val="80000"/>
              </a:lnSpc>
            </a:pPr>
            <a:endParaRPr lang="en-GB" sz="4400" dirty="0">
              <a:solidFill>
                <a:schemeClr val="bg1"/>
              </a:solidFill>
              <a:latin typeface="Arial" panose="020B0604020202020204" pitchFamily="34" charset="0"/>
              <a:cs typeface="Arial" panose="020B0604020202020204" pitchFamily="34" charset="0"/>
            </a:endParaRPr>
          </a:p>
          <a:p>
            <a:pPr>
              <a:lnSpc>
                <a:spcPct val="80000"/>
              </a:lnSpc>
            </a:pPr>
            <a:endParaRPr lang="en-US" sz="4400" kern="1100" spc="-30" dirty="0">
              <a:solidFill>
                <a:schemeClr val="bg1"/>
              </a:solidFill>
              <a:latin typeface="Gotham Rounded Book"/>
              <a:cs typeface="Gotham Rounded Book"/>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271" y="6120618"/>
            <a:ext cx="678007" cy="6780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2" descr="Z:\Pictures\logos\WJEC_Logo_RG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8740" y="5868674"/>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1981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5341"/>
            <a:ext cx="8568952" cy="6093976"/>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Objectives – Component 1</a:t>
            </a:r>
          </a:p>
          <a:p>
            <a:endParaRPr lang="en-GB" sz="2400" dirty="0">
              <a:solidFill>
                <a:srgbClr val="FF000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Within examined assessments for GCSE Film, candidates are expected to:</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AO1: Demonstrate knowledge &amp; understanding of elements of film</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AO2: Apply knowledge and understanding of elements of film to </a:t>
            </a:r>
            <a:r>
              <a:rPr lang="en-GB" sz="2400" b="1" dirty="0">
                <a:latin typeface="Arial" panose="020B0604020202020204" pitchFamily="34" charset="0"/>
                <a:cs typeface="Arial" panose="020B0604020202020204" pitchFamily="34" charset="0"/>
              </a:rPr>
              <a:t>analyse</a:t>
            </a:r>
            <a:r>
              <a:rPr lang="en-GB" sz="2400" dirty="0">
                <a:latin typeface="Arial" panose="020B0604020202020204" pitchFamily="34" charset="0"/>
                <a:cs typeface="Arial" panose="020B0604020202020204" pitchFamily="34" charset="0"/>
              </a:rPr>
              <a:t> and </a:t>
            </a:r>
            <a:r>
              <a:rPr lang="en-GB" sz="2400" b="1" dirty="0">
                <a:latin typeface="Arial" panose="020B0604020202020204" pitchFamily="34" charset="0"/>
                <a:cs typeface="Arial" panose="020B0604020202020204" pitchFamily="34" charset="0"/>
              </a:rPr>
              <a:t>compare</a:t>
            </a:r>
            <a:r>
              <a:rPr lang="en-GB" sz="2400" dirty="0">
                <a:latin typeface="Arial" panose="020B0604020202020204" pitchFamily="34" charset="0"/>
                <a:cs typeface="Arial" panose="020B0604020202020204" pitchFamily="34" charset="0"/>
              </a:rPr>
              <a:t> films</a:t>
            </a:r>
            <a:endParaRPr lang="en-US" sz="2400" dirty="0">
              <a:latin typeface="Arial" panose="020B0604020202020204" pitchFamily="34" charset="0"/>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3691644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4832092"/>
          </a:xfrm>
          <a:prstGeom prst="rect">
            <a:avLst/>
          </a:prstGeom>
          <a:noFill/>
        </p:spPr>
        <p:txBody>
          <a:bodyPr wrap="square" rtlCol="0">
            <a:spAutoFit/>
          </a:bodyPr>
          <a:lstStyle/>
          <a:p>
            <a:pPr lvl="0"/>
            <a:r>
              <a:rPr lang="en-GB" sz="2400" b="1" dirty="0"/>
              <a:t>Section A: US film comparative study</a:t>
            </a:r>
          </a:p>
          <a:p>
            <a:r>
              <a:rPr lang="en-GB" sz="2400" b="1" dirty="0"/>
              <a:t>Section B: Key developments in film technology</a:t>
            </a:r>
          </a:p>
          <a:p>
            <a:r>
              <a:rPr lang="en-GB" sz="2400" b="1" dirty="0"/>
              <a:t>Section C: US independent film</a:t>
            </a:r>
          </a:p>
          <a:p>
            <a:endParaRPr lang="en-GB" sz="2400" b="1" dirty="0"/>
          </a:p>
          <a:p>
            <a:pPr lvl="0"/>
            <a:r>
              <a:rPr lang="en-GB" sz="2400" dirty="0"/>
              <a:t>Questions in all sections are stepped question in either three or four parts. The focus of Section A is </a:t>
            </a:r>
            <a:r>
              <a:rPr lang="en-GB" sz="2400" b="1" dirty="0"/>
              <a:t>narrative, genre &amp; context</a:t>
            </a:r>
            <a:r>
              <a:rPr lang="en-GB" sz="2400" dirty="0"/>
              <a:t>. The focus of Section B is </a:t>
            </a:r>
            <a:r>
              <a:rPr lang="en-GB" sz="2400" b="1" dirty="0"/>
              <a:t>film technology</a:t>
            </a:r>
            <a:r>
              <a:rPr lang="en-GB" sz="2400" dirty="0"/>
              <a:t>. The focus of Section C is the </a:t>
            </a:r>
            <a:r>
              <a:rPr lang="en-GB" sz="2400" b="1" dirty="0"/>
              <a:t>specialist writing.</a:t>
            </a:r>
          </a:p>
          <a:p>
            <a:pPr lvl="0"/>
            <a:endParaRPr lang="en-GB" sz="2400" dirty="0"/>
          </a:p>
          <a:p>
            <a:pPr marL="342900" lvl="0" indent="-342900">
              <a:buFont typeface="Arial" panose="020B0604020202020204" pitchFamily="34" charset="0"/>
              <a:buChar char="•"/>
            </a:pPr>
            <a:r>
              <a:rPr lang="en-GB" sz="2400" dirty="0"/>
              <a:t>Section A assesses AO1 &amp; AO2</a:t>
            </a:r>
          </a:p>
          <a:p>
            <a:pPr marL="342900" lvl="0" indent="-342900">
              <a:buFont typeface="Arial" panose="020B0604020202020204" pitchFamily="34" charset="0"/>
              <a:buChar char="•"/>
            </a:pPr>
            <a:r>
              <a:rPr lang="en-GB" sz="2400" dirty="0"/>
              <a:t>Section B assesses AO1</a:t>
            </a:r>
          </a:p>
          <a:p>
            <a:pPr marL="342900" lvl="0" indent="-342900">
              <a:buFont typeface="Arial" panose="020B0604020202020204" pitchFamily="34" charset="0"/>
              <a:buChar char="•"/>
            </a:pPr>
            <a:r>
              <a:rPr lang="en-GB" sz="2400" dirty="0"/>
              <a:t>Section C assesses AO1 &amp; AO2</a:t>
            </a:r>
            <a:endParaRPr lang="en-GB" sz="2000" dirty="0"/>
          </a:p>
          <a:p>
            <a:pPr lvl="0"/>
            <a:endParaRPr lang="en-GB" sz="2000" dirty="0"/>
          </a:p>
        </p:txBody>
      </p:sp>
    </p:spTree>
    <p:extLst>
      <p:ext uri="{BB962C8B-B14F-4D97-AF65-F5344CB8AC3E}">
        <p14:creationId xmlns:p14="http://schemas.microsoft.com/office/powerpoint/2010/main" val="2401342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4" name="TextBox 3">
            <a:extLst>
              <a:ext uri="{FF2B5EF4-FFF2-40B4-BE49-F238E27FC236}">
                <a16:creationId xmlns:a16="http://schemas.microsoft.com/office/drawing/2014/main" id="{418D4C64-0F10-034A-9136-3CF0A31B3C68}"/>
              </a:ext>
            </a:extLst>
          </p:cNvPr>
          <p:cNvSpPr txBox="1"/>
          <p:nvPr/>
        </p:nvSpPr>
        <p:spPr>
          <a:xfrm>
            <a:off x="287524" y="980728"/>
            <a:ext cx="8748972" cy="550920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Understanding the Assessment Bands:</a:t>
            </a:r>
          </a:p>
          <a:p>
            <a:r>
              <a:rPr lang="en-GB" sz="2000" dirty="0"/>
              <a:t>The mark scheme is divided into 5 bands which can be understood as - </a:t>
            </a:r>
          </a:p>
          <a:p>
            <a:endParaRPr lang="en-GB" sz="2400" dirty="0">
              <a:solidFill>
                <a:srgbClr val="FF0000"/>
              </a:solidFill>
            </a:endParaRPr>
          </a:p>
          <a:p>
            <a:r>
              <a:rPr lang="en-GB" b="1" dirty="0"/>
              <a:t>Band 5/EXCELLENT: </a:t>
            </a:r>
            <a:r>
              <a:rPr lang="en-GB" dirty="0"/>
              <a:t>‘Excellent’ MEANS detailed film analysis, concise &amp; focused – answers question, confident use of terminology, consistent display of knowledge and understanding of elements of film</a:t>
            </a:r>
          </a:p>
          <a:p>
            <a:endParaRPr lang="en-GB" dirty="0"/>
          </a:p>
          <a:p>
            <a:r>
              <a:rPr lang="en-GB" b="1" dirty="0">
                <a:latin typeface="Bliss" pitchFamily="2" charset="77"/>
                <a:cs typeface="Arial" panose="020B0604020202020204" pitchFamily="34" charset="0"/>
              </a:rPr>
              <a:t>Band 4/GOOD: </a:t>
            </a:r>
            <a:r>
              <a:rPr lang="en-GB" dirty="0">
                <a:latin typeface="Bliss" pitchFamily="2" charset="77"/>
                <a:cs typeface="Arial" panose="020B0604020202020204" pitchFamily="34" charset="0"/>
              </a:rPr>
              <a:t>‘Good’ MEANS reasonably detailed analysis, focused on question, good use of terminology, displays regular knowledge and understanding of elements of film</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3/SATISFACTORY: </a:t>
            </a:r>
            <a:r>
              <a:rPr lang="en-GB" dirty="0">
                <a:latin typeface="Bliss" pitchFamily="2" charset="77"/>
                <a:cs typeface="Arial" panose="020B0604020202020204" pitchFamily="34" charset="0"/>
              </a:rPr>
              <a:t>‘Satisfactory’ MEANS some key points of analysis, focuses on question, some use of terminology, knowledge and understanding of elements of film is evident</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2/BASIC: </a:t>
            </a:r>
            <a:r>
              <a:rPr lang="en-GB" dirty="0">
                <a:latin typeface="Bliss" pitchFamily="2" charset="77"/>
                <a:cs typeface="Arial" panose="020B0604020202020204" pitchFamily="34" charset="0"/>
              </a:rPr>
              <a:t>‘Basic’ MEANS vague or descriptive points of analysis with some relevance to question, knowledge and understanding is straightforward or common-sense</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1/MINIMAL: </a:t>
            </a:r>
            <a:r>
              <a:rPr lang="en-GB" dirty="0">
                <a:latin typeface="Bliss" pitchFamily="2" charset="77"/>
                <a:cs typeface="Arial" panose="020B0604020202020204" pitchFamily="34" charset="0"/>
              </a:rPr>
              <a:t>‘Minimal’ MEANS little analysis, little or no knowledge and understanding, short, incomplete or barely attempted</a:t>
            </a:r>
          </a:p>
        </p:txBody>
      </p:sp>
    </p:spTree>
    <p:extLst>
      <p:ext uri="{BB962C8B-B14F-4D97-AF65-F5344CB8AC3E}">
        <p14:creationId xmlns:p14="http://schemas.microsoft.com/office/powerpoint/2010/main" val="14352571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331640" y="116632"/>
            <a:ext cx="7355160" cy="1048836"/>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Section A</a:t>
            </a:r>
          </a:p>
        </p:txBody>
      </p:sp>
      <p:sp>
        <p:nvSpPr>
          <p:cNvPr id="6" name="TextBox 5">
            <a:extLst>
              <a:ext uri="{FF2B5EF4-FFF2-40B4-BE49-F238E27FC236}">
                <a16:creationId xmlns:a16="http://schemas.microsoft.com/office/drawing/2014/main" id="{8FE6E631-33AE-4BF8-9811-2508E556599F}"/>
              </a:ext>
            </a:extLst>
          </p:cNvPr>
          <p:cNvSpPr txBox="1"/>
          <p:nvPr/>
        </p:nvSpPr>
        <p:spPr>
          <a:xfrm>
            <a:off x="539552" y="980728"/>
            <a:ext cx="7992888" cy="489364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General characteristics of a successful response:</a:t>
            </a:r>
          </a:p>
          <a:p>
            <a:endParaRPr lang="en-GB"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Clear grasp of the key elements of film form in both correct application and use of the relevant terminology.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Ability to reference relevant details (i.e. camera shot), sequences and examples from the film studied.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Acts on the concept tested by the question to produce a well structured, relevant and focused response.</a:t>
            </a: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The length of a candidate’s response is not indicative of its quality. Band 5 responses are clearly focused on the task and can be concisely written.</a:t>
            </a:r>
            <a:endParaRPr lang="en-US" sz="2400" dirty="0">
              <a:latin typeface="Arial" panose="020B0604020202020204" pitchFamily="34" charset="0"/>
              <a:cs typeface="Arial" panose="020B0604020202020204" pitchFamily="34" charset="0"/>
            </a:endParaRPr>
          </a:p>
          <a:p>
            <a:endParaRPr lang="en-US" sz="2400" b="1" dirty="0">
              <a:latin typeface="Bliss" pitchFamily="2" charset="77"/>
              <a:cs typeface="Arial" panose="020B0604020202020204" pitchFamily="34" charset="0"/>
            </a:endParaRPr>
          </a:p>
          <a:p>
            <a:r>
              <a:rPr lang="en-US" sz="2400" b="1" dirty="0">
                <a:latin typeface="Bliss" pitchFamily="2" charset="77"/>
                <a:cs typeface="Arial" panose="020B0604020202020204" pitchFamily="34" charset="0"/>
              </a:rPr>
              <a:t>See OER 2019 – Section A, Q1a,b,c Example 1</a:t>
            </a:r>
            <a:endParaRPr lang="en-GB" sz="2400" dirty="0"/>
          </a:p>
        </p:txBody>
      </p:sp>
    </p:spTree>
    <p:extLst>
      <p:ext uri="{BB962C8B-B14F-4D97-AF65-F5344CB8AC3E}">
        <p14:creationId xmlns:p14="http://schemas.microsoft.com/office/powerpoint/2010/main" val="1206665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331640" y="116632"/>
            <a:ext cx="7355160" cy="1048836"/>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Section A</a:t>
            </a:r>
          </a:p>
        </p:txBody>
      </p:sp>
      <p:sp>
        <p:nvSpPr>
          <p:cNvPr id="6" name="TextBox 5">
            <a:extLst>
              <a:ext uri="{FF2B5EF4-FFF2-40B4-BE49-F238E27FC236}">
                <a16:creationId xmlns:a16="http://schemas.microsoft.com/office/drawing/2014/main" id="{8FE6E631-33AE-4BF8-9811-2508E556599F}"/>
              </a:ext>
            </a:extLst>
          </p:cNvPr>
          <p:cNvSpPr txBox="1"/>
          <p:nvPr/>
        </p:nvSpPr>
        <p:spPr>
          <a:xfrm>
            <a:off x="539552" y="980728"/>
            <a:ext cx="7992888" cy="526297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General characteristics of a less successful response:</a:t>
            </a:r>
          </a:p>
          <a:p>
            <a:endParaRPr lang="en-GB"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Key elements of film form are poorly or barely applied and use of the relevant terminology is infrequent.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Failure to reference relevant details (i.e. camera shot), sequences and examples from the film studied.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Where present there is a tendency to describe these elements rather than apply them in their response to the question.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Lacks focus on the question to produce a relevant response.</a:t>
            </a:r>
          </a:p>
          <a:p>
            <a:endParaRPr lang="en-US" sz="2400" b="1" dirty="0">
              <a:latin typeface="Bliss" pitchFamily="2" charset="77"/>
              <a:cs typeface="Arial" panose="020B0604020202020204" pitchFamily="34" charset="0"/>
            </a:endParaRPr>
          </a:p>
          <a:p>
            <a:r>
              <a:rPr lang="en-US" sz="2400" b="1" dirty="0">
                <a:latin typeface="Bliss" pitchFamily="2" charset="77"/>
                <a:cs typeface="Arial" panose="020B0604020202020204" pitchFamily="34" charset="0"/>
              </a:rPr>
              <a:t>See OER 2019 – Section A, Q1a,b,c Example 3</a:t>
            </a:r>
            <a:endParaRPr lang="en-GB" sz="2400" dirty="0"/>
          </a:p>
        </p:txBody>
      </p:sp>
    </p:spTree>
    <p:extLst>
      <p:ext uri="{BB962C8B-B14F-4D97-AF65-F5344CB8AC3E}">
        <p14:creationId xmlns:p14="http://schemas.microsoft.com/office/powerpoint/2010/main" val="36161673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Section A</a:t>
            </a:r>
          </a:p>
        </p:txBody>
      </p:sp>
      <p:sp>
        <p:nvSpPr>
          <p:cNvPr id="6" name="TextBox 5">
            <a:extLst>
              <a:ext uri="{FF2B5EF4-FFF2-40B4-BE49-F238E27FC236}">
                <a16:creationId xmlns:a16="http://schemas.microsoft.com/office/drawing/2014/main" id="{8FE6E631-33AE-4BF8-9811-2508E556599F}"/>
              </a:ext>
            </a:extLst>
          </p:cNvPr>
          <p:cNvSpPr txBox="1"/>
          <p:nvPr/>
        </p:nvSpPr>
        <p:spPr>
          <a:xfrm>
            <a:off x="457200" y="980728"/>
            <a:ext cx="8363272" cy="526297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successful comparative study: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clear discussion of the  similarities and differences between the films studied</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Uses detailed points from each film to make a points of explicit comparison</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GB" sz="2400" b="1" dirty="0">
                <a:latin typeface="Arial" panose="020B0604020202020204" pitchFamily="34" charset="0"/>
                <a:cs typeface="Arial" panose="020B0604020202020204" pitchFamily="34" charset="0"/>
              </a:rPr>
              <a:t>Characteristics of a less successful comparative study: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Discusses each film in isolation without any comparison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Comparison between films is vague. May talk about one film, then the other, without making explicit links between the two</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tendency to rely on the recall of facts and description rather than applying this knowledge to a comparison</a:t>
            </a:r>
            <a:endParaRPr lang="en-GB" sz="2400" dirty="0"/>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96460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403648" y="89875"/>
            <a:ext cx="7577137" cy="1048836"/>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Section C</a:t>
            </a:r>
          </a:p>
        </p:txBody>
      </p:sp>
      <p:sp>
        <p:nvSpPr>
          <p:cNvPr id="6" name="TextBox 5">
            <a:extLst>
              <a:ext uri="{FF2B5EF4-FFF2-40B4-BE49-F238E27FC236}">
                <a16:creationId xmlns:a16="http://schemas.microsoft.com/office/drawing/2014/main" id="{8FE6E631-33AE-4BF8-9811-2508E556599F}"/>
              </a:ext>
            </a:extLst>
          </p:cNvPr>
          <p:cNvSpPr txBox="1"/>
          <p:nvPr/>
        </p:nvSpPr>
        <p:spPr>
          <a:xfrm>
            <a:off x="323528" y="980728"/>
            <a:ext cx="8424936" cy="526297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US independent film successful response:</a:t>
            </a:r>
          </a:p>
          <a:p>
            <a:endParaRPr lang="en-GB"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latin typeface="Arial" panose="020B0604020202020204" pitchFamily="34" charset="0"/>
                <a:cs typeface="Arial" panose="020B0604020202020204" pitchFamily="34" charset="0"/>
              </a:rPr>
              <a:t>Clear grasp of the key elements of film form in both correct application and use of the relevant terminology.</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Ability to reference relevant details, sequences and examples from the film studied to support arguments.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Responds to the ideas, arguments and concepts being put forward by the chosen specialist film writing.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Produce a well-structured, well-argued response.</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Demonstrates an emerging critical voice in discussing the specialist film writing.</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r>
              <a:rPr lang="en-US" sz="2400" b="1" dirty="0">
                <a:latin typeface="Bliss" pitchFamily="2" charset="77"/>
                <a:cs typeface="Arial" panose="020B0604020202020204" pitchFamily="34" charset="0"/>
              </a:rPr>
              <a:t>See OER 2019 – Section C, Q5, Example 1</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93825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 Section C </a:t>
            </a:r>
          </a:p>
        </p:txBody>
      </p:sp>
      <p:sp>
        <p:nvSpPr>
          <p:cNvPr id="6" name="TextBox 5">
            <a:extLst>
              <a:ext uri="{FF2B5EF4-FFF2-40B4-BE49-F238E27FC236}">
                <a16:creationId xmlns:a16="http://schemas.microsoft.com/office/drawing/2014/main" id="{8FE6E631-33AE-4BF8-9811-2508E556599F}"/>
              </a:ext>
            </a:extLst>
          </p:cNvPr>
          <p:cNvSpPr txBox="1"/>
          <p:nvPr/>
        </p:nvSpPr>
        <p:spPr>
          <a:xfrm>
            <a:off x="457200" y="917912"/>
            <a:ext cx="8363272" cy="5262979"/>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Characteristics of a less successful </a:t>
            </a:r>
            <a:r>
              <a:rPr lang="en-US" sz="2400" b="1" dirty="0">
                <a:latin typeface="Arial" panose="020B0604020202020204" pitchFamily="34" charset="0"/>
                <a:cs typeface="Arial" panose="020B0604020202020204" pitchFamily="34" charset="0"/>
              </a:rPr>
              <a:t>a US independent film </a:t>
            </a:r>
            <a:r>
              <a:rPr lang="en-GB" sz="2400" b="1" dirty="0">
                <a:latin typeface="Arial" panose="020B0604020202020204" pitchFamily="34" charset="0"/>
                <a:cs typeface="Arial" panose="020B0604020202020204" pitchFamily="34" charset="0"/>
              </a:rPr>
              <a:t>response:</a:t>
            </a:r>
          </a:p>
          <a:p>
            <a:endParaRPr lang="en-GB" sz="24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Minimal reference relevant detail, sequences and examples from the chosen film to support arguments.</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Basic engagement with the specialist film writing</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A tendency to describe both film and specialist film writing rather than applying this knowledge to the question.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Limited critical discussion of the specialist film writing in the light of the question.</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Incoherent structure – shows basic ability to construct an answer or argument.</a:t>
            </a:r>
          </a:p>
          <a:p>
            <a:pPr marL="342900"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Lacks an individual reaction to the specialist film writing beyond recall of its content.</a:t>
            </a:r>
          </a:p>
        </p:txBody>
      </p:sp>
      <p:sp>
        <p:nvSpPr>
          <p:cNvPr id="2" name="Rectangle 1">
            <a:extLst>
              <a:ext uri="{FF2B5EF4-FFF2-40B4-BE49-F238E27FC236}">
                <a16:creationId xmlns:a16="http://schemas.microsoft.com/office/drawing/2014/main" id="{775DA60E-B600-A444-8C56-8CFFABA9A221}"/>
              </a:ext>
            </a:extLst>
          </p:cNvPr>
          <p:cNvSpPr/>
          <p:nvPr/>
        </p:nvSpPr>
        <p:spPr>
          <a:xfrm>
            <a:off x="179512" y="6167649"/>
            <a:ext cx="6667891" cy="461665"/>
          </a:xfrm>
          <a:prstGeom prst="rect">
            <a:avLst/>
          </a:prstGeom>
        </p:spPr>
        <p:txBody>
          <a:bodyPr wrap="square">
            <a:spAutoFit/>
          </a:bodyPr>
          <a:lstStyle/>
          <a:p>
            <a:r>
              <a:rPr lang="en-US" sz="2400" b="1" dirty="0">
                <a:latin typeface="Bliss" pitchFamily="2" charset="77"/>
                <a:cs typeface="Arial" panose="020B0604020202020204" pitchFamily="34" charset="0"/>
              </a:rPr>
              <a:t>See OER 2019 – Section C, Q5, Example 3</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893398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91199" y="1043493"/>
            <a:ext cx="8507288" cy="5632311"/>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Potential problem areas / what not to reward</a:t>
            </a:r>
          </a:p>
          <a:p>
            <a:endParaRPr lang="en-US"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There may be issues with the interpretation of the word ‘identify’ in 1 &amp; 2 a). Problems here would be a lack of clear identification. For example if asked to identify costume  “a dress” is not specific to the film or character and cannot be credited. The answer must be a clear example from the film studied.</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Assessors are advised to consider what kind of response would we expect from a candidate at GCSE level in the time available. It is sometimes useful to take a ‘step back’ from the detail of the mark scheme and consider the answer in the general terms such as “excellent”, “good”, “satisfactory” and so on.</a:t>
            </a:r>
          </a:p>
          <a:p>
            <a:pPr marL="342900"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In Section C: US independent film problems can arise when candidates make little or no reference to the specialist film writing. In these cases marks can only be awarded in the “limited” level of response, if at all.</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903402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B886B61-DCE1-4DBA-8AB3-B6453762A7AD}"/>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Component 2</a:t>
            </a:r>
          </a:p>
        </p:txBody>
      </p:sp>
    </p:spTree>
    <p:extLst>
      <p:ext uri="{BB962C8B-B14F-4D97-AF65-F5344CB8AC3E}">
        <p14:creationId xmlns:p14="http://schemas.microsoft.com/office/powerpoint/2010/main" val="30014903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7686"/>
            <a:ext cx="843528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indent="-342900">
              <a:buFont typeface="Arial" panose="020B0604020202020204" pitchFamily="34" charset="0"/>
              <a:buChar char="•"/>
            </a:pPr>
            <a:r>
              <a:rPr lang="en-GB" sz="1800" dirty="0"/>
              <a:t>It is important to ensure objectivity in assessing students’ responses, both at the initial marking stage and during internal standardisation. Do not allow personal knowledge of individual students to affect assessment decisions: ensure that you mark the student </a:t>
            </a:r>
            <a:r>
              <a:rPr lang="en-GB" sz="1800" b="1" dirty="0"/>
              <a:t>responses in front of you </a:t>
            </a:r>
            <a:r>
              <a:rPr lang="en-GB" sz="1800" dirty="0"/>
              <a:t>rather than the students behind them. JCQ has provided training on ensuring objectivity when assessing students’ evidence. </a:t>
            </a:r>
          </a:p>
          <a:p>
            <a:pPr lvl="0"/>
            <a:endParaRPr lang="en-GB" sz="1800" dirty="0"/>
          </a:p>
          <a:p>
            <a:pPr marL="342900" lvl="0" indent="-342900">
              <a:buFont typeface="Arial" panose="020B0604020202020204" pitchFamily="34" charset="0"/>
              <a:buChar char="•"/>
            </a:pPr>
            <a:r>
              <a:rPr lang="en-GB" sz="1800" dirty="0"/>
              <a:t>You should also consider the purpose of the assessment, particularly if you are selecting evidence which has been completed earlier in the course. </a:t>
            </a:r>
          </a:p>
          <a:p>
            <a:pPr marL="342900" lvl="0" indent="-342900">
              <a:buFont typeface="Arial" panose="020B0604020202020204" pitchFamily="34" charset="0"/>
              <a:buChar char="•"/>
            </a:pPr>
            <a:endParaRPr lang="en-GB" sz="1800" dirty="0"/>
          </a:p>
          <a:p>
            <a:pPr marL="342900" lvl="0" indent="-342900">
              <a:buFont typeface="Arial" panose="020B0604020202020204" pitchFamily="34" charset="0"/>
              <a:buChar char="•"/>
            </a:pPr>
            <a:r>
              <a:rPr lang="en-GB" sz="1800" dirty="0"/>
              <a:t>Formative assessment, conducted during the course of the learning in order to gauge student understanding, may not always provide appropriate evidence, as the student may not have fully developed their understanding of all concepts to the best of their ability at this point in time. </a:t>
            </a:r>
          </a:p>
          <a:p>
            <a:pPr lvl="0"/>
            <a:endParaRPr lang="en-GB" sz="1800" dirty="0"/>
          </a:p>
          <a:p>
            <a:pPr marL="342900" lvl="0" indent="-342900">
              <a:buFont typeface="Arial" panose="020B0604020202020204" pitchFamily="34" charset="0"/>
              <a:buChar char="•"/>
            </a:pPr>
            <a:r>
              <a:rPr lang="en-GB" sz="1800" dirty="0"/>
              <a:t>Summative assessment, either at the end of the course or the end of a component, may provide a more realistic picture of the students’ attainment levels. </a:t>
            </a:r>
          </a:p>
          <a:p>
            <a:pPr lvl="0"/>
            <a:endParaRPr lang="en-GB" sz="2400" b="1" dirty="0"/>
          </a:p>
          <a:p>
            <a:endParaRPr lang="en-GB" sz="2400" dirty="0"/>
          </a:p>
          <a:p>
            <a:endParaRPr lang="en-GB" sz="2400" b="1" dirty="0"/>
          </a:p>
        </p:txBody>
      </p:sp>
    </p:spTree>
    <p:extLst>
      <p:ext uri="{BB962C8B-B14F-4D97-AF65-F5344CB8AC3E}">
        <p14:creationId xmlns:p14="http://schemas.microsoft.com/office/powerpoint/2010/main" val="11132258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97514" y="1052736"/>
            <a:ext cx="8748972" cy="6217087"/>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pPr lvl="0"/>
            <a:endParaRPr lang="en-GB" sz="2400" dirty="0">
              <a:solidFill>
                <a:srgbClr val="FF0000"/>
              </a:solidFill>
            </a:endParaRPr>
          </a:p>
          <a:p>
            <a:pPr lvl="0"/>
            <a:r>
              <a:rPr lang="en-GB" sz="2200" dirty="0">
                <a:latin typeface="Arial" panose="020B0604020202020204" pitchFamily="34" charset="0"/>
                <a:cs typeface="Arial" panose="020B0604020202020204" pitchFamily="34" charset="0"/>
              </a:rPr>
              <a:t>GCSE Film Studies aims to develop learners’ knowledge and understanding of:</a:t>
            </a:r>
          </a:p>
          <a:p>
            <a:pPr lvl="0"/>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ways in which meanings and responses are generated through film</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 contrasting, diverse range of films from different national contexts</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How films reflect social, cultural and political contexts</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Film as an aesthetic medium</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relationship between film and technology over time</a:t>
            </a:r>
          </a:p>
          <a:p>
            <a:pPr marL="342900" lvl="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Component 2 develops learners’ understanding of three further specialist study areas: narrative, representation and aesthetics.</a:t>
            </a:r>
          </a:p>
          <a:p>
            <a:pPr lvl="0"/>
            <a:endParaRPr lang="en-GB" sz="2200" dirty="0">
              <a:latin typeface="Arial" panose="020B0604020202020204" pitchFamily="34" charset="0"/>
              <a:cs typeface="Arial" panose="020B0604020202020204" pitchFamily="34" charset="0"/>
            </a:endParaRPr>
          </a:p>
          <a:p>
            <a:pPr lvl="0"/>
            <a:endParaRPr lang="en-GB" sz="2200" dirty="0">
              <a:latin typeface="Arial" panose="020B0604020202020204" pitchFamily="34" charset="0"/>
              <a:cs typeface="Arial" panose="020B0604020202020204" pitchFamily="34" charset="0"/>
            </a:endParaRPr>
          </a:p>
          <a:p>
            <a:pPr lvl="0"/>
            <a:endParaRPr lang="en-GB" sz="2000" dirty="0"/>
          </a:p>
        </p:txBody>
      </p:sp>
    </p:spTree>
    <p:extLst>
      <p:ext uri="{BB962C8B-B14F-4D97-AF65-F5344CB8AC3E}">
        <p14:creationId xmlns:p14="http://schemas.microsoft.com/office/powerpoint/2010/main" val="3965359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305341"/>
            <a:ext cx="8568952" cy="6093976"/>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Assessment Objectives – Component 2</a:t>
            </a:r>
          </a:p>
          <a:p>
            <a:endParaRPr lang="en-GB" sz="2400" dirty="0">
              <a:solidFill>
                <a:srgbClr val="FF0000"/>
              </a:solidFill>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Within examined assessments for GCSE Film, candidates are expected to:</a:t>
            </a:r>
          </a:p>
          <a:p>
            <a:endParaRPr lang="en-GB" sz="2400" dirty="0">
              <a:latin typeface="Arial" panose="020B0604020202020204" pitchFamily="34" charset="0"/>
              <a:cs typeface="Arial" panose="020B0604020202020204" pitchFamily="34" charset="0"/>
            </a:endParaRP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AO1: Demonstrate knowledge &amp; understanding of elements of film</a:t>
            </a:r>
          </a:p>
          <a:p>
            <a:endParaRPr lang="en-GB" sz="2400" dirty="0">
              <a:latin typeface="Arial" panose="020B0604020202020204" pitchFamily="34" charset="0"/>
              <a:cs typeface="Arial" panose="020B0604020202020204" pitchFamily="34" charset="0"/>
            </a:endParaRPr>
          </a:p>
          <a:p>
            <a:r>
              <a:rPr lang="en-GB" sz="2400" dirty="0">
                <a:latin typeface="Arial" panose="020B0604020202020204" pitchFamily="34" charset="0"/>
                <a:cs typeface="Arial" panose="020B0604020202020204" pitchFamily="34" charset="0"/>
              </a:rPr>
              <a:t>AO2: Apply knowledge and understanding of elements of film to </a:t>
            </a:r>
            <a:r>
              <a:rPr lang="en-GB" sz="2400" b="1" dirty="0">
                <a:latin typeface="Arial" panose="020B0604020202020204" pitchFamily="34" charset="0"/>
                <a:cs typeface="Arial" panose="020B0604020202020204" pitchFamily="34" charset="0"/>
              </a:rPr>
              <a:t>analyse</a:t>
            </a:r>
            <a:r>
              <a:rPr lang="en-GB" sz="2400" dirty="0">
                <a:latin typeface="Arial" panose="020B0604020202020204" pitchFamily="34" charset="0"/>
                <a:cs typeface="Arial" panose="020B0604020202020204" pitchFamily="34" charset="0"/>
              </a:rPr>
              <a:t> film</a:t>
            </a:r>
            <a:endParaRPr lang="en-US" sz="2400" dirty="0">
              <a:latin typeface="Arial" panose="020B0604020202020204" pitchFamily="34" charset="0"/>
              <a:cs typeface="Arial" panose="020B0604020202020204" pitchFamily="34" charset="0"/>
            </a:endParaRPr>
          </a:p>
          <a:p>
            <a:endParaRPr lang="en-US" sz="2400" dirty="0">
              <a:latin typeface="Bliss" pitchFamily="2" charset="77"/>
              <a:cs typeface="Arial" panose="020B0604020202020204" pitchFamily="34" charset="0"/>
            </a:endParaRPr>
          </a:p>
          <a:p>
            <a:pPr algn="ctr"/>
            <a:endParaRPr lang="en-GB" sz="2400" b="1" dirty="0"/>
          </a:p>
          <a:p>
            <a:pPr lvl="0"/>
            <a:endParaRPr lang="en-GB" sz="2000" dirty="0"/>
          </a:p>
          <a:p>
            <a:pPr lvl="0"/>
            <a:endParaRPr lang="en-GB" sz="2000" dirty="0"/>
          </a:p>
          <a:p>
            <a:pPr lvl="0"/>
            <a:endParaRPr lang="en-GB" sz="2000" dirty="0"/>
          </a:p>
          <a:p>
            <a:pPr lvl="0"/>
            <a:endParaRPr lang="en-GB" sz="2000" dirty="0"/>
          </a:p>
        </p:txBody>
      </p:sp>
    </p:spTree>
    <p:extLst>
      <p:ext uri="{BB962C8B-B14F-4D97-AF65-F5344CB8AC3E}">
        <p14:creationId xmlns:p14="http://schemas.microsoft.com/office/powerpoint/2010/main" val="27771101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421160"/>
            <a:ext cx="8568952" cy="5509200"/>
          </a:xfrm>
          <a:prstGeom prst="rect">
            <a:avLst/>
          </a:prstGeom>
          <a:noFill/>
        </p:spPr>
        <p:txBody>
          <a:bodyPr wrap="square" rtlCol="0">
            <a:spAutoFit/>
          </a:bodyPr>
          <a:lstStyle/>
          <a:p>
            <a:pPr lvl="0"/>
            <a:r>
              <a:rPr lang="en-GB" sz="2400" b="1" dirty="0"/>
              <a:t>Section A: Global English language film (produced outside the US)</a:t>
            </a:r>
          </a:p>
          <a:p>
            <a:r>
              <a:rPr lang="en-GB" sz="2400" b="1" dirty="0"/>
              <a:t>Section B: Global non-English language film</a:t>
            </a:r>
          </a:p>
          <a:p>
            <a:r>
              <a:rPr lang="en-GB" sz="2400" b="1" dirty="0"/>
              <a:t>Section C: Contemporary UK film (produced after 2010)</a:t>
            </a:r>
            <a:endParaRPr lang="en-GB" sz="2000" b="1" dirty="0"/>
          </a:p>
          <a:p>
            <a:endParaRPr lang="en-GB" sz="2400" b="1" dirty="0"/>
          </a:p>
          <a:p>
            <a:pPr lvl="0"/>
            <a:r>
              <a:rPr lang="en-GB" sz="2400" dirty="0"/>
              <a:t>Questions in all sections are stepped question in either three or four parts. The focus of Section A is </a:t>
            </a:r>
            <a:r>
              <a:rPr lang="en-GB" sz="2400" b="1" dirty="0"/>
              <a:t>narrative</a:t>
            </a:r>
            <a:r>
              <a:rPr lang="en-GB" sz="2400" dirty="0"/>
              <a:t>. The focus of Section B is </a:t>
            </a:r>
            <a:r>
              <a:rPr lang="en-GB" sz="2400" b="1" dirty="0"/>
              <a:t>representation</a:t>
            </a:r>
            <a:r>
              <a:rPr lang="en-GB" sz="2400" dirty="0"/>
              <a:t>. The focus of Section C is </a:t>
            </a:r>
            <a:r>
              <a:rPr lang="en-GB" sz="2400" b="1" dirty="0"/>
              <a:t>aesthetics.</a:t>
            </a:r>
          </a:p>
          <a:p>
            <a:pPr lvl="0"/>
            <a:endParaRPr lang="en-GB" sz="2400" dirty="0"/>
          </a:p>
          <a:p>
            <a:pPr marL="342900" lvl="0" indent="-342900">
              <a:buFont typeface="Arial" panose="020B0604020202020204" pitchFamily="34" charset="0"/>
              <a:buChar char="•"/>
            </a:pPr>
            <a:r>
              <a:rPr lang="en-GB" sz="2400" dirty="0"/>
              <a:t>Part (a) of the question assesses AO1</a:t>
            </a:r>
          </a:p>
          <a:p>
            <a:pPr marL="342900" lvl="0" indent="-342900">
              <a:buFont typeface="Arial" panose="020B0604020202020204" pitchFamily="34" charset="0"/>
              <a:buChar char="•"/>
            </a:pPr>
            <a:r>
              <a:rPr lang="en-GB" sz="2400" dirty="0"/>
              <a:t>Part (b) of the question assesses AO1</a:t>
            </a:r>
          </a:p>
          <a:p>
            <a:pPr marL="342900" lvl="0" indent="-342900">
              <a:buFont typeface="Arial" panose="020B0604020202020204" pitchFamily="34" charset="0"/>
              <a:buChar char="•"/>
            </a:pPr>
            <a:r>
              <a:rPr lang="en-GB" sz="2400" dirty="0"/>
              <a:t>Part (c) of </a:t>
            </a:r>
            <a:r>
              <a:rPr lang="en-GB" sz="2400"/>
              <a:t>the question, </a:t>
            </a:r>
            <a:r>
              <a:rPr lang="en-GB" sz="2400" dirty="0"/>
              <a:t>when set, assesses AO2</a:t>
            </a:r>
          </a:p>
          <a:p>
            <a:pPr marL="342900" lvl="0" indent="-342900">
              <a:buFont typeface="Arial" panose="020B0604020202020204" pitchFamily="34" charset="0"/>
              <a:buChar char="•"/>
            </a:pPr>
            <a:r>
              <a:rPr lang="en-GB" sz="2400" dirty="0"/>
              <a:t>The final part assesses AO1 and AO2 in an extended writing response.</a:t>
            </a:r>
          </a:p>
          <a:p>
            <a:pPr lvl="0"/>
            <a:endParaRPr lang="en-GB" sz="2000" dirty="0"/>
          </a:p>
          <a:p>
            <a:pPr lvl="0"/>
            <a:endParaRPr lang="en-GB" sz="2000" dirty="0"/>
          </a:p>
        </p:txBody>
      </p:sp>
    </p:spTree>
    <p:extLst>
      <p:ext uri="{BB962C8B-B14F-4D97-AF65-F5344CB8AC3E}">
        <p14:creationId xmlns:p14="http://schemas.microsoft.com/office/powerpoint/2010/main" val="6635869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80728"/>
            <a:ext cx="8568952" cy="5940088"/>
          </a:xfrm>
          <a:prstGeom prst="rect">
            <a:avLst/>
          </a:prstGeom>
          <a:noFill/>
        </p:spPr>
        <p:txBody>
          <a:bodyPr wrap="square" rtlCol="0">
            <a:spAutoFit/>
          </a:bodyPr>
          <a:lstStyle/>
          <a:p>
            <a:pPr lvl="0"/>
            <a:r>
              <a:rPr lang="en-GB" sz="2400" b="1" dirty="0"/>
              <a:t>Assessing higher tariff questions</a:t>
            </a:r>
          </a:p>
          <a:p>
            <a:pPr lvl="0"/>
            <a:endParaRPr lang="en-GB" sz="2400" dirty="0"/>
          </a:p>
          <a:p>
            <a:pPr lvl="0"/>
            <a:r>
              <a:rPr lang="en-GB" sz="2400" dirty="0"/>
              <a:t>These questions are assessed for both AO1 (maximum of 5 marks) and AO2 (maximum of 10 marks) equalling 15 marks in total. Often, this question asks candidates to refer to a specific sequence or scene from the film studied.</a:t>
            </a:r>
          </a:p>
          <a:p>
            <a:pPr lvl="0"/>
            <a:endParaRPr lang="en-GB" sz="2400" dirty="0"/>
          </a:p>
          <a:p>
            <a:pPr lvl="0"/>
            <a:r>
              <a:rPr lang="en-GB" sz="2400" dirty="0"/>
              <a:t>The mark scheme is divided into 5 bands which use the following descriptors to support your assessment:</a:t>
            </a:r>
          </a:p>
          <a:p>
            <a:pPr lvl="0"/>
            <a:endParaRPr lang="en-GB" sz="2400" dirty="0"/>
          </a:p>
          <a:p>
            <a:pPr lvl="0"/>
            <a:r>
              <a:rPr lang="en-GB" sz="2400" dirty="0"/>
              <a:t>Band 5 – Excellent</a:t>
            </a:r>
          </a:p>
          <a:p>
            <a:pPr lvl="0"/>
            <a:r>
              <a:rPr lang="en-GB" sz="2400" dirty="0"/>
              <a:t>Band 4 – Good</a:t>
            </a:r>
          </a:p>
          <a:p>
            <a:pPr lvl="0"/>
            <a:r>
              <a:rPr lang="en-GB" sz="2400" dirty="0"/>
              <a:t>Band 3 – Satisfactory</a:t>
            </a:r>
          </a:p>
          <a:p>
            <a:pPr lvl="0"/>
            <a:r>
              <a:rPr lang="en-GB" sz="2400" dirty="0"/>
              <a:t>Band 2 – Basic</a:t>
            </a:r>
          </a:p>
          <a:p>
            <a:pPr lvl="0"/>
            <a:r>
              <a:rPr lang="en-GB" sz="2400" dirty="0"/>
              <a:t>Band 1 - Limited</a:t>
            </a:r>
          </a:p>
          <a:p>
            <a:pPr lvl="0"/>
            <a:endParaRPr lang="en-GB" sz="2000" dirty="0"/>
          </a:p>
        </p:txBody>
      </p:sp>
    </p:spTree>
    <p:extLst>
      <p:ext uri="{BB962C8B-B14F-4D97-AF65-F5344CB8AC3E}">
        <p14:creationId xmlns:p14="http://schemas.microsoft.com/office/powerpoint/2010/main" val="14183670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4" name="TextBox 3">
            <a:extLst>
              <a:ext uri="{FF2B5EF4-FFF2-40B4-BE49-F238E27FC236}">
                <a16:creationId xmlns:a16="http://schemas.microsoft.com/office/drawing/2014/main" id="{418D4C64-0F10-034A-9136-3CF0A31B3C68}"/>
              </a:ext>
            </a:extLst>
          </p:cNvPr>
          <p:cNvSpPr txBox="1"/>
          <p:nvPr/>
        </p:nvSpPr>
        <p:spPr>
          <a:xfrm>
            <a:off x="287524" y="980728"/>
            <a:ext cx="8748972" cy="4955203"/>
          </a:xfrm>
          <a:prstGeom prst="rect">
            <a:avLst/>
          </a:prstGeom>
          <a:noFill/>
        </p:spPr>
        <p:txBody>
          <a:bodyPr wrap="square" rtlCol="0">
            <a:spAutoFit/>
          </a:bodyPr>
          <a:lstStyle/>
          <a:p>
            <a:r>
              <a:rPr lang="en-GB" sz="2200" b="1" dirty="0">
                <a:latin typeface="Arial" panose="020B0604020202020204" pitchFamily="34" charset="0"/>
                <a:cs typeface="Arial" panose="020B0604020202020204" pitchFamily="34" charset="0"/>
              </a:rPr>
              <a:t>Understanding the Assessment Bands:</a:t>
            </a:r>
          </a:p>
          <a:p>
            <a:endParaRPr lang="en-GB" sz="2400" dirty="0">
              <a:solidFill>
                <a:srgbClr val="FF0000"/>
              </a:solidFill>
            </a:endParaRPr>
          </a:p>
          <a:p>
            <a:r>
              <a:rPr lang="en-GB" b="1" dirty="0"/>
              <a:t>Band 5: </a:t>
            </a:r>
            <a:r>
              <a:rPr lang="en-GB" dirty="0"/>
              <a:t>‘Excellent’ MEANS detailed film analysis, concise &amp; focused – answers question, confident use of terminology, consistent display of knowledge and understanding of elements of film</a:t>
            </a:r>
          </a:p>
          <a:p>
            <a:endParaRPr lang="en-GB" dirty="0"/>
          </a:p>
          <a:p>
            <a:r>
              <a:rPr lang="en-GB" b="1" dirty="0">
                <a:latin typeface="Bliss" pitchFamily="2" charset="77"/>
                <a:cs typeface="Arial" panose="020B0604020202020204" pitchFamily="34" charset="0"/>
              </a:rPr>
              <a:t>Band 4: </a:t>
            </a:r>
            <a:r>
              <a:rPr lang="en-GB" dirty="0">
                <a:latin typeface="Bliss" pitchFamily="2" charset="77"/>
                <a:cs typeface="Arial" panose="020B0604020202020204" pitchFamily="34" charset="0"/>
              </a:rPr>
              <a:t>‘Good’ MEANS reasonably detailed analysis, focused on question, good use of terminology, displays regular knowledge and understanding of elements of film</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3: </a:t>
            </a:r>
            <a:r>
              <a:rPr lang="en-GB" dirty="0">
                <a:latin typeface="Bliss" pitchFamily="2" charset="77"/>
                <a:cs typeface="Arial" panose="020B0604020202020204" pitchFamily="34" charset="0"/>
              </a:rPr>
              <a:t>‘Satisfactory’ MEANS some key points of analysis, focuses on question, some use of terminology, knowledge and understanding of elements of film is evident</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2: </a:t>
            </a:r>
            <a:r>
              <a:rPr lang="en-GB" dirty="0">
                <a:latin typeface="Bliss" pitchFamily="2" charset="77"/>
                <a:cs typeface="Arial" panose="020B0604020202020204" pitchFamily="34" charset="0"/>
              </a:rPr>
              <a:t>‘Basic’ MEANS vague or descriptive points of analysis with some relevance to question, knowledge and understanding is straightforward or common-sense</a:t>
            </a:r>
          </a:p>
          <a:p>
            <a:endParaRPr lang="en-GB" dirty="0">
              <a:latin typeface="Bliss" pitchFamily="2" charset="77"/>
              <a:cs typeface="Arial" panose="020B0604020202020204" pitchFamily="34" charset="0"/>
            </a:endParaRPr>
          </a:p>
          <a:p>
            <a:r>
              <a:rPr lang="en-GB" b="1" dirty="0">
                <a:latin typeface="Bliss" pitchFamily="2" charset="77"/>
                <a:cs typeface="Arial" panose="020B0604020202020204" pitchFamily="34" charset="0"/>
              </a:rPr>
              <a:t>Band 1: </a:t>
            </a:r>
            <a:r>
              <a:rPr lang="en-GB" dirty="0">
                <a:latin typeface="Bliss" pitchFamily="2" charset="77"/>
                <a:cs typeface="Arial" panose="020B0604020202020204" pitchFamily="34" charset="0"/>
              </a:rPr>
              <a:t>‘Minimal’ MEANS little analysis, little or no knowledge and understanding, short, incomplete or barely attempted</a:t>
            </a:r>
          </a:p>
        </p:txBody>
      </p:sp>
    </p:spTree>
    <p:extLst>
      <p:ext uri="{BB962C8B-B14F-4D97-AF65-F5344CB8AC3E}">
        <p14:creationId xmlns:p14="http://schemas.microsoft.com/office/powerpoint/2010/main" val="2681745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80728"/>
            <a:ext cx="8676964" cy="5447645"/>
          </a:xfrm>
          <a:prstGeom prst="rect">
            <a:avLst/>
          </a:prstGeom>
          <a:noFill/>
        </p:spPr>
        <p:txBody>
          <a:bodyPr wrap="square" rtlCol="0">
            <a:spAutoFit/>
          </a:bodyPr>
          <a:lstStyle/>
          <a:p>
            <a:pPr lvl="0"/>
            <a:r>
              <a:rPr lang="en-GB" sz="2400" b="1" dirty="0"/>
              <a:t>Characteristics of a successful higher tariff response:</a:t>
            </a:r>
          </a:p>
          <a:p>
            <a:pPr lvl="0"/>
            <a:endParaRPr lang="en-GB" sz="2400" dirty="0"/>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Demonstrates an excellent understanding of elements of film which will be supported by effective and accurate use of subject specific terminology</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Sustained and focused on the requirements of the question</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Provides thorough sequence analysis which will use specific detail from the film studied</a:t>
            </a:r>
          </a:p>
          <a:p>
            <a:pPr marL="342900" lvl="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 Analytical points will be confidently linked to an understanding of the specialist concept being tested (i.e. narrative/representation/aesthetics).</a:t>
            </a: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May engages in wider debates on concept being tested</a:t>
            </a:r>
          </a:p>
          <a:p>
            <a:pPr marL="342900" indent="-342900">
              <a:buFont typeface="Arial" panose="020B0604020202020204" pitchFamily="34" charset="0"/>
              <a:buChar char="•"/>
            </a:pPr>
            <a:r>
              <a:rPr lang="en-GB" sz="2000" dirty="0">
                <a:latin typeface="Arial" panose="020B0604020202020204" pitchFamily="34" charset="0"/>
                <a:cs typeface="Arial" panose="020B0604020202020204" pitchFamily="34" charset="0"/>
              </a:rPr>
              <a:t>The length of a candidate’s response is not indicative of its quality. Band 5 responses are clearly focused on the task and can be concisely written.</a:t>
            </a:r>
          </a:p>
          <a:p>
            <a:pPr marL="342900" indent="-342900">
              <a:buFont typeface="Arial" panose="020B0604020202020204" pitchFamily="34" charset="0"/>
              <a:buChar char="•"/>
            </a:pPr>
            <a:endParaRPr lang="en-GB" sz="2000"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000" b="1" dirty="0">
                <a:latin typeface="Arial" panose="020B0604020202020204" pitchFamily="34" charset="0"/>
                <a:cs typeface="Arial" panose="020B0604020202020204" pitchFamily="34" charset="0"/>
              </a:rPr>
              <a:t>See OER – 2019, Section C, Example 1, Q3d – Attack the Block</a:t>
            </a:r>
          </a:p>
          <a:p>
            <a:pPr lvl="0"/>
            <a:endParaRPr lang="en-GB" sz="2000" dirty="0"/>
          </a:p>
        </p:txBody>
      </p:sp>
    </p:spTree>
    <p:extLst>
      <p:ext uri="{BB962C8B-B14F-4D97-AF65-F5344CB8AC3E}">
        <p14:creationId xmlns:p14="http://schemas.microsoft.com/office/powerpoint/2010/main" val="18837337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80728"/>
            <a:ext cx="8568952" cy="6186309"/>
          </a:xfrm>
          <a:prstGeom prst="rect">
            <a:avLst/>
          </a:prstGeom>
          <a:noFill/>
        </p:spPr>
        <p:txBody>
          <a:bodyPr wrap="square" rtlCol="0">
            <a:spAutoFit/>
          </a:bodyPr>
          <a:lstStyle/>
          <a:p>
            <a:pPr lvl="0"/>
            <a:r>
              <a:rPr lang="en-GB" b="1" dirty="0">
                <a:latin typeface="Arial" panose="020B0604020202020204" pitchFamily="34" charset="0"/>
                <a:cs typeface="Arial" panose="020B0604020202020204" pitchFamily="34" charset="0"/>
              </a:rPr>
              <a:t>Characteristics of a less successful higher tariff response:</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b="1" dirty="0">
                <a:latin typeface="Arial" panose="020B0604020202020204" pitchFamily="34" charset="0"/>
                <a:cs typeface="Arial" panose="020B0604020202020204" pitchFamily="34" charset="0"/>
              </a:rPr>
              <a:t>Band 3 </a:t>
            </a:r>
            <a:r>
              <a:rPr lang="en-GB" dirty="0">
                <a:latin typeface="Arial" panose="020B0604020202020204" pitchFamily="34" charset="0"/>
                <a:cs typeface="Arial" panose="020B0604020202020204" pitchFamily="34" charset="0"/>
              </a:rPr>
              <a:t>responses</a:t>
            </a:r>
            <a:r>
              <a:rPr lang="en-GB" b="1" dirty="0">
                <a:latin typeface="Arial" panose="020B0604020202020204" pitchFamily="34" charset="0"/>
                <a:cs typeface="Arial" panose="020B0604020202020204" pitchFamily="34" charset="0"/>
              </a:rPr>
              <a:t> </a:t>
            </a:r>
            <a:r>
              <a:rPr lang="en-GB" dirty="0">
                <a:latin typeface="Arial" panose="020B0604020202020204" pitchFamily="34" charset="0"/>
                <a:cs typeface="Arial" panose="020B0604020202020204" pitchFamily="34" charset="0"/>
              </a:rPr>
              <a:t>demonstrate a satisfactory understanding of elements of film.</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Some film terminology is likely to be deployed in a Band 3 response, though the response may be more descriptive than analytical. </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Candidates may offer a reasonable perspective and will demonstrate some appreciation of the concept being tested (i.e. narrative/representation/aesthetics) </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Band 3 responses may lack focus and stray from the requirements of the question</a:t>
            </a:r>
            <a:endParaRPr lang="en-GB" b="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b="1" dirty="0">
                <a:latin typeface="Arial" panose="020B0604020202020204" pitchFamily="34" charset="0"/>
                <a:cs typeface="Arial" panose="020B0604020202020204" pitchFamily="34" charset="0"/>
              </a:rPr>
              <a:t>See OER – 2019, Section 3, Example 3, Q3d – Attack the Block</a:t>
            </a:r>
          </a:p>
          <a:p>
            <a:pPr marL="342900" lvl="0" indent="-342900">
              <a:buFont typeface="Arial" panose="020B0604020202020204" pitchFamily="34" charset="0"/>
              <a:buChar char="•"/>
            </a:pPr>
            <a:endParaRPr lang="en-GB" b="1"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b="1" dirty="0">
                <a:latin typeface="Arial" panose="020B0604020202020204" pitchFamily="34" charset="0"/>
                <a:cs typeface="Arial" panose="020B0604020202020204" pitchFamily="34" charset="0"/>
              </a:rPr>
              <a:t>Band 1 </a:t>
            </a:r>
            <a:r>
              <a:rPr lang="en-GB" dirty="0">
                <a:latin typeface="Arial" panose="020B0604020202020204" pitchFamily="34" charset="0"/>
                <a:cs typeface="Arial" panose="020B0604020202020204" pitchFamily="34" charset="0"/>
              </a:rPr>
              <a:t>responses will be brief or incomplete and demonstrate a limited understanding of elements of film. </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There will be a lack of, or minimal use of, film terminology</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Film analysis will be unconvincing or wholly descriptive</a:t>
            </a:r>
          </a:p>
          <a:p>
            <a:pPr marL="342900" lvl="0" indent="-342900">
              <a:buFont typeface="Arial" panose="020B0604020202020204" pitchFamily="34" charset="0"/>
              <a:buChar char="•"/>
            </a:pPr>
            <a:r>
              <a:rPr lang="en-GB" dirty="0">
                <a:latin typeface="Arial" panose="020B0604020202020204" pitchFamily="34" charset="0"/>
                <a:cs typeface="Arial" panose="020B0604020202020204" pitchFamily="34" charset="0"/>
              </a:rPr>
              <a:t>Often, Band 1 responses lack focus on the task at hand and may deviate from the specifics of the question.</a:t>
            </a:r>
          </a:p>
          <a:p>
            <a:pPr marL="342900" indent="-342900">
              <a:buFont typeface="Arial" panose="020B0604020202020204" pitchFamily="34" charset="0"/>
              <a:buChar char="•"/>
            </a:pPr>
            <a:r>
              <a:rPr lang="en-GB" dirty="0">
                <a:latin typeface="Arial" panose="020B0604020202020204" pitchFamily="34" charset="0"/>
                <a:cs typeface="Arial" panose="020B0604020202020204" pitchFamily="34" charset="0"/>
              </a:rPr>
              <a:t>May makes sweeping generalisations</a:t>
            </a:r>
          </a:p>
          <a:p>
            <a:pPr marL="342900" indent="-342900">
              <a:buFont typeface="Arial" panose="020B0604020202020204" pitchFamily="34" charset="0"/>
              <a:buChar char="•"/>
            </a:pPr>
            <a:endParaRPr lang="en-GB" dirty="0">
              <a:latin typeface="Arial" panose="020B0604020202020204" pitchFamily="34" charset="0"/>
              <a:cs typeface="Arial" panose="020B0604020202020204" pitchFamily="34" charset="0"/>
            </a:endParaRPr>
          </a:p>
          <a:p>
            <a:endParaRPr lang="en-GB" dirty="0"/>
          </a:p>
        </p:txBody>
      </p:sp>
    </p:spTree>
    <p:extLst>
      <p:ext uri="{BB962C8B-B14F-4D97-AF65-F5344CB8AC3E}">
        <p14:creationId xmlns:p14="http://schemas.microsoft.com/office/powerpoint/2010/main" val="972585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980728"/>
            <a:ext cx="8568952" cy="5847755"/>
          </a:xfrm>
          <a:prstGeom prst="rect">
            <a:avLst/>
          </a:prstGeom>
          <a:noFill/>
        </p:spPr>
        <p:txBody>
          <a:bodyPr wrap="square" rtlCol="0">
            <a:spAutoFit/>
          </a:bodyPr>
          <a:lstStyle/>
          <a:p>
            <a:pPr lvl="0"/>
            <a:r>
              <a:rPr lang="en-GB" sz="2200" b="1" dirty="0"/>
              <a:t>Assessing lower tariff questions - parts (a), (b) and (c)</a:t>
            </a:r>
          </a:p>
          <a:p>
            <a:pPr lvl="0"/>
            <a:endParaRPr lang="en-GB" sz="2200" dirty="0"/>
          </a:p>
          <a:p>
            <a:pPr lvl="0"/>
            <a:r>
              <a:rPr lang="en-GB" sz="2200" dirty="0"/>
              <a:t>Low tariff questions for one or two marks can be deemed correct or incorrect.  As with all aspects of the course, the mark scheme should be applied positively to low tariff questions.</a:t>
            </a:r>
          </a:p>
          <a:p>
            <a:pPr lvl="0"/>
            <a:endParaRPr lang="en-GB" sz="2200" dirty="0"/>
          </a:p>
          <a:p>
            <a:r>
              <a:rPr lang="en-GB" sz="2200" dirty="0"/>
              <a:t>Strong candidates will provide focused answers that clearly address the specifics of the question. </a:t>
            </a:r>
          </a:p>
          <a:p>
            <a:endParaRPr lang="en-GB" sz="2200" dirty="0"/>
          </a:p>
          <a:p>
            <a:pPr lvl="0"/>
            <a:r>
              <a:rPr lang="en-GB" sz="2200" dirty="0"/>
              <a:t>Responses to low tariff questions can be short and concise and do not need long descriptions or to be supported by detailed evidence to gain maximum marks.</a:t>
            </a:r>
          </a:p>
          <a:p>
            <a:pPr lvl="0"/>
            <a:endParaRPr lang="en-GB" sz="2200" dirty="0"/>
          </a:p>
          <a:p>
            <a:pPr lvl="0"/>
            <a:r>
              <a:rPr lang="en-GB" sz="2200" dirty="0"/>
              <a:t>Differentiation between marks for these questions is outlined in the specific mark scheme.</a:t>
            </a:r>
          </a:p>
          <a:p>
            <a:pPr lvl="0"/>
            <a:endParaRPr lang="en-GB" sz="2200" dirty="0"/>
          </a:p>
          <a:p>
            <a:r>
              <a:rPr lang="en-GB" sz="2200" b="1" dirty="0">
                <a:latin typeface="Arial" panose="020B0604020202020204" pitchFamily="34" charset="0"/>
                <a:cs typeface="Arial" panose="020B0604020202020204" pitchFamily="34" charset="0"/>
              </a:rPr>
              <a:t>Band 5 example: See OER – 2019, Section C, Example 1</a:t>
            </a:r>
            <a:endParaRPr lang="en-GB" sz="2200" dirty="0"/>
          </a:p>
        </p:txBody>
      </p:sp>
    </p:spTree>
    <p:extLst>
      <p:ext uri="{BB962C8B-B14F-4D97-AF65-F5344CB8AC3E}">
        <p14:creationId xmlns:p14="http://schemas.microsoft.com/office/powerpoint/2010/main" val="33413935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257418"/>
            <a:ext cx="7577137" cy="90805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287524" y="1165468"/>
            <a:ext cx="8568952" cy="5016758"/>
          </a:xfrm>
          <a:prstGeom prst="rect">
            <a:avLst/>
          </a:prstGeom>
          <a:noFill/>
        </p:spPr>
        <p:txBody>
          <a:bodyPr wrap="square" rtlCol="0">
            <a:spAutoFit/>
          </a:bodyPr>
          <a:lstStyle/>
          <a:p>
            <a:pPr lvl="0"/>
            <a:r>
              <a:rPr lang="en-GB" sz="2400" b="1" dirty="0"/>
              <a:t>Potential issues when assessing Component 2</a:t>
            </a:r>
          </a:p>
          <a:p>
            <a:endParaRPr lang="en-GB" sz="2400" b="1" dirty="0"/>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For lower tariff questions, assessors should avoid looking for an exact response from candidates. If candidates are asked to identify a character or setting, for example, be open-minded – within reason. Candidates often surprise us with their answers and should not be </a:t>
            </a:r>
            <a:r>
              <a:rPr lang="en-US" sz="1600" dirty="0" err="1">
                <a:latin typeface="Arial" panose="020B0604020202020204" pitchFamily="34" charset="0"/>
                <a:cs typeface="Arial" panose="020B0604020202020204" pitchFamily="34" charset="0"/>
              </a:rPr>
              <a:t>penalised</a:t>
            </a:r>
            <a:r>
              <a:rPr lang="en-US" sz="1600" dirty="0">
                <a:latin typeface="Arial" panose="020B0604020202020204" pitchFamily="34" charset="0"/>
                <a:cs typeface="Arial" panose="020B0604020202020204" pitchFamily="34" charset="0"/>
              </a:rPr>
              <a:t> for doing so.</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The final sub-question in Section A often asks candidates to focus on a specific moment in their chosen film (the opening or the end, for instance). Where candidates fail to adhere to the parameters of the question, it is reasonable to cap their response at Band 3.</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When assessing the final sub-question, refer closely to the mark scheme to inform the allocation of marks. For example, it is entirely possible that a candidate may be awarded a mark in Band 4 for AO1 and Band 3 for AO2 depending on the strengths and relative weaknesses of their response.</a:t>
            </a:r>
          </a:p>
          <a:p>
            <a:endParaRPr lang="en-US" sz="16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1600" dirty="0">
                <a:latin typeface="Arial" panose="020B0604020202020204" pitchFamily="34" charset="0"/>
                <a:cs typeface="Arial" panose="020B0604020202020204" pitchFamily="34" charset="0"/>
              </a:rPr>
              <a:t>Occasionally, candidates answer questions using films from other sections of the course. This would be considered a rubric error and assessed as such.</a:t>
            </a:r>
            <a:endParaRPr lang="en-GB" sz="2400" b="1" dirty="0"/>
          </a:p>
        </p:txBody>
      </p:sp>
    </p:spTree>
    <p:extLst>
      <p:ext uri="{BB962C8B-B14F-4D97-AF65-F5344CB8AC3E}">
        <p14:creationId xmlns:p14="http://schemas.microsoft.com/office/powerpoint/2010/main" val="39136187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4CBB26C-925E-4469-8222-30B005CB3730}"/>
              </a:ext>
            </a:extLst>
          </p:cNvPr>
          <p:cNvSpPr/>
          <p:nvPr/>
        </p:nvSpPr>
        <p:spPr>
          <a:xfrm>
            <a:off x="323528" y="1484784"/>
            <a:ext cx="7848872" cy="2554545"/>
          </a:xfrm>
          <a:prstGeom prst="rect">
            <a:avLst/>
          </a:prstGeom>
        </p:spPr>
        <p:txBody>
          <a:bodyPr wrap="square">
            <a:spAutoFit/>
          </a:bodyPr>
          <a:lstStyle/>
          <a:p>
            <a:r>
              <a:rPr lang="en-US" sz="2400" dirty="0">
                <a:solidFill>
                  <a:schemeClr val="bg1"/>
                </a:solidFill>
                <a:latin typeface="Arial" panose="020B0604020202020204" pitchFamily="34" charset="0"/>
                <a:cs typeface="Arial" panose="020B0604020202020204" pitchFamily="34" charset="0"/>
              </a:rPr>
              <a:t>If you have any questions, contact our specialist subject officers and administrative support team for your subject with any queries.</a:t>
            </a:r>
            <a:br>
              <a:rPr lang="en-US" sz="2400" dirty="0">
                <a:solidFill>
                  <a:schemeClr val="bg1"/>
                </a:solidFill>
                <a:latin typeface="Arial" panose="020B0604020202020204" pitchFamily="34" charset="0"/>
                <a:cs typeface="Arial" panose="020B0604020202020204" pitchFamily="34" charset="0"/>
              </a:rPr>
            </a:br>
            <a:endParaRPr lang="en-US" sz="2400" dirty="0">
              <a:solidFill>
                <a:schemeClr val="bg1"/>
              </a:solidFill>
              <a:latin typeface="Arial" panose="020B0604020202020204" pitchFamily="34" charset="0"/>
              <a:cs typeface="Arial" panose="020B0604020202020204" pitchFamily="34" charset="0"/>
            </a:endParaRPr>
          </a:p>
          <a:p>
            <a:endParaRPr lang="en-US" sz="2400" dirty="0">
              <a:solidFill>
                <a:schemeClr val="bg1"/>
              </a:solidFill>
              <a:latin typeface="Arial" panose="020B0604020202020204" pitchFamily="34" charset="0"/>
              <a:cs typeface="Arial" panose="020B0604020202020204" pitchFamily="34" charset="0"/>
            </a:endParaRPr>
          </a:p>
          <a:p>
            <a:br>
              <a:rPr lang="en-US" dirty="0">
                <a:solidFill>
                  <a:schemeClr val="bg1"/>
                </a:solidFill>
              </a:rPr>
            </a:br>
            <a:r>
              <a:rPr lang="en-US" sz="2200" dirty="0">
                <a:solidFill>
                  <a:schemeClr val="bg1"/>
                </a:solidFill>
              </a:rPr>
              <a:t>film@eduqas.co.uk</a:t>
            </a:r>
            <a:endParaRPr lang="en-GB" sz="2200" dirty="0">
              <a:solidFill>
                <a:schemeClr val="bg1"/>
              </a:solidFill>
            </a:endParaRPr>
          </a:p>
        </p:txBody>
      </p:sp>
      <p:pic>
        <p:nvPicPr>
          <p:cNvPr id="3" name="Picture 2" descr="Z:\Pictures\logos\WJEC_Logo_RGB.jpg">
            <a:extLst>
              <a:ext uri="{FF2B5EF4-FFF2-40B4-BE49-F238E27FC236}">
                <a16:creationId xmlns:a16="http://schemas.microsoft.com/office/drawing/2014/main" id="{4C06BE76-0256-42B7-8833-462214744AD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5949280"/>
            <a:ext cx="736270" cy="7354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16104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86190"/>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sz="2400" b="1" dirty="0"/>
              <a:t>Understanding the assessment criteria</a:t>
            </a:r>
          </a:p>
          <a:p>
            <a:pPr lvl="0"/>
            <a:endParaRPr lang="en-GB" sz="2400" b="1" dirty="0"/>
          </a:p>
          <a:p>
            <a:pPr lvl="0"/>
            <a:r>
              <a:rPr lang="en-GB" sz="2400" dirty="0"/>
              <a:t>Assessment criteria generally take two forms:</a:t>
            </a:r>
          </a:p>
          <a:p>
            <a:pPr marL="342900" lvl="0" indent="-342900">
              <a:buFont typeface="Arial" panose="020B0604020202020204" pitchFamily="34" charset="0"/>
              <a:buChar char="•"/>
            </a:pPr>
            <a:r>
              <a:rPr lang="en-GB" sz="2400" dirty="0"/>
              <a:t>objective marking – generally for low tariff responses, where knowledge of objective information is being assessed</a:t>
            </a:r>
          </a:p>
          <a:p>
            <a:pPr lvl="0"/>
            <a:endParaRPr lang="en-GB" sz="2400" dirty="0"/>
          </a:p>
          <a:p>
            <a:pPr marL="342900" lvl="0" indent="-342900">
              <a:buFont typeface="Arial" panose="020B0604020202020204" pitchFamily="34" charset="0"/>
              <a:buChar char="•"/>
            </a:pPr>
            <a:r>
              <a:rPr lang="en-GB" sz="2400" dirty="0"/>
              <a:t>the exercising of academic judgement via indicative content, that is, an indication of the kind of content responses may include.</a:t>
            </a:r>
          </a:p>
          <a:p>
            <a:r>
              <a:rPr lang="en-GB" sz="2400" dirty="0"/>
              <a:t> </a:t>
            </a:r>
          </a:p>
          <a:p>
            <a:endParaRPr lang="en-GB" sz="2400" b="1" dirty="0"/>
          </a:p>
        </p:txBody>
      </p:sp>
    </p:spTree>
    <p:extLst>
      <p:ext uri="{BB962C8B-B14F-4D97-AF65-F5344CB8AC3E}">
        <p14:creationId xmlns:p14="http://schemas.microsoft.com/office/powerpoint/2010/main" val="29335030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243408"/>
            <a:ext cx="8229600" cy="1431094"/>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19956" y="1187686"/>
            <a:ext cx="8507288"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400" b="1" dirty="0"/>
              <a:t>Understanding the assessment criteria – objective marking</a:t>
            </a:r>
          </a:p>
          <a:p>
            <a:pPr marL="342900" lvl="0" indent="-342900">
              <a:buFont typeface="Arial" panose="020B0604020202020204" pitchFamily="34" charset="0"/>
              <a:buChar char="•"/>
            </a:pPr>
            <a:r>
              <a:rPr lang="en-GB" sz="2200" dirty="0"/>
              <a:t>For questions assessing objective knowledge, the assessment criteria should be applied precisely. Marks should be awarded as indicated and no further subdivision made. </a:t>
            </a:r>
          </a:p>
          <a:p>
            <a:pPr marL="342900" lvl="0" indent="-342900">
              <a:buFont typeface="Arial" panose="020B0604020202020204" pitchFamily="34" charset="0"/>
              <a:buChar char="•"/>
            </a:pPr>
            <a:endParaRPr lang="en-GB" sz="2200" dirty="0"/>
          </a:p>
          <a:p>
            <a:pPr marL="342900" lvl="0" indent="-342900">
              <a:buFont typeface="Arial" panose="020B0604020202020204" pitchFamily="34" charset="0"/>
              <a:buChar char="•"/>
            </a:pPr>
            <a:r>
              <a:rPr lang="en-GB" sz="2200" dirty="0"/>
              <a:t>Where the assessment criteria list points which </a:t>
            </a:r>
            <a:r>
              <a:rPr lang="en-GB" sz="2200" i="1" dirty="0"/>
              <a:t>may </a:t>
            </a:r>
            <a:r>
              <a:rPr lang="en-GB" sz="2200" dirty="0"/>
              <a:t>be included in students' answers, the list is not exhaustive and teachers should credit valid alternative responses which are not listed.  </a:t>
            </a:r>
          </a:p>
          <a:p>
            <a:pPr lvl="0"/>
            <a:endParaRPr lang="en-GB" sz="2200" dirty="0"/>
          </a:p>
          <a:p>
            <a:pPr marL="342900" lvl="0" indent="-342900">
              <a:buFont typeface="Arial" panose="020B0604020202020204" pitchFamily="34" charset="0"/>
              <a:buChar char="•"/>
            </a:pPr>
            <a:r>
              <a:rPr lang="en-GB" sz="2200" dirty="0"/>
              <a:t>In general, credit should be given according to the accuracy and relevance of students’ answers.</a:t>
            </a:r>
          </a:p>
        </p:txBody>
      </p:sp>
    </p:spTree>
    <p:extLst>
      <p:ext uri="{BB962C8B-B14F-4D97-AF65-F5344CB8AC3E}">
        <p14:creationId xmlns:p14="http://schemas.microsoft.com/office/powerpoint/2010/main" val="17763880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558800" y="-315416"/>
            <a:ext cx="8229600" cy="150310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179512" y="1052736"/>
            <a:ext cx="8712968" cy="529445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200" b="1" dirty="0"/>
              <a:t>Understanding the assessment criteria – exercising academic judgement through levels of response mark schemes</a:t>
            </a:r>
          </a:p>
          <a:p>
            <a:pPr marL="342900" lvl="0" indent="-342900">
              <a:buFont typeface="Arial" panose="020B0604020202020204" pitchFamily="34" charset="0"/>
              <a:buChar char="•"/>
            </a:pPr>
            <a:endParaRPr lang="en-GB" dirty="0"/>
          </a:p>
          <a:p>
            <a:pPr marL="342900" lvl="0" indent="-342900">
              <a:buFont typeface="Arial" panose="020B0604020202020204" pitchFamily="34" charset="0"/>
              <a:buChar char="•"/>
            </a:pPr>
            <a:r>
              <a:rPr lang="en-GB" dirty="0"/>
              <a:t>Firstly, identify the appropriate band a student’s response falls into according to the criteria. Award a band where the student’s response covers the </a:t>
            </a:r>
            <a:r>
              <a:rPr lang="en-GB" b="1" dirty="0"/>
              <a:t>majority </a:t>
            </a:r>
            <a:r>
              <a:rPr lang="en-GB" dirty="0"/>
              <a:t>of the criteria. </a:t>
            </a:r>
          </a:p>
          <a:p>
            <a:pPr marL="342900" lvl="0" indent="-342900">
              <a:buFont typeface="Arial" panose="020B0604020202020204" pitchFamily="34" charset="0"/>
              <a:buChar char="•"/>
            </a:pPr>
            <a:r>
              <a:rPr lang="en-GB" dirty="0"/>
              <a:t>Secondly, consider a mark in the centre of the band and then increase or decrease the mark depending on the quality of the answer, which may be reflected in the amount of indicative content covered. </a:t>
            </a:r>
          </a:p>
          <a:p>
            <a:pPr marL="342900" lvl="0" indent="-342900">
              <a:buFont typeface="Arial" panose="020B0604020202020204" pitchFamily="34" charset="0"/>
              <a:buChar char="•"/>
            </a:pPr>
            <a:r>
              <a:rPr lang="en-GB" dirty="0"/>
              <a:t>If a response falls between two bands, consider whether there are more characteristics of the higher or lower of the two bands and award accordingly. </a:t>
            </a:r>
          </a:p>
          <a:p>
            <a:pPr marL="342900" lvl="0" indent="-342900">
              <a:buFont typeface="Arial" panose="020B0604020202020204" pitchFamily="34" charset="0"/>
              <a:buChar char="•"/>
            </a:pPr>
            <a:r>
              <a:rPr lang="en-GB" dirty="0"/>
              <a:t>Indicative content is not exhaustive and other valid responses may be credited.</a:t>
            </a:r>
          </a:p>
          <a:p>
            <a:pPr marL="342900" indent="-342900">
              <a:buFont typeface="Arial" panose="020B0604020202020204" pitchFamily="34" charset="0"/>
              <a:buChar char="•"/>
            </a:pPr>
            <a:r>
              <a:rPr lang="en-GB" dirty="0"/>
              <a:t>Use of appropriate subject terminology is rewarded within the marking criteria. </a:t>
            </a:r>
          </a:p>
          <a:p>
            <a:pPr marL="342900" lvl="0" indent="-342900">
              <a:buFont typeface="Arial" panose="020B0604020202020204" pitchFamily="34" charset="0"/>
              <a:buChar char="•"/>
            </a:pPr>
            <a:endParaRPr lang="en-GB" dirty="0"/>
          </a:p>
          <a:p>
            <a:endParaRPr lang="en-GB" sz="2200" b="1" dirty="0"/>
          </a:p>
        </p:txBody>
      </p:sp>
    </p:spTree>
    <p:extLst>
      <p:ext uri="{BB962C8B-B14F-4D97-AF65-F5344CB8AC3E}">
        <p14:creationId xmlns:p14="http://schemas.microsoft.com/office/powerpoint/2010/main" val="1872629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p>
          <a:p>
            <a:pPr lvl="0"/>
            <a:endParaRPr lang="en-GB" b="1" dirty="0"/>
          </a:p>
          <a:p>
            <a:pPr lvl="0"/>
            <a:endParaRPr lang="en-GB" dirty="0"/>
          </a:p>
          <a:p>
            <a:endParaRPr lang="en-GB" dirty="0"/>
          </a:p>
          <a:p>
            <a:br>
              <a:rPr lang="en-GB" dirty="0"/>
            </a:br>
            <a:endParaRPr lang="en-GB" sz="2400" b="1" dirty="0"/>
          </a:p>
        </p:txBody>
      </p:sp>
      <p:graphicFrame>
        <p:nvGraphicFramePr>
          <p:cNvPr id="3" name="Table 2">
            <a:extLst>
              <a:ext uri="{FF2B5EF4-FFF2-40B4-BE49-F238E27FC236}">
                <a16:creationId xmlns:a16="http://schemas.microsoft.com/office/drawing/2014/main" id="{FDFD74B5-4612-D649-A80F-7ED7E3B08A99}"/>
              </a:ext>
            </a:extLst>
          </p:cNvPr>
          <p:cNvGraphicFramePr>
            <a:graphicFrameLocks noGrp="1"/>
          </p:cNvGraphicFramePr>
          <p:nvPr>
            <p:extLst>
              <p:ext uri="{D42A27DB-BD31-4B8C-83A1-F6EECF244321}">
                <p14:modId xmlns:p14="http://schemas.microsoft.com/office/powerpoint/2010/main" val="1728869673"/>
              </p:ext>
            </p:extLst>
          </p:nvPr>
        </p:nvGraphicFramePr>
        <p:xfrm>
          <a:off x="810228" y="1662964"/>
          <a:ext cx="6863787" cy="4537222"/>
        </p:xfrm>
        <a:graphic>
          <a:graphicData uri="http://schemas.openxmlformats.org/drawingml/2006/table">
            <a:tbl>
              <a:tblPr firstRow="1" firstCol="1" bandRow="1">
                <a:tableStyleId>{5C22544A-7EE6-4342-B048-85BDC9FD1C3A}</a:tableStyleId>
              </a:tblPr>
              <a:tblGrid>
                <a:gridCol w="2916820">
                  <a:extLst>
                    <a:ext uri="{9D8B030D-6E8A-4147-A177-3AD203B41FA5}">
                      <a16:colId xmlns:a16="http://schemas.microsoft.com/office/drawing/2014/main" val="495356001"/>
                    </a:ext>
                  </a:extLst>
                </a:gridCol>
                <a:gridCol w="3946967">
                  <a:extLst>
                    <a:ext uri="{9D8B030D-6E8A-4147-A177-3AD203B41FA5}">
                      <a16:colId xmlns:a16="http://schemas.microsoft.com/office/drawing/2014/main" val="2743431038"/>
                    </a:ext>
                  </a:extLst>
                </a:gridCol>
              </a:tblGrid>
              <a:tr h="385755">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Nature of Infringement</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61620" marR="61620" marT="0" marB="0"/>
                </a:tc>
                <a:extLst>
                  <a:ext uri="{0D108BD9-81ED-4DB2-BD59-A6C34878D82A}">
                    <a16:rowId xmlns:a16="http://schemas.microsoft.com/office/drawing/2014/main" val="3171342116"/>
                  </a:ext>
                </a:extLst>
              </a:tr>
              <a:tr h="895140">
                <a:tc>
                  <a:txBody>
                    <a:bodyPr/>
                    <a:lstStyle/>
                    <a:p>
                      <a:pPr>
                        <a:lnSpc>
                          <a:spcPct val="115000"/>
                        </a:lnSpc>
                        <a:spcAft>
                          <a:spcPts val="1000"/>
                        </a:spcAft>
                      </a:pPr>
                      <a:r>
                        <a:rPr lang="en-GB" sz="1400" dirty="0">
                          <a:effectLst/>
                        </a:rPr>
                        <a:t>Not answering the focus of the question set</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Mark on merit and award appropriate band. Depending on the severity of the lack of focus – it may be Band 2 'Basic' or even Band 1 'Limited'. Escalate to Team Leader if unsure.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199979134"/>
                  </a:ext>
                </a:extLst>
              </a:tr>
              <a:tr h="895140">
                <a:tc>
                  <a:txBody>
                    <a:bodyPr/>
                    <a:lstStyle/>
                    <a:p>
                      <a:pPr>
                        <a:lnSpc>
                          <a:spcPct val="115000"/>
                        </a:lnSpc>
                        <a:spcAft>
                          <a:spcPts val="1000"/>
                        </a:spcAft>
                      </a:pPr>
                      <a:r>
                        <a:rPr lang="en-GB" sz="1400" dirty="0">
                          <a:effectLst/>
                        </a:rPr>
                        <a:t>Inappropriate film -Answering using texts that are not set by the WJEC specification or from other parts of the specification.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Zero marks awarded.</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460103610"/>
                  </a:ext>
                </a:extLst>
              </a:tr>
              <a:tr h="440904">
                <a:tc>
                  <a:txBody>
                    <a:bodyPr/>
                    <a:lstStyle/>
                    <a:p>
                      <a:pPr>
                        <a:lnSpc>
                          <a:spcPct val="115000"/>
                        </a:lnSpc>
                        <a:spcAft>
                          <a:spcPts val="1000"/>
                        </a:spcAft>
                      </a:pPr>
                      <a:r>
                        <a:rPr lang="en-GB" sz="1400" dirty="0">
                          <a:effectLst/>
                        </a:rPr>
                        <a:t>Answering on one film in the comparative film study</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Divide mark by two.</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901477461"/>
                  </a:ext>
                </a:extLst>
              </a:tr>
              <a:tr h="1741069">
                <a:tc>
                  <a:txBody>
                    <a:bodyPr/>
                    <a:lstStyle/>
                    <a:p>
                      <a:pPr>
                        <a:lnSpc>
                          <a:spcPct val="115000"/>
                        </a:lnSpc>
                        <a:spcAft>
                          <a:spcPts val="1000"/>
                        </a:spcAft>
                      </a:pPr>
                      <a:r>
                        <a:rPr lang="en-GB" sz="1400" dirty="0">
                          <a:effectLst/>
                        </a:rPr>
                        <a:t>Unbalanced response (refers to one film over another film in Component 1, Question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Mark within the appropriate band – for example, if there is Excellent/Band 5 understanding of one film and Basic/Band 2 of the other then a top Band 3 or lower Band 4 may be the best fit approach.</a:t>
                      </a:r>
                    </a:p>
                    <a:p>
                      <a:pPr>
                        <a:lnSpc>
                          <a:spcPct val="115000"/>
                        </a:lnSpc>
                        <a:spcAft>
                          <a:spcPts val="1000"/>
                        </a:spcAft>
                      </a:pPr>
                      <a:r>
                        <a:rPr lang="en-GB" sz="1400" dirty="0">
                          <a:effectLst/>
                        </a:rPr>
                        <a:t>If you are unsure </a:t>
                      </a:r>
                      <a:r>
                        <a:rPr lang="en-GB" sz="1400" dirty="0" err="1">
                          <a:effectLst/>
                        </a:rPr>
                        <a:t>wether</a:t>
                      </a:r>
                      <a:r>
                        <a:rPr lang="en-GB" sz="1400" dirty="0">
                          <a:effectLst/>
                        </a:rPr>
                        <a:t> the reference to the second film is worthy of credit, escalate to Team Leader.</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1261665560"/>
                  </a:ext>
                </a:extLst>
              </a:tr>
            </a:tbl>
          </a:graphicData>
        </a:graphic>
      </p:graphicFrame>
    </p:spTree>
    <p:extLst>
      <p:ext uri="{BB962C8B-B14F-4D97-AF65-F5344CB8AC3E}">
        <p14:creationId xmlns:p14="http://schemas.microsoft.com/office/powerpoint/2010/main" val="2291260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89E6038-B0A3-4D44-81B4-E9CCBD371AC3}"/>
              </a:ext>
            </a:extLst>
          </p:cNvPr>
          <p:cNvSpPr txBox="1">
            <a:spLocks/>
          </p:cNvSpPr>
          <p:nvPr/>
        </p:nvSpPr>
        <p:spPr>
          <a:xfrm>
            <a:off x="683568" y="-157816"/>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3200" b="1" kern="1200">
                <a:solidFill>
                  <a:schemeClr val="bg1"/>
                </a:solidFill>
                <a:latin typeface="Arial" panose="020B0604020202020204" pitchFamily="34" charset="0"/>
                <a:ea typeface="+mj-ea"/>
                <a:cs typeface="Arial" panose="020B0604020202020204" pitchFamily="34" charset="0"/>
              </a:defRPr>
            </a:lvl1pPr>
          </a:lstStyle>
          <a:p>
            <a:r>
              <a:rPr lang="en-GB" sz="4000"/>
              <a:t>Assessing evidence</a:t>
            </a:r>
          </a:p>
        </p:txBody>
      </p:sp>
      <p:sp>
        <p:nvSpPr>
          <p:cNvPr id="6" name="Content Placeholder 2">
            <a:extLst>
              <a:ext uri="{FF2B5EF4-FFF2-40B4-BE49-F238E27FC236}">
                <a16:creationId xmlns:a16="http://schemas.microsoft.com/office/drawing/2014/main" id="{6B414B8F-37D7-44B7-B110-F3C7F1F106EF}"/>
              </a:ext>
            </a:extLst>
          </p:cNvPr>
          <p:cNvSpPr txBox="1">
            <a:spLocks/>
          </p:cNvSpPr>
          <p:nvPr/>
        </p:nvSpPr>
        <p:spPr>
          <a:xfrm>
            <a:off x="457200" y="1163355"/>
            <a:ext cx="8229600" cy="5178361"/>
          </a:xfrm>
          <a:prstGeom prst="rect">
            <a:avLst/>
          </a:prstGeom>
        </p:spPr>
        <p:txBody>
          <a:bodyPr/>
          <a:lstStyle>
            <a:lvl1pPr marL="0" indent="0" algn="l" defTabSz="457200" rtl="0" eaLnBrk="1" latinLnBrk="0" hangingPunct="1">
              <a:spcBef>
                <a:spcPct val="20000"/>
              </a:spcBef>
              <a:buFont typeface="Arial"/>
              <a:buNone/>
              <a:defRPr sz="2000" kern="1200">
                <a:solidFill>
                  <a:schemeClr val="tx1"/>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Font typeface="Arial"/>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Font typeface="Arial"/>
              <a:buChar char="»"/>
              <a:defRPr sz="2000" kern="1200">
                <a:solidFill>
                  <a:schemeClr val="tx1"/>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a:r>
              <a:rPr lang="en-GB" b="1" dirty="0"/>
              <a:t>Rubric infringements</a:t>
            </a:r>
          </a:p>
          <a:p>
            <a:pPr lvl="0"/>
            <a:endParaRPr lang="en-GB" b="1" dirty="0"/>
          </a:p>
          <a:p>
            <a:pPr lvl="0"/>
            <a:endParaRPr lang="en-GB" dirty="0"/>
          </a:p>
          <a:p>
            <a:endParaRPr lang="en-GB" dirty="0"/>
          </a:p>
          <a:p>
            <a:br>
              <a:rPr lang="en-GB" dirty="0"/>
            </a:br>
            <a:endParaRPr lang="en-GB" sz="2400" b="1" dirty="0"/>
          </a:p>
        </p:txBody>
      </p:sp>
      <p:graphicFrame>
        <p:nvGraphicFramePr>
          <p:cNvPr id="2" name="Table 1">
            <a:extLst>
              <a:ext uri="{FF2B5EF4-FFF2-40B4-BE49-F238E27FC236}">
                <a16:creationId xmlns:a16="http://schemas.microsoft.com/office/drawing/2014/main" id="{E6289E0D-30D2-9F42-820D-2437BB665968}"/>
              </a:ext>
            </a:extLst>
          </p:cNvPr>
          <p:cNvGraphicFramePr>
            <a:graphicFrameLocks noGrp="1"/>
          </p:cNvGraphicFramePr>
          <p:nvPr>
            <p:extLst>
              <p:ext uri="{D42A27DB-BD31-4B8C-83A1-F6EECF244321}">
                <p14:modId xmlns:p14="http://schemas.microsoft.com/office/powerpoint/2010/main" val="3755163436"/>
              </p:ext>
            </p:extLst>
          </p:nvPr>
        </p:nvGraphicFramePr>
        <p:xfrm>
          <a:off x="683568" y="1854744"/>
          <a:ext cx="7402010" cy="4617288"/>
        </p:xfrm>
        <a:graphic>
          <a:graphicData uri="http://schemas.openxmlformats.org/drawingml/2006/table">
            <a:tbl>
              <a:tblPr firstRow="1" firstCol="1" bandRow="1">
                <a:tableStyleId>{5C22544A-7EE6-4342-B048-85BDC9FD1C3A}</a:tableStyleId>
              </a:tblPr>
              <a:tblGrid>
                <a:gridCol w="3031905">
                  <a:extLst>
                    <a:ext uri="{9D8B030D-6E8A-4147-A177-3AD203B41FA5}">
                      <a16:colId xmlns:a16="http://schemas.microsoft.com/office/drawing/2014/main" val="1841111805"/>
                    </a:ext>
                  </a:extLst>
                </a:gridCol>
                <a:gridCol w="4370105">
                  <a:extLst>
                    <a:ext uri="{9D8B030D-6E8A-4147-A177-3AD203B41FA5}">
                      <a16:colId xmlns:a16="http://schemas.microsoft.com/office/drawing/2014/main" val="19317949"/>
                    </a:ext>
                  </a:extLst>
                </a:gridCol>
              </a:tblGrid>
              <a:tr h="614400">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Nature of Infringement</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Guidance</a:t>
                      </a:r>
                    </a:p>
                  </a:txBody>
                  <a:tcPr marL="61620" marR="61620" marT="0" marB="0"/>
                </a:tc>
                <a:extLst>
                  <a:ext uri="{0D108BD9-81ED-4DB2-BD59-A6C34878D82A}">
                    <a16:rowId xmlns:a16="http://schemas.microsoft.com/office/drawing/2014/main" val="2048726883"/>
                  </a:ext>
                </a:extLst>
              </a:tr>
              <a:tr h="614400">
                <a:tc>
                  <a:txBody>
                    <a:bodyPr/>
                    <a:lstStyle/>
                    <a:p>
                      <a:pPr>
                        <a:lnSpc>
                          <a:spcPct val="115000"/>
                        </a:lnSpc>
                        <a:spcAft>
                          <a:spcPts val="1000"/>
                        </a:spcAft>
                      </a:pPr>
                      <a:r>
                        <a:rPr lang="en-GB" sz="1400" dirty="0">
                          <a:effectLst/>
                        </a:rPr>
                        <a:t>No sequence referenced or identified in a sequence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dirty="0">
                          <a:effectLst/>
                        </a:rPr>
                        <a:t>Award up to Top Band 3 depending on the understanding demonstrated by the response.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814969634"/>
                  </a:ext>
                </a:extLst>
              </a:tr>
              <a:tr h="930888">
                <a:tc>
                  <a:txBody>
                    <a:bodyPr/>
                    <a:lstStyle/>
                    <a:p>
                      <a:pPr>
                        <a:lnSpc>
                          <a:spcPct val="115000"/>
                        </a:lnSpc>
                        <a:spcAft>
                          <a:spcPts val="1000"/>
                        </a:spcAft>
                      </a:pPr>
                      <a:r>
                        <a:rPr lang="en-GB" sz="1400" dirty="0">
                          <a:effectLst/>
                        </a:rPr>
                        <a:t>One sequence referred to in a  comparison sequence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Award up to Top Band 4 depending on the understanding demonstrated by the response.</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316231218"/>
                  </a:ext>
                </a:extLst>
              </a:tr>
              <a:tr h="930888">
                <a:tc>
                  <a:txBody>
                    <a:bodyPr/>
                    <a:lstStyle/>
                    <a:p>
                      <a:pPr>
                        <a:lnSpc>
                          <a:spcPct val="115000"/>
                        </a:lnSpc>
                        <a:spcAft>
                          <a:spcPts val="1000"/>
                        </a:spcAft>
                      </a:pPr>
                      <a:r>
                        <a:rPr lang="en-GB" sz="1400" dirty="0">
                          <a:effectLst/>
                        </a:rPr>
                        <a:t>Confused context i.e. talks about 'production' in a 'social' context question</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There are some overlaps of contexts. Mark on merit and put in correct band according to the knowledge and understanding demonstrated.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963719837"/>
                  </a:ext>
                </a:extLst>
              </a:tr>
              <a:tr h="297912">
                <a:tc>
                  <a:txBody>
                    <a:bodyPr/>
                    <a:lstStyle/>
                    <a:p>
                      <a:pPr>
                        <a:lnSpc>
                          <a:spcPct val="115000"/>
                        </a:lnSpc>
                        <a:spcAft>
                          <a:spcPts val="1000"/>
                        </a:spcAft>
                      </a:pPr>
                      <a:r>
                        <a:rPr lang="en-GB" sz="1400">
                          <a:effectLst/>
                        </a:rPr>
                        <a:t>Uses two films from same group</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a:effectLst/>
                        </a:rPr>
                        <a:t>Divide mark by two.</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2213048529"/>
                  </a:ext>
                </a:extLst>
              </a:tr>
              <a:tr h="614400">
                <a:tc>
                  <a:txBody>
                    <a:bodyPr/>
                    <a:lstStyle/>
                    <a:p>
                      <a:pPr>
                        <a:lnSpc>
                          <a:spcPct val="115000"/>
                        </a:lnSpc>
                        <a:spcAft>
                          <a:spcPts val="1000"/>
                        </a:spcAft>
                      </a:pPr>
                      <a:r>
                        <a:rPr lang="en-GB" sz="1400" dirty="0">
                          <a:effectLst/>
                        </a:rPr>
                        <a:t>No comparison in Component 1, Section 3</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tc>
                  <a:txBody>
                    <a:bodyPr/>
                    <a:lstStyle/>
                    <a:p>
                      <a:pPr>
                        <a:lnSpc>
                          <a:spcPct val="115000"/>
                        </a:lnSpc>
                        <a:spcAft>
                          <a:spcPts val="1000"/>
                        </a:spcAft>
                      </a:pPr>
                      <a:r>
                        <a:rPr lang="en-GB" sz="1400" kern="1200" dirty="0">
                          <a:solidFill>
                            <a:schemeClr val="dk1"/>
                          </a:solidFill>
                          <a:effectLst/>
                          <a:latin typeface="+mn-lt"/>
                          <a:ea typeface="+mn-ea"/>
                          <a:cs typeface="+mn-cs"/>
                        </a:rPr>
                        <a:t>No marks awarded for A02</a:t>
                      </a: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1620" marR="61620" marT="0" marB="0"/>
                </a:tc>
                <a:extLst>
                  <a:ext uri="{0D108BD9-81ED-4DB2-BD59-A6C34878D82A}">
                    <a16:rowId xmlns:a16="http://schemas.microsoft.com/office/drawing/2014/main" val="3965899724"/>
                  </a:ext>
                </a:extLst>
              </a:tr>
              <a:tr h="614400">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Makes no reference to Specialist Writing in Component 1, Question 5</a:t>
                      </a:r>
                    </a:p>
                  </a:txBody>
                  <a:tcPr marL="61620" marR="61620" marT="0" marB="0"/>
                </a:tc>
                <a:tc>
                  <a:txBody>
                    <a:bodyPr/>
                    <a:lstStyle/>
                    <a:p>
                      <a:pPr>
                        <a:lnSpc>
                          <a:spcPct val="115000"/>
                        </a:lnSpc>
                        <a:spcAft>
                          <a:spcPts val="1000"/>
                        </a:spcAft>
                      </a:pPr>
                      <a:r>
                        <a:rPr lang="en-GB" sz="1400" dirty="0">
                          <a:effectLst/>
                          <a:latin typeface="Calibri" panose="020F0502020204030204" pitchFamily="34" charset="0"/>
                          <a:ea typeface="Calibri" panose="020F0502020204030204" pitchFamily="34" charset="0"/>
                          <a:cs typeface="Times New Roman" panose="02020603050405020304" pitchFamily="18" charset="0"/>
                        </a:rPr>
                        <a:t>Award up to Top Band 2 depending on the understanding demonstrated by the response</a:t>
                      </a:r>
                    </a:p>
                  </a:txBody>
                  <a:tcPr marL="61620" marR="61620" marT="0" marB="0"/>
                </a:tc>
                <a:extLst>
                  <a:ext uri="{0D108BD9-81ED-4DB2-BD59-A6C34878D82A}">
                    <a16:rowId xmlns:a16="http://schemas.microsoft.com/office/drawing/2014/main" val="3295356716"/>
                  </a:ext>
                </a:extLst>
              </a:tr>
            </a:tbl>
          </a:graphicData>
        </a:graphic>
      </p:graphicFrame>
    </p:spTree>
    <p:extLst>
      <p:ext uri="{BB962C8B-B14F-4D97-AF65-F5344CB8AC3E}">
        <p14:creationId xmlns:p14="http://schemas.microsoft.com/office/powerpoint/2010/main" val="13080877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EE06C1-C28D-4B11-A6A7-5D487803FBF2}"/>
              </a:ext>
            </a:extLst>
          </p:cNvPr>
          <p:cNvSpPr>
            <a:spLocks noGrp="1"/>
          </p:cNvSpPr>
          <p:nvPr>
            <p:ph idx="1"/>
          </p:nvPr>
        </p:nvSpPr>
        <p:spPr/>
        <p:txBody>
          <a:bodyPr/>
          <a:lstStyle/>
          <a:p>
            <a:pPr marL="0" indent="0" algn="ctr">
              <a:buNone/>
            </a:pPr>
            <a:endParaRPr lang="en-GB" dirty="0"/>
          </a:p>
          <a:p>
            <a:pPr marL="0" indent="0" algn="ctr">
              <a:buNone/>
            </a:pPr>
            <a:endParaRPr lang="en-GB" dirty="0"/>
          </a:p>
          <a:p>
            <a:pPr marL="0" indent="0" algn="ctr">
              <a:buNone/>
            </a:pPr>
            <a:endParaRPr lang="en-GB" dirty="0"/>
          </a:p>
          <a:p>
            <a:pPr marL="0" indent="0" algn="ctr">
              <a:buNone/>
            </a:pPr>
            <a:r>
              <a:rPr lang="en-GB" dirty="0"/>
              <a:t>Component 1</a:t>
            </a:r>
          </a:p>
        </p:txBody>
      </p:sp>
    </p:spTree>
    <p:extLst>
      <p:ext uri="{BB962C8B-B14F-4D97-AF65-F5344CB8AC3E}">
        <p14:creationId xmlns:p14="http://schemas.microsoft.com/office/powerpoint/2010/main" val="2228239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B12AF7AD-E6F9-4927-B4C5-0758E415D70F}"/>
              </a:ext>
            </a:extLst>
          </p:cNvPr>
          <p:cNvSpPr txBox="1">
            <a:spLocks/>
          </p:cNvSpPr>
          <p:nvPr/>
        </p:nvSpPr>
        <p:spPr>
          <a:xfrm>
            <a:off x="1109663" y="116632"/>
            <a:ext cx="7577137" cy="1048836"/>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4000" b="1" dirty="0">
                <a:solidFill>
                  <a:schemeClr val="bg1"/>
                </a:solidFill>
                <a:latin typeface="Arial" panose="020B0604020202020204" pitchFamily="34" charset="0"/>
                <a:cs typeface="Arial" panose="020B0604020202020204" pitchFamily="34" charset="0"/>
              </a:rPr>
              <a:t>Assessing evidence</a:t>
            </a:r>
          </a:p>
        </p:txBody>
      </p:sp>
      <p:sp>
        <p:nvSpPr>
          <p:cNvPr id="6" name="TextBox 5">
            <a:extLst>
              <a:ext uri="{FF2B5EF4-FFF2-40B4-BE49-F238E27FC236}">
                <a16:creationId xmlns:a16="http://schemas.microsoft.com/office/drawing/2014/main" id="{8FE6E631-33AE-4BF8-9811-2508E556599F}"/>
              </a:ext>
            </a:extLst>
          </p:cNvPr>
          <p:cNvSpPr txBox="1"/>
          <p:nvPr/>
        </p:nvSpPr>
        <p:spPr>
          <a:xfrm>
            <a:off x="197514" y="1052736"/>
            <a:ext cx="8748972" cy="6555641"/>
          </a:xfrm>
          <a:prstGeom prst="rect">
            <a:avLst/>
          </a:prstGeom>
          <a:noFill/>
        </p:spPr>
        <p:txBody>
          <a:bodyPr wrap="square" rtlCol="0">
            <a:spAutoFit/>
          </a:bodyPr>
          <a:lstStyle/>
          <a:p>
            <a:r>
              <a:rPr lang="en-GB" sz="2400" b="1" dirty="0">
                <a:latin typeface="Arial" panose="020B0604020202020204" pitchFamily="34" charset="0"/>
                <a:cs typeface="Arial" panose="020B0604020202020204" pitchFamily="34" charset="0"/>
              </a:rPr>
              <a:t>Assessment Purpose</a:t>
            </a:r>
          </a:p>
          <a:p>
            <a:pPr lvl="0"/>
            <a:endParaRPr lang="en-GB" sz="2400" dirty="0">
              <a:solidFill>
                <a:srgbClr val="FF0000"/>
              </a:solidFill>
            </a:endParaRPr>
          </a:p>
          <a:p>
            <a:pPr lvl="0"/>
            <a:r>
              <a:rPr lang="en-GB" sz="2200" dirty="0">
                <a:latin typeface="Arial" panose="020B0604020202020204" pitchFamily="34" charset="0"/>
                <a:cs typeface="Arial" panose="020B0604020202020204" pitchFamily="34" charset="0"/>
              </a:rPr>
              <a:t>GCSE Film Studies aims to develop learners’ knowledge and understanding of:</a:t>
            </a:r>
          </a:p>
          <a:p>
            <a:pPr lvl="0"/>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ways in which meanings and responses are generated through film</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A contrasting, diverse range of films from different national contexts</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How films reflect social, cultural and political contexts</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Film as an aesthetic medium</a:t>
            </a: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The relationship between film and technology over time</a:t>
            </a:r>
          </a:p>
          <a:p>
            <a:pPr marL="342900" lvl="0" indent="-342900">
              <a:buFont typeface="Arial" panose="020B0604020202020204" pitchFamily="34" charset="0"/>
              <a:buChar char="•"/>
            </a:pPr>
            <a:endParaRPr lang="en-GB" sz="2200" dirty="0">
              <a:latin typeface="Arial" panose="020B0604020202020204" pitchFamily="34" charset="0"/>
              <a:cs typeface="Arial" panose="020B0604020202020204" pitchFamily="34" charset="0"/>
            </a:endParaRPr>
          </a:p>
          <a:p>
            <a:pPr marL="342900" lvl="0" indent="-342900">
              <a:buFont typeface="Arial" panose="020B0604020202020204" pitchFamily="34" charset="0"/>
              <a:buChar char="•"/>
            </a:pPr>
            <a:r>
              <a:rPr lang="en-GB" sz="2200" dirty="0">
                <a:latin typeface="Arial" panose="020B0604020202020204" pitchFamily="34" charset="0"/>
                <a:cs typeface="Arial" panose="020B0604020202020204" pitchFamily="34" charset="0"/>
              </a:rPr>
              <a:t>Component 1 develops learners’ understanding of US Film through the study of three American films from different historical periods.</a:t>
            </a:r>
          </a:p>
          <a:p>
            <a:pPr lvl="0"/>
            <a:endParaRPr lang="en-GB" sz="2200" dirty="0">
              <a:latin typeface="Arial" panose="020B0604020202020204" pitchFamily="34" charset="0"/>
              <a:cs typeface="Arial" panose="020B0604020202020204" pitchFamily="34" charset="0"/>
            </a:endParaRPr>
          </a:p>
          <a:p>
            <a:pPr lvl="0"/>
            <a:endParaRPr lang="en-GB" sz="2200" dirty="0">
              <a:latin typeface="Arial" panose="020B0604020202020204" pitchFamily="34" charset="0"/>
              <a:cs typeface="Arial" panose="020B0604020202020204" pitchFamily="34" charset="0"/>
            </a:endParaRPr>
          </a:p>
          <a:p>
            <a:pPr lvl="0"/>
            <a:endParaRPr lang="en-GB" sz="2000" dirty="0"/>
          </a:p>
        </p:txBody>
      </p:sp>
    </p:spTree>
    <p:extLst>
      <p:ext uri="{BB962C8B-B14F-4D97-AF65-F5344CB8AC3E}">
        <p14:creationId xmlns:p14="http://schemas.microsoft.com/office/powerpoint/2010/main" val="4184239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08315D743CEC145AAE9815F14DFC2EE" ma:contentTypeVersion="13" ma:contentTypeDescription="Create a new document." ma:contentTypeScope="" ma:versionID="a4d488a0fb968603aacbdf55891fde2a">
  <xsd:schema xmlns:xsd="http://www.w3.org/2001/XMLSchema" xmlns:xs="http://www.w3.org/2001/XMLSchema" xmlns:p="http://schemas.microsoft.com/office/2006/metadata/properties" xmlns:ns2="82e184b6-85a8-46e3-8566-3c81e2119331" xmlns:ns3="36f98b4f-ba65-4a7d-9a34-48b23de556cb" targetNamespace="http://schemas.microsoft.com/office/2006/metadata/properties" ma:root="true" ma:fieldsID="d8f7d4981aadacc70ab7bd799bbc9b51" ns2:_="" ns3:_="">
    <xsd:import namespace="82e184b6-85a8-46e3-8566-3c81e2119331"/>
    <xsd:import namespace="36f98b4f-ba65-4a7d-9a34-48b23de556c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e184b6-85a8-46e3-8566-3c81e211933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6f98b4f-ba65-4a7d-9a34-48b23de556c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7643588-0C81-4354-9345-A6BA18BA9527}">
  <ds:schemaRefs>
    <ds:schemaRef ds:uri="http://schemas.microsoft.com/office/2006/documentManagement/types"/>
    <ds:schemaRef ds:uri="http://schemas.microsoft.com/office/infopath/2007/PartnerControls"/>
    <ds:schemaRef ds:uri="36f98b4f-ba65-4a7d-9a34-48b23de556cb"/>
    <ds:schemaRef ds:uri="http://purl.org/dc/elements/1.1/"/>
    <ds:schemaRef ds:uri="http://schemas.microsoft.com/office/2006/metadata/properties"/>
    <ds:schemaRef ds:uri="82e184b6-85a8-46e3-8566-3c81e2119331"/>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750AF7EA-0D1E-404B-8E33-11E1CAC9C1F7}">
  <ds:schemaRefs>
    <ds:schemaRef ds:uri="http://schemas.microsoft.com/sharepoint/v3/contenttype/forms"/>
  </ds:schemaRefs>
</ds:datastoreItem>
</file>

<file path=customXml/itemProps3.xml><?xml version="1.0" encoding="utf-8"?>
<ds:datastoreItem xmlns:ds="http://schemas.openxmlformats.org/officeDocument/2006/customXml" ds:itemID="{ACA4EEF5-0E96-416F-A00D-05406CE546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e184b6-85a8-46e3-8566-3c81e2119331"/>
    <ds:schemaRef ds:uri="36f98b4f-ba65-4a7d-9a34-48b23de556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88</TotalTime>
  <Words>2992</Words>
  <Application>Microsoft Office PowerPoint</Application>
  <PresentationFormat>On-screen Show (4:3)</PresentationFormat>
  <Paragraphs>295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Bliss</vt:lpstr>
      <vt:lpstr>Calibri</vt:lpstr>
      <vt:lpstr>Gotham Rounded Book</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Tovey, Helen</dc:creator>
  <cp:lastModifiedBy>Mearing-Lane, Jodie</cp:lastModifiedBy>
  <cp:revision>5</cp:revision>
  <dcterms:created xsi:type="dcterms:W3CDTF">2021-02-25T10:03:20Z</dcterms:created>
  <dcterms:modified xsi:type="dcterms:W3CDTF">2021-11-22T11:31:02Z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0x010100008315D743CEC145AAE9815F14DFC2EE</vt:lpwstr>
  </property>
</Properties>
</file>