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60" r:id="rId6"/>
  </p:sldMasterIdLst>
  <p:notesMasterIdLst>
    <p:notesMasterId r:id="rId93"/>
  </p:notesMasterIdLst>
  <p:sldIdLst>
    <p:sldId id="256" r:id="rId7"/>
    <p:sldId id="259" r:id="rId8"/>
    <p:sldId id="257" r:id="rId9"/>
    <p:sldId id="292" r:id="rId10"/>
    <p:sldId id="263" r:id="rId11"/>
    <p:sldId id="265" r:id="rId12"/>
    <p:sldId id="294" r:id="rId13"/>
    <p:sldId id="269" r:id="rId14"/>
    <p:sldId id="295" r:id="rId15"/>
    <p:sldId id="272" r:id="rId16"/>
    <p:sldId id="274" r:id="rId17"/>
    <p:sldId id="297" r:id="rId18"/>
    <p:sldId id="278" r:id="rId19"/>
    <p:sldId id="280" r:id="rId20"/>
    <p:sldId id="304" r:id="rId21"/>
    <p:sldId id="299" r:id="rId22"/>
    <p:sldId id="284" r:id="rId23"/>
    <p:sldId id="286" r:id="rId24"/>
    <p:sldId id="301" r:id="rId25"/>
    <p:sldId id="290" r:id="rId26"/>
    <p:sldId id="306" r:id="rId27"/>
    <p:sldId id="309" r:id="rId28"/>
    <p:sldId id="311" r:id="rId29"/>
    <p:sldId id="313" r:id="rId30"/>
    <p:sldId id="315" r:id="rId31"/>
    <p:sldId id="436" r:id="rId32"/>
    <p:sldId id="319" r:id="rId33"/>
    <p:sldId id="321" r:id="rId34"/>
    <p:sldId id="323" r:id="rId35"/>
    <p:sldId id="432" r:id="rId36"/>
    <p:sldId id="434" r:id="rId37"/>
    <p:sldId id="325" r:id="rId38"/>
    <p:sldId id="327" r:id="rId39"/>
    <p:sldId id="329" r:id="rId40"/>
    <p:sldId id="331" r:id="rId41"/>
    <p:sldId id="333" r:id="rId42"/>
    <p:sldId id="335" r:id="rId43"/>
    <p:sldId id="337" r:id="rId44"/>
    <p:sldId id="339" r:id="rId45"/>
    <p:sldId id="341" r:id="rId46"/>
    <p:sldId id="343" r:id="rId47"/>
    <p:sldId id="372" r:id="rId48"/>
    <p:sldId id="344" r:id="rId49"/>
    <p:sldId id="346" r:id="rId50"/>
    <p:sldId id="348" r:id="rId51"/>
    <p:sldId id="356" r:id="rId52"/>
    <p:sldId id="358" r:id="rId53"/>
    <p:sldId id="360" r:id="rId54"/>
    <p:sldId id="362" r:id="rId55"/>
    <p:sldId id="364" r:id="rId56"/>
    <p:sldId id="366" r:id="rId57"/>
    <p:sldId id="368" r:id="rId58"/>
    <p:sldId id="437" r:id="rId59"/>
    <p:sldId id="350" r:id="rId60"/>
    <p:sldId id="352" r:id="rId61"/>
    <p:sldId id="354" r:id="rId62"/>
    <p:sldId id="370" r:id="rId63"/>
    <p:sldId id="374" r:id="rId64"/>
    <p:sldId id="376" r:id="rId65"/>
    <p:sldId id="378" r:id="rId66"/>
    <p:sldId id="380" r:id="rId67"/>
    <p:sldId id="382" r:id="rId68"/>
    <p:sldId id="384" r:id="rId69"/>
    <p:sldId id="386" r:id="rId70"/>
    <p:sldId id="388" r:id="rId71"/>
    <p:sldId id="390" r:id="rId72"/>
    <p:sldId id="392" r:id="rId73"/>
    <p:sldId id="394" r:id="rId74"/>
    <p:sldId id="396" r:id="rId75"/>
    <p:sldId id="398" r:id="rId76"/>
    <p:sldId id="400" r:id="rId77"/>
    <p:sldId id="402" r:id="rId78"/>
    <p:sldId id="404" r:id="rId79"/>
    <p:sldId id="406" r:id="rId80"/>
    <p:sldId id="408" r:id="rId81"/>
    <p:sldId id="410" r:id="rId82"/>
    <p:sldId id="412" r:id="rId83"/>
    <p:sldId id="414" r:id="rId84"/>
    <p:sldId id="416" r:id="rId85"/>
    <p:sldId id="418" r:id="rId86"/>
    <p:sldId id="420" r:id="rId87"/>
    <p:sldId id="431" r:id="rId88"/>
    <p:sldId id="438" r:id="rId89"/>
    <p:sldId id="439" r:id="rId90"/>
    <p:sldId id="440" r:id="rId91"/>
    <p:sldId id="441" r:id="rId9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loyd, Dan" initials="LD" lastIdx="1" clrIdx="0">
    <p:extLst>
      <p:ext uri="{19B8F6BF-5375-455C-9EA6-DF929625EA0E}">
        <p15:presenceInfo xmlns:p15="http://schemas.microsoft.com/office/powerpoint/2012/main" userId="S::lloydd@wjec.co.uk::9d59e4a1-01cb-4cd9-9a83-94b13a0718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4B3A8"/>
    <a:srgbClr val="FFCC00"/>
    <a:srgbClr val="FF33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4FDDD-20E3-4F1C-8083-F619A92A2B8C}" v="67" dt="2020-03-31T12:27:48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153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commentAuthors" Target="commentAuthors.xml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, Dan" userId="9d59e4a1-01cb-4cd9-9a83-94b13a0718ae" providerId="ADAL" clId="{1874FDDD-20E3-4F1C-8083-F619A92A2B8C}"/>
    <pc:docChg chg="undo redo custSel addSld delSld modSld sldOrd">
      <pc:chgData name="Lloyd, Dan" userId="9d59e4a1-01cb-4cd9-9a83-94b13a0718ae" providerId="ADAL" clId="{1874FDDD-20E3-4F1C-8083-F619A92A2B8C}" dt="2020-03-31T12:42:46.975" v="962" actId="1076"/>
      <pc:docMkLst>
        <pc:docMk/>
      </pc:docMkLst>
      <pc:sldChg chg="addSp modSp">
        <pc:chgData name="Lloyd, Dan" userId="9d59e4a1-01cb-4cd9-9a83-94b13a0718ae" providerId="ADAL" clId="{1874FDDD-20E3-4F1C-8083-F619A92A2B8C}" dt="2020-03-31T12:25:01.190" v="727" actId="1076"/>
        <pc:sldMkLst>
          <pc:docMk/>
          <pc:sldMk cId="3415581017" sldId="259"/>
        </pc:sldMkLst>
        <pc:spChg chg="mod">
          <ac:chgData name="Lloyd, Dan" userId="9d59e4a1-01cb-4cd9-9a83-94b13a0718ae" providerId="ADAL" clId="{1874FDDD-20E3-4F1C-8083-F619A92A2B8C}" dt="2020-03-31T12:21:28.997" v="656" actId="1076"/>
          <ac:spMkLst>
            <pc:docMk/>
            <pc:sldMk cId="3415581017" sldId="259"/>
            <ac:spMk id="2" creationId="{00000000-0000-0000-0000-000000000000}"/>
          </ac:spMkLst>
        </pc:spChg>
        <pc:spChg chg="add mod">
          <ac:chgData name="Lloyd, Dan" userId="9d59e4a1-01cb-4cd9-9a83-94b13a0718ae" providerId="ADAL" clId="{1874FDDD-20E3-4F1C-8083-F619A92A2B8C}" dt="2020-03-31T12:25:01.190" v="727" actId="1076"/>
          <ac:spMkLst>
            <pc:docMk/>
            <pc:sldMk cId="3415581017" sldId="259"/>
            <ac:spMk id="5" creationId="{A8A4F7D9-B81D-419A-B4D5-CF2A63AB3039}"/>
          </ac:spMkLst>
        </pc:spChg>
        <pc:picChg chg="mod">
          <ac:chgData name="Lloyd, Dan" userId="9d59e4a1-01cb-4cd9-9a83-94b13a0718ae" providerId="ADAL" clId="{1874FDDD-20E3-4F1C-8083-F619A92A2B8C}" dt="2020-03-31T12:24:02.728" v="717" actId="1076"/>
          <ac:picMkLst>
            <pc:docMk/>
            <pc:sldMk cId="3415581017" sldId="259"/>
            <ac:picMk id="15" creationId="{3CC0AD71-F83E-46B7-9CDC-72BB654BC4F1}"/>
          </ac:picMkLst>
        </pc:picChg>
      </pc:sldChg>
      <pc:sldChg chg="addSp modSp">
        <pc:chgData name="Lloyd, Dan" userId="9d59e4a1-01cb-4cd9-9a83-94b13a0718ae" providerId="ADAL" clId="{1874FDDD-20E3-4F1C-8083-F619A92A2B8C}" dt="2020-03-31T12:30:58.771" v="844" actId="1076"/>
        <pc:sldMkLst>
          <pc:docMk/>
          <pc:sldMk cId="1990972593" sldId="272"/>
        </pc:sldMkLst>
        <pc:spChg chg="mod">
          <ac:chgData name="Lloyd, Dan" userId="9d59e4a1-01cb-4cd9-9a83-94b13a0718ae" providerId="ADAL" clId="{1874FDDD-20E3-4F1C-8083-F619A92A2B8C}" dt="2020-03-31T12:30:51.599" v="843" actId="1076"/>
          <ac:spMkLst>
            <pc:docMk/>
            <pc:sldMk cId="1990972593" sldId="272"/>
            <ac:spMk id="2" creationId="{00000000-0000-0000-0000-000000000000}"/>
          </ac:spMkLst>
        </pc:spChg>
        <pc:spChg chg="add mod">
          <ac:chgData name="Lloyd, Dan" userId="9d59e4a1-01cb-4cd9-9a83-94b13a0718ae" providerId="ADAL" clId="{1874FDDD-20E3-4F1C-8083-F619A92A2B8C}" dt="2020-03-31T12:30:58.771" v="844" actId="1076"/>
          <ac:spMkLst>
            <pc:docMk/>
            <pc:sldMk cId="1990972593" sldId="272"/>
            <ac:spMk id="3" creationId="{C5D78A6F-CF11-4373-BE63-EAB36F0526F2}"/>
          </ac:spMkLst>
        </pc:spChg>
      </pc:sldChg>
      <pc:sldChg chg="addSp modSp">
        <pc:chgData name="Lloyd, Dan" userId="9d59e4a1-01cb-4cd9-9a83-94b13a0718ae" providerId="ADAL" clId="{1874FDDD-20E3-4F1C-8083-F619A92A2B8C}" dt="2020-03-31T12:37:18.123" v="857" actId="1076"/>
        <pc:sldMkLst>
          <pc:docMk/>
          <pc:sldMk cId="176960798" sldId="284"/>
        </pc:sldMkLst>
        <pc:spChg chg="add mod">
          <ac:chgData name="Lloyd, Dan" userId="9d59e4a1-01cb-4cd9-9a83-94b13a0718ae" providerId="ADAL" clId="{1874FDDD-20E3-4F1C-8083-F619A92A2B8C}" dt="2020-03-31T12:37:18.123" v="857" actId="1076"/>
          <ac:spMkLst>
            <pc:docMk/>
            <pc:sldMk cId="176960798" sldId="284"/>
            <ac:spMk id="2" creationId="{5213DFFB-A029-4444-835F-B2B8CC8011CC}"/>
          </ac:spMkLst>
        </pc:spChg>
        <pc:spChg chg="mod">
          <ac:chgData name="Lloyd, Dan" userId="9d59e4a1-01cb-4cd9-9a83-94b13a0718ae" providerId="ADAL" clId="{1874FDDD-20E3-4F1C-8083-F619A92A2B8C}" dt="2020-03-31T11:49:39.713" v="606" actId="1076"/>
          <ac:spMkLst>
            <pc:docMk/>
            <pc:sldMk cId="176960798" sldId="284"/>
            <ac:spMk id="5" creationId="{00000000-0000-0000-0000-000000000000}"/>
          </ac:spMkLst>
        </pc:spChg>
      </pc:sldChg>
      <pc:sldChg chg="addSp modSp">
        <pc:chgData name="Lloyd, Dan" userId="9d59e4a1-01cb-4cd9-9a83-94b13a0718ae" providerId="ADAL" clId="{1874FDDD-20E3-4F1C-8083-F619A92A2B8C}" dt="2020-03-31T12:37:01.353" v="849" actId="1076"/>
        <pc:sldMkLst>
          <pc:docMk/>
          <pc:sldMk cId="4050026863" sldId="299"/>
        </pc:sldMkLst>
        <pc:spChg chg="add mod">
          <ac:chgData name="Lloyd, Dan" userId="9d59e4a1-01cb-4cd9-9a83-94b13a0718ae" providerId="ADAL" clId="{1874FDDD-20E3-4F1C-8083-F619A92A2B8C}" dt="2020-03-31T12:37:01.353" v="849" actId="1076"/>
          <ac:spMkLst>
            <pc:docMk/>
            <pc:sldMk cId="4050026863" sldId="299"/>
            <ac:spMk id="2" creationId="{96EA4A56-39D4-4EB5-96B3-136F3D3BF2D1}"/>
          </ac:spMkLst>
        </pc:spChg>
        <pc:spChg chg="mod">
          <ac:chgData name="Lloyd, Dan" userId="9d59e4a1-01cb-4cd9-9a83-94b13a0718ae" providerId="ADAL" clId="{1874FDDD-20E3-4F1C-8083-F619A92A2B8C}" dt="2020-03-31T12:27:45.473" v="772" actId="403"/>
          <ac:spMkLst>
            <pc:docMk/>
            <pc:sldMk cId="4050026863" sldId="299"/>
            <ac:spMk id="6" creationId="{00000000-0000-0000-0000-000000000000}"/>
          </ac:spMkLst>
        </pc:spChg>
        <pc:picChg chg="mod">
          <ac:chgData name="Lloyd, Dan" userId="9d59e4a1-01cb-4cd9-9a83-94b13a0718ae" providerId="ADAL" clId="{1874FDDD-20E3-4F1C-8083-F619A92A2B8C}" dt="2020-03-31T12:36:33.602" v="845" actId="1076"/>
          <ac:picMkLst>
            <pc:docMk/>
            <pc:sldMk cId="4050026863" sldId="299"/>
            <ac:picMk id="10" creationId="{FC1D9B6C-18FB-4169-AC50-CB082B6A9344}"/>
          </ac:picMkLst>
        </pc:picChg>
      </pc:sldChg>
      <pc:sldChg chg="addSp modSp">
        <pc:chgData name="Lloyd, Dan" userId="9d59e4a1-01cb-4cd9-9a83-94b13a0718ae" providerId="ADAL" clId="{1874FDDD-20E3-4F1C-8083-F619A92A2B8C}" dt="2020-03-31T12:37:53.179" v="864" actId="1076"/>
        <pc:sldMkLst>
          <pc:docMk/>
          <pc:sldMk cId="2144530391" sldId="301"/>
        </pc:sldMkLst>
        <pc:spChg chg="add mod">
          <ac:chgData name="Lloyd, Dan" userId="9d59e4a1-01cb-4cd9-9a83-94b13a0718ae" providerId="ADAL" clId="{1874FDDD-20E3-4F1C-8083-F619A92A2B8C}" dt="2020-03-31T12:37:53.179" v="864" actId="1076"/>
          <ac:spMkLst>
            <pc:docMk/>
            <pc:sldMk cId="2144530391" sldId="301"/>
            <ac:spMk id="2" creationId="{BF7C0638-0D50-4A68-8A13-7DF729C86407}"/>
          </ac:spMkLst>
        </pc:spChg>
        <pc:spChg chg="mod">
          <ac:chgData name="Lloyd, Dan" userId="9d59e4a1-01cb-4cd9-9a83-94b13a0718ae" providerId="ADAL" clId="{1874FDDD-20E3-4F1C-8083-F619A92A2B8C}" dt="2020-03-31T11:48:45.804" v="601" actId="1076"/>
          <ac:spMkLst>
            <pc:docMk/>
            <pc:sldMk cId="2144530391" sldId="301"/>
            <ac:spMk id="5" creationId="{00000000-0000-0000-0000-000000000000}"/>
          </ac:spMkLst>
        </pc:spChg>
        <pc:picChg chg="mod">
          <ac:chgData name="Lloyd, Dan" userId="9d59e4a1-01cb-4cd9-9a83-94b13a0718ae" providerId="ADAL" clId="{1874FDDD-20E3-4F1C-8083-F619A92A2B8C}" dt="2020-03-31T11:47:59.540" v="595" actId="1076"/>
          <ac:picMkLst>
            <pc:docMk/>
            <pc:sldMk cId="2144530391" sldId="301"/>
            <ac:picMk id="7" creationId="{0D8B0CCB-D282-4A21-B4A8-224DFC1255CE}"/>
          </ac:picMkLst>
        </pc:picChg>
        <pc:picChg chg="mod">
          <ac:chgData name="Lloyd, Dan" userId="9d59e4a1-01cb-4cd9-9a83-94b13a0718ae" providerId="ADAL" clId="{1874FDDD-20E3-4F1C-8083-F619A92A2B8C}" dt="2020-03-31T11:46:32.873" v="555" actId="1076"/>
          <ac:picMkLst>
            <pc:docMk/>
            <pc:sldMk cId="2144530391" sldId="301"/>
            <ac:picMk id="9" creationId="{56CA46DC-750D-4937-BEAC-BA03EDE06D19}"/>
          </ac:picMkLst>
        </pc:picChg>
      </pc:sldChg>
      <pc:sldChg chg="addSp modSp">
        <pc:chgData name="Lloyd, Dan" userId="9d59e4a1-01cb-4cd9-9a83-94b13a0718ae" providerId="ADAL" clId="{1874FDDD-20E3-4F1C-8083-F619A92A2B8C}" dt="2020-03-31T12:38:56.736" v="881" actId="1076"/>
        <pc:sldMkLst>
          <pc:docMk/>
          <pc:sldMk cId="2182529034" sldId="335"/>
        </pc:sldMkLst>
        <pc:spChg chg="add mod">
          <ac:chgData name="Lloyd, Dan" userId="9d59e4a1-01cb-4cd9-9a83-94b13a0718ae" providerId="ADAL" clId="{1874FDDD-20E3-4F1C-8083-F619A92A2B8C}" dt="2020-03-31T12:38:56.736" v="881" actId="1076"/>
          <ac:spMkLst>
            <pc:docMk/>
            <pc:sldMk cId="2182529034" sldId="335"/>
            <ac:spMk id="3" creationId="{4C169B01-4078-4DD3-AD2C-2A51CFC66470}"/>
          </ac:spMkLst>
        </pc:spChg>
      </pc:sldChg>
      <pc:sldChg chg="addSp modSp">
        <pc:chgData name="Lloyd, Dan" userId="9d59e4a1-01cb-4cd9-9a83-94b13a0718ae" providerId="ADAL" clId="{1874FDDD-20E3-4F1C-8083-F619A92A2B8C}" dt="2020-03-31T12:39:24.002" v="887" actId="1076"/>
        <pc:sldMkLst>
          <pc:docMk/>
          <pc:sldMk cId="2905687186" sldId="337"/>
        </pc:sldMkLst>
        <pc:spChg chg="mod">
          <ac:chgData name="Lloyd, Dan" userId="9d59e4a1-01cb-4cd9-9a83-94b13a0718ae" providerId="ADAL" clId="{1874FDDD-20E3-4F1C-8083-F619A92A2B8C}" dt="2020-03-31T11:42:02.032" v="547" actId="1076"/>
          <ac:spMkLst>
            <pc:docMk/>
            <pc:sldMk cId="2905687186" sldId="337"/>
            <ac:spMk id="2" creationId="{00000000-0000-0000-0000-000000000000}"/>
          </ac:spMkLst>
        </pc:spChg>
        <pc:spChg chg="add mod">
          <ac:chgData name="Lloyd, Dan" userId="9d59e4a1-01cb-4cd9-9a83-94b13a0718ae" providerId="ADAL" clId="{1874FDDD-20E3-4F1C-8083-F619A92A2B8C}" dt="2020-03-31T12:39:24.002" v="887" actId="1076"/>
          <ac:spMkLst>
            <pc:docMk/>
            <pc:sldMk cId="2905687186" sldId="337"/>
            <ac:spMk id="3" creationId="{10777B81-D128-40D0-9DA4-49135D643968}"/>
          </ac:spMkLst>
        </pc:spChg>
        <pc:picChg chg="mod">
          <ac:chgData name="Lloyd, Dan" userId="9d59e4a1-01cb-4cd9-9a83-94b13a0718ae" providerId="ADAL" clId="{1874FDDD-20E3-4F1C-8083-F619A92A2B8C}" dt="2020-03-31T11:41:56.773" v="546" actId="1076"/>
          <ac:picMkLst>
            <pc:docMk/>
            <pc:sldMk cId="2905687186" sldId="337"/>
            <ac:picMk id="6" creationId="{B7BF7909-90E4-4621-B4EB-3726682D81EE}"/>
          </ac:picMkLst>
        </pc:picChg>
        <pc:picChg chg="mod">
          <ac:chgData name="Lloyd, Dan" userId="9d59e4a1-01cb-4cd9-9a83-94b13a0718ae" providerId="ADAL" clId="{1874FDDD-20E3-4F1C-8083-F619A92A2B8C}" dt="2020-03-31T11:41:49.857" v="544" actId="1076"/>
          <ac:picMkLst>
            <pc:docMk/>
            <pc:sldMk cId="2905687186" sldId="337"/>
            <ac:picMk id="8" creationId="{F10739C2-ABB2-4DEA-8015-F6523B91E0E5}"/>
          </ac:picMkLst>
        </pc:picChg>
        <pc:picChg chg="mod">
          <ac:chgData name="Lloyd, Dan" userId="9d59e4a1-01cb-4cd9-9a83-94b13a0718ae" providerId="ADAL" clId="{1874FDDD-20E3-4F1C-8083-F619A92A2B8C}" dt="2020-03-31T11:41:52.861" v="545" actId="1076"/>
          <ac:picMkLst>
            <pc:docMk/>
            <pc:sldMk cId="2905687186" sldId="337"/>
            <ac:picMk id="10" creationId="{552EFBA8-2909-42EC-B611-50072B0B0916}"/>
          </ac:picMkLst>
        </pc:picChg>
      </pc:sldChg>
      <pc:sldChg chg="addSp modSp">
        <pc:chgData name="Lloyd, Dan" userId="9d59e4a1-01cb-4cd9-9a83-94b13a0718ae" providerId="ADAL" clId="{1874FDDD-20E3-4F1C-8083-F619A92A2B8C}" dt="2020-03-31T12:41:08.173" v="917" actId="1076"/>
        <pc:sldMkLst>
          <pc:docMk/>
          <pc:sldMk cId="2012475561" sldId="354"/>
        </pc:sldMkLst>
        <pc:spChg chg="mod">
          <ac:chgData name="Lloyd, Dan" userId="9d59e4a1-01cb-4cd9-9a83-94b13a0718ae" providerId="ADAL" clId="{1874FDDD-20E3-4F1C-8083-F619A92A2B8C}" dt="2020-03-31T11:38:48.089" v="537" actId="1076"/>
          <ac:spMkLst>
            <pc:docMk/>
            <pc:sldMk cId="2012475561" sldId="354"/>
            <ac:spMk id="2" creationId="{00000000-0000-0000-0000-000000000000}"/>
          </ac:spMkLst>
        </pc:spChg>
        <pc:spChg chg="add mod">
          <ac:chgData name="Lloyd, Dan" userId="9d59e4a1-01cb-4cd9-9a83-94b13a0718ae" providerId="ADAL" clId="{1874FDDD-20E3-4F1C-8083-F619A92A2B8C}" dt="2020-03-31T12:41:08.173" v="917" actId="1076"/>
          <ac:spMkLst>
            <pc:docMk/>
            <pc:sldMk cId="2012475561" sldId="354"/>
            <ac:spMk id="3" creationId="{054EFA4E-C9F9-4F9C-A213-3CF8699B34EF}"/>
          </ac:spMkLst>
        </pc:spChg>
        <pc:picChg chg="mod">
          <ac:chgData name="Lloyd, Dan" userId="9d59e4a1-01cb-4cd9-9a83-94b13a0718ae" providerId="ADAL" clId="{1874FDDD-20E3-4F1C-8083-F619A92A2B8C}" dt="2020-03-31T11:14:44.811" v="341" actId="1076"/>
          <ac:picMkLst>
            <pc:docMk/>
            <pc:sldMk cId="2012475561" sldId="354"/>
            <ac:picMk id="4" creationId="{2BC5B40C-67CC-457B-B1A6-DFF1F8F6C3DE}"/>
          </ac:picMkLst>
        </pc:picChg>
        <pc:picChg chg="mod">
          <ac:chgData name="Lloyd, Dan" userId="9d59e4a1-01cb-4cd9-9a83-94b13a0718ae" providerId="ADAL" clId="{1874FDDD-20E3-4F1C-8083-F619A92A2B8C}" dt="2020-03-31T11:11:40.533" v="301" actId="1076"/>
          <ac:picMkLst>
            <pc:docMk/>
            <pc:sldMk cId="2012475561" sldId="354"/>
            <ac:picMk id="12" creationId="{F87B47E2-B408-4682-925F-14B94030FE83}"/>
          </ac:picMkLst>
        </pc:picChg>
      </pc:sldChg>
      <pc:sldChg chg="addSp modSp">
        <pc:chgData name="Lloyd, Dan" userId="9d59e4a1-01cb-4cd9-9a83-94b13a0718ae" providerId="ADAL" clId="{1874FDDD-20E3-4F1C-8083-F619A92A2B8C}" dt="2020-03-31T12:39:59.686" v="893" actId="1076"/>
        <pc:sldMkLst>
          <pc:docMk/>
          <pc:sldMk cId="230145790" sldId="362"/>
        </pc:sldMkLst>
        <pc:spChg chg="mod">
          <ac:chgData name="Lloyd, Dan" userId="9d59e4a1-01cb-4cd9-9a83-94b13a0718ae" providerId="ADAL" clId="{1874FDDD-20E3-4F1C-8083-F619A92A2B8C}" dt="2020-03-31T11:38:14.551" v="535" actId="1076"/>
          <ac:spMkLst>
            <pc:docMk/>
            <pc:sldMk cId="230145790" sldId="362"/>
            <ac:spMk id="2" creationId="{00000000-0000-0000-0000-000000000000}"/>
          </ac:spMkLst>
        </pc:spChg>
        <pc:spChg chg="add mod">
          <ac:chgData name="Lloyd, Dan" userId="9d59e4a1-01cb-4cd9-9a83-94b13a0718ae" providerId="ADAL" clId="{1874FDDD-20E3-4F1C-8083-F619A92A2B8C}" dt="2020-03-31T12:39:59.686" v="893" actId="1076"/>
          <ac:spMkLst>
            <pc:docMk/>
            <pc:sldMk cId="230145790" sldId="362"/>
            <ac:spMk id="3" creationId="{B5099DA4-858B-4B1F-B188-0BDD241F59A6}"/>
          </ac:spMkLst>
        </pc:spChg>
        <pc:picChg chg="mod">
          <ac:chgData name="Lloyd, Dan" userId="9d59e4a1-01cb-4cd9-9a83-94b13a0718ae" providerId="ADAL" clId="{1874FDDD-20E3-4F1C-8083-F619A92A2B8C}" dt="2020-03-31T11:25:39.998" v="440" actId="1076"/>
          <ac:picMkLst>
            <pc:docMk/>
            <pc:sldMk cId="230145790" sldId="362"/>
            <ac:picMk id="8" creationId="{81D25F59-D36B-4032-89D8-9BFB07383B92}"/>
          </ac:picMkLst>
        </pc:picChg>
      </pc:sldChg>
      <pc:sldChg chg="addSp delSp modSp">
        <pc:chgData name="Lloyd, Dan" userId="9d59e4a1-01cb-4cd9-9a83-94b13a0718ae" providerId="ADAL" clId="{1874FDDD-20E3-4F1C-8083-F619A92A2B8C}" dt="2020-03-31T11:45:26.837" v="552" actId="1076"/>
        <pc:sldMkLst>
          <pc:docMk/>
          <pc:sldMk cId="2166688608" sldId="372"/>
        </pc:sldMkLst>
        <pc:spChg chg="add del">
          <ac:chgData name="Lloyd, Dan" userId="9d59e4a1-01cb-4cd9-9a83-94b13a0718ae" providerId="ADAL" clId="{1874FDDD-20E3-4F1C-8083-F619A92A2B8C}" dt="2020-03-31T11:32:14.548" v="491"/>
          <ac:spMkLst>
            <pc:docMk/>
            <pc:sldMk cId="2166688608" sldId="372"/>
            <ac:spMk id="3" creationId="{7F554CED-911F-4CDB-A519-42B42F9C2411}"/>
          </ac:spMkLst>
        </pc:spChg>
        <pc:spChg chg="add mod">
          <ac:chgData name="Lloyd, Dan" userId="9d59e4a1-01cb-4cd9-9a83-94b13a0718ae" providerId="ADAL" clId="{1874FDDD-20E3-4F1C-8083-F619A92A2B8C}" dt="2020-03-31T11:45:26.837" v="552" actId="1076"/>
          <ac:spMkLst>
            <pc:docMk/>
            <pc:sldMk cId="2166688608" sldId="372"/>
            <ac:spMk id="5" creationId="{982BD8A6-5757-4E5E-9E38-D7C0F05D2941}"/>
          </ac:spMkLst>
        </pc:spChg>
      </pc:sldChg>
      <pc:sldChg chg="addSp modSp">
        <pc:chgData name="Lloyd, Dan" userId="9d59e4a1-01cb-4cd9-9a83-94b13a0718ae" providerId="ADAL" clId="{1874FDDD-20E3-4F1C-8083-F619A92A2B8C}" dt="2020-03-31T12:41:59.541" v="940" actId="1076"/>
        <pc:sldMkLst>
          <pc:docMk/>
          <pc:sldMk cId="4109386015" sldId="382"/>
        </pc:sldMkLst>
        <pc:spChg chg="mod">
          <ac:chgData name="Lloyd, Dan" userId="9d59e4a1-01cb-4cd9-9a83-94b13a0718ae" providerId="ADAL" clId="{1874FDDD-20E3-4F1C-8083-F619A92A2B8C}" dt="2020-03-31T12:41:25.791" v="918" actId="20577"/>
          <ac:spMkLst>
            <pc:docMk/>
            <pc:sldMk cId="4109386015" sldId="382"/>
            <ac:spMk id="2" creationId="{00000000-0000-0000-0000-000000000000}"/>
          </ac:spMkLst>
        </pc:spChg>
        <pc:spChg chg="add mod">
          <ac:chgData name="Lloyd, Dan" userId="9d59e4a1-01cb-4cd9-9a83-94b13a0718ae" providerId="ADAL" clId="{1874FDDD-20E3-4F1C-8083-F619A92A2B8C}" dt="2020-03-31T12:41:59.541" v="940" actId="1076"/>
          <ac:spMkLst>
            <pc:docMk/>
            <pc:sldMk cId="4109386015" sldId="382"/>
            <ac:spMk id="3" creationId="{0C486285-6EAF-463A-8E35-A17EE947F4C4}"/>
          </ac:spMkLst>
        </pc:spChg>
      </pc:sldChg>
      <pc:sldChg chg="addSp delSp modSp addCm delCm">
        <pc:chgData name="Lloyd, Dan" userId="9d59e4a1-01cb-4cd9-9a83-94b13a0718ae" providerId="ADAL" clId="{1874FDDD-20E3-4F1C-8083-F619A92A2B8C}" dt="2020-03-31T12:42:46.975" v="962" actId="1076"/>
        <pc:sldMkLst>
          <pc:docMk/>
          <pc:sldMk cId="2494684941" sldId="386"/>
        </pc:sldMkLst>
        <pc:spChg chg="mod">
          <ac:chgData name="Lloyd, Dan" userId="9d59e4a1-01cb-4cd9-9a83-94b13a0718ae" providerId="ADAL" clId="{1874FDDD-20E3-4F1C-8083-F619A92A2B8C}" dt="2020-03-31T11:39:58.932" v="542" actId="1076"/>
          <ac:spMkLst>
            <pc:docMk/>
            <pc:sldMk cId="2494684941" sldId="386"/>
            <ac:spMk id="2" creationId="{00000000-0000-0000-0000-000000000000}"/>
          </ac:spMkLst>
        </pc:spChg>
        <pc:spChg chg="add del mod">
          <ac:chgData name="Lloyd, Dan" userId="9d59e4a1-01cb-4cd9-9a83-94b13a0718ae" providerId="ADAL" clId="{1874FDDD-20E3-4F1C-8083-F619A92A2B8C}" dt="2020-03-31T10:35:17.764" v="15" actId="11529"/>
          <ac:spMkLst>
            <pc:docMk/>
            <pc:sldMk cId="2494684941" sldId="386"/>
            <ac:spMk id="3" creationId="{632822AC-F6F1-47E9-8283-09AA45CE276E}"/>
          </ac:spMkLst>
        </pc:spChg>
        <pc:spChg chg="add del mod">
          <ac:chgData name="Lloyd, Dan" userId="9d59e4a1-01cb-4cd9-9a83-94b13a0718ae" providerId="ADAL" clId="{1874FDDD-20E3-4F1C-8083-F619A92A2B8C}" dt="2020-03-31T10:41:41.438" v="31" actId="767"/>
          <ac:spMkLst>
            <pc:docMk/>
            <pc:sldMk cId="2494684941" sldId="386"/>
            <ac:spMk id="3" creationId="{7492ED20-EA1C-4531-A71E-D07BF200BDBB}"/>
          </ac:spMkLst>
        </pc:spChg>
        <pc:spChg chg="add del mod">
          <ac:chgData name="Lloyd, Dan" userId="9d59e4a1-01cb-4cd9-9a83-94b13a0718ae" providerId="ADAL" clId="{1874FDDD-20E3-4F1C-8083-F619A92A2B8C}" dt="2020-03-31T10:45:08.916" v="40"/>
          <ac:spMkLst>
            <pc:docMk/>
            <pc:sldMk cId="2494684941" sldId="386"/>
            <ac:spMk id="5" creationId="{54EB0F59-6277-481F-BC7A-4D5EB6213908}"/>
          </ac:spMkLst>
        </pc:spChg>
        <pc:spChg chg="add del mod">
          <ac:chgData name="Lloyd, Dan" userId="9d59e4a1-01cb-4cd9-9a83-94b13a0718ae" providerId="ADAL" clId="{1874FDDD-20E3-4F1C-8083-F619A92A2B8C}" dt="2020-03-31T10:38:07.808" v="18" actId="11529"/>
          <ac:spMkLst>
            <pc:docMk/>
            <pc:sldMk cId="2494684941" sldId="386"/>
            <ac:spMk id="5" creationId="{F5A23014-4E89-48E3-9363-D6C53EBACFCB}"/>
          </ac:spMkLst>
        </pc:spChg>
        <pc:spChg chg="add del mod">
          <ac:chgData name="Lloyd, Dan" userId="9d59e4a1-01cb-4cd9-9a83-94b13a0718ae" providerId="ADAL" clId="{1874FDDD-20E3-4F1C-8083-F619A92A2B8C}" dt="2020-03-31T10:46:23.577" v="77" actId="11529"/>
          <ac:spMkLst>
            <pc:docMk/>
            <pc:sldMk cId="2494684941" sldId="386"/>
            <ac:spMk id="6" creationId="{80BD4D65-3EE1-4694-A87A-3DE1D35212CF}"/>
          </ac:spMkLst>
        </pc:spChg>
        <pc:spChg chg="add del mod">
          <ac:chgData name="Lloyd, Dan" userId="9d59e4a1-01cb-4cd9-9a83-94b13a0718ae" providerId="ADAL" clId="{1874FDDD-20E3-4F1C-8083-F619A92A2B8C}" dt="2020-03-31T10:52:02.673" v="129"/>
          <ac:spMkLst>
            <pc:docMk/>
            <pc:sldMk cId="2494684941" sldId="386"/>
            <ac:spMk id="8" creationId="{1A87B48F-187E-4510-9392-A38AA95AEA9F}"/>
          </ac:spMkLst>
        </pc:spChg>
        <pc:spChg chg="add del mod">
          <ac:chgData name="Lloyd, Dan" userId="9d59e4a1-01cb-4cd9-9a83-94b13a0718ae" providerId="ADAL" clId="{1874FDDD-20E3-4F1C-8083-F619A92A2B8C}" dt="2020-03-31T11:02:06.244" v="184"/>
          <ac:spMkLst>
            <pc:docMk/>
            <pc:sldMk cId="2494684941" sldId="386"/>
            <ac:spMk id="10" creationId="{72F42DB0-EBD2-49AC-ACCE-A27F3C71FE2D}"/>
          </ac:spMkLst>
        </pc:spChg>
        <pc:spChg chg="add del mod">
          <ac:chgData name="Lloyd, Dan" userId="9d59e4a1-01cb-4cd9-9a83-94b13a0718ae" providerId="ADAL" clId="{1874FDDD-20E3-4F1C-8083-F619A92A2B8C}" dt="2020-03-31T11:06:58.748" v="255"/>
          <ac:spMkLst>
            <pc:docMk/>
            <pc:sldMk cId="2494684941" sldId="386"/>
            <ac:spMk id="11" creationId="{747A54BA-D52B-4E5B-8717-AA9BA34261FD}"/>
          </ac:spMkLst>
        </pc:spChg>
        <pc:spChg chg="add del">
          <ac:chgData name="Lloyd, Dan" userId="9d59e4a1-01cb-4cd9-9a83-94b13a0718ae" providerId="ADAL" clId="{1874FDDD-20E3-4F1C-8083-F619A92A2B8C}" dt="2020-03-31T11:05:15.821" v="226"/>
          <ac:spMkLst>
            <pc:docMk/>
            <pc:sldMk cId="2494684941" sldId="386"/>
            <ac:spMk id="12" creationId="{7694B9CB-93E1-4A91-B837-8CF6AF161FD4}"/>
          </ac:spMkLst>
        </pc:spChg>
        <pc:spChg chg="add mod">
          <ac:chgData name="Lloyd, Dan" userId="9d59e4a1-01cb-4cd9-9a83-94b13a0718ae" providerId="ADAL" clId="{1874FDDD-20E3-4F1C-8083-F619A92A2B8C}" dt="2020-03-31T12:42:46.975" v="962" actId="1076"/>
          <ac:spMkLst>
            <pc:docMk/>
            <pc:sldMk cId="2494684941" sldId="386"/>
            <ac:spMk id="13" creationId="{1DC90E8E-D49E-45DB-A01E-E85208FC46CF}"/>
          </ac:spMkLst>
        </pc:spChg>
        <pc:picChg chg="mod">
          <ac:chgData name="Lloyd, Dan" userId="9d59e4a1-01cb-4cd9-9a83-94b13a0718ae" providerId="ADAL" clId="{1874FDDD-20E3-4F1C-8083-F619A92A2B8C}" dt="2020-03-31T11:06:45.632" v="248" actId="1076"/>
          <ac:picMkLst>
            <pc:docMk/>
            <pc:sldMk cId="2494684941" sldId="386"/>
            <ac:picMk id="9" creationId="{FB403B3B-BEA0-4798-BC0D-3CD9DA70BF58}"/>
          </ac:picMkLst>
        </pc:picChg>
      </pc:sldChg>
      <pc:sldChg chg="addSp delSp modSp add del ord">
        <pc:chgData name="Lloyd, Dan" userId="9d59e4a1-01cb-4cd9-9a83-94b13a0718ae" providerId="ADAL" clId="{1874FDDD-20E3-4F1C-8083-F619A92A2B8C}" dt="2020-03-31T10:32:07.852" v="7"/>
        <pc:sldMkLst>
          <pc:docMk/>
          <pc:sldMk cId="1616979077" sldId="442"/>
        </pc:sldMkLst>
        <pc:spChg chg="add del">
          <ac:chgData name="Lloyd, Dan" userId="9d59e4a1-01cb-4cd9-9a83-94b13a0718ae" providerId="ADAL" clId="{1874FDDD-20E3-4F1C-8083-F619A92A2B8C}" dt="2020-03-31T09:53:59.567" v="5"/>
          <ac:spMkLst>
            <pc:docMk/>
            <pc:sldMk cId="1616979077" sldId="442"/>
            <ac:spMk id="3" creationId="{EC94BE92-DDCF-4057-AEEE-8A29BC81FE12}"/>
          </ac:spMkLst>
        </pc:spChg>
        <pc:graphicFrameChg chg="add del mod">
          <ac:chgData name="Lloyd, Dan" userId="9d59e4a1-01cb-4cd9-9a83-94b13a0718ae" providerId="ADAL" clId="{1874FDDD-20E3-4F1C-8083-F619A92A2B8C}" dt="2020-03-31T09:53:59.567" v="5"/>
          <ac:graphicFrameMkLst>
            <pc:docMk/>
            <pc:sldMk cId="1616979077" sldId="442"/>
            <ac:graphicFrameMk id="4" creationId="{6A8F1D36-7215-4723-89A2-4DD89E7F8D8E}"/>
          </ac:graphicFrameMkLst>
        </pc:graphicFrameChg>
      </pc:sldChg>
      <pc:sldChg chg="add del">
        <pc:chgData name="Lloyd, Dan" userId="9d59e4a1-01cb-4cd9-9a83-94b13a0718ae" providerId="ADAL" clId="{1874FDDD-20E3-4F1C-8083-F619A92A2B8C}" dt="2020-03-31T09:52:51.379" v="1"/>
        <pc:sldMkLst>
          <pc:docMk/>
          <pc:sldMk cId="1971286634" sldId="4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3A318-A345-440B-B7CC-0F14B077441E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735FA-50B2-44B7-8511-EED44D3E5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42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2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09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7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25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0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251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55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74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7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65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098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73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25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3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00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251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55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7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3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72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65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098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7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0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25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5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7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7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EABA-017D-4ACD-95E7-5601EB16D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6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lang="en-GB" sz="1000" b="0" i="0" u="none" strike="noStrike" baseline="0" dirty="0">
              <a:latin typeface="Times New Roman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11560" y="18864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dirty="0">
                <a:solidFill>
                  <a:schemeClr val="bg1"/>
                </a:solidFill>
              </a:rPr>
              <a:t>Innovation 2019</a:t>
            </a:r>
            <a:endParaRPr lang="en-GB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A Celebration of Welsh Design &amp; Technology at Advanced Level and GCSE</a:t>
            </a:r>
          </a:p>
          <a:p>
            <a:pPr algn="r"/>
            <a:r>
              <a:rPr lang="en-US" sz="3000" dirty="0" err="1">
                <a:solidFill>
                  <a:schemeClr val="bg1"/>
                </a:solidFill>
              </a:rPr>
              <a:t>Arloesedd</a:t>
            </a:r>
            <a:r>
              <a:rPr lang="en-US" sz="3000" dirty="0">
                <a:solidFill>
                  <a:schemeClr val="bg1"/>
                </a:solidFill>
              </a:rPr>
              <a:t> 2019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GB" sz="1000" dirty="0" err="1">
                <a:solidFill>
                  <a:schemeClr val="bg1"/>
                </a:solidFill>
              </a:rPr>
              <a:t>Dathlu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Dylunio</a:t>
            </a:r>
            <a:r>
              <a:rPr lang="en-GB" sz="1000" dirty="0">
                <a:solidFill>
                  <a:schemeClr val="bg1"/>
                </a:solidFill>
              </a:rPr>
              <a:t> a </a:t>
            </a:r>
            <a:r>
              <a:rPr lang="en-GB" sz="1000" dirty="0" err="1">
                <a:solidFill>
                  <a:schemeClr val="bg1"/>
                </a:solidFill>
              </a:rPr>
              <a:t>Thechnoleg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Safon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Uwch</a:t>
            </a:r>
            <a:r>
              <a:rPr lang="en-GB" sz="1000" dirty="0">
                <a:solidFill>
                  <a:schemeClr val="bg1"/>
                </a:solidFill>
              </a:rPr>
              <a:t> a TGAU </a:t>
            </a:r>
            <a:r>
              <a:rPr lang="en-GB" sz="1000" dirty="0" err="1">
                <a:solidFill>
                  <a:schemeClr val="bg1"/>
                </a:solidFill>
              </a:rPr>
              <a:t>Cymru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95" y="6237312"/>
            <a:ext cx="1547217" cy="5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\\hwb@SSL\DavWWWRoot\wjec\prcom\Eduqas Materials\Materials for Wales\Logos\WJEC logos\White\WJEC_Logo_White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2"/>
            <a:ext cx="519662" cy="5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0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spcBef>
          <a:spcPct val="0"/>
        </a:spcBef>
        <a:buNone/>
        <a:defRPr lang="en-GB" sz="2800" b="0" i="0" u="none" strike="noStrike" kern="120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lang="en-GB" sz="1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lang="en-GB" sz="1000" b="0" i="0" u="none" strike="noStrike" baseline="0" dirty="0">
              <a:latin typeface="Times New Roman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11560" y="18864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dirty="0">
                <a:solidFill>
                  <a:schemeClr val="bg1"/>
                </a:solidFill>
              </a:rPr>
              <a:t>Innovation 2019</a:t>
            </a:r>
            <a:endParaRPr lang="en-GB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A Celebration of Welsh Design &amp; Technology at Advanced Level and GCSE</a:t>
            </a:r>
          </a:p>
          <a:p>
            <a:pPr algn="r"/>
            <a:r>
              <a:rPr lang="en-US" sz="3000" dirty="0" err="1">
                <a:solidFill>
                  <a:schemeClr val="bg1"/>
                </a:solidFill>
              </a:rPr>
              <a:t>Arloesedd</a:t>
            </a:r>
            <a:r>
              <a:rPr lang="en-US" sz="3000" dirty="0">
                <a:solidFill>
                  <a:schemeClr val="bg1"/>
                </a:solidFill>
              </a:rPr>
              <a:t> 2019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GB" sz="1000" dirty="0" err="1">
                <a:solidFill>
                  <a:schemeClr val="bg1"/>
                </a:solidFill>
              </a:rPr>
              <a:t>Dathlu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Dylunio</a:t>
            </a:r>
            <a:r>
              <a:rPr lang="en-GB" sz="1000" dirty="0">
                <a:solidFill>
                  <a:schemeClr val="bg1"/>
                </a:solidFill>
              </a:rPr>
              <a:t> a </a:t>
            </a:r>
            <a:r>
              <a:rPr lang="en-GB" sz="1000" dirty="0" err="1">
                <a:solidFill>
                  <a:schemeClr val="bg1"/>
                </a:solidFill>
              </a:rPr>
              <a:t>Thechnoleg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Safon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Uwch</a:t>
            </a:r>
            <a:r>
              <a:rPr lang="en-GB" sz="1000" dirty="0">
                <a:solidFill>
                  <a:schemeClr val="bg1"/>
                </a:solidFill>
              </a:rPr>
              <a:t> a TGAU </a:t>
            </a:r>
            <a:r>
              <a:rPr lang="en-GB" sz="1000" dirty="0" err="1">
                <a:solidFill>
                  <a:schemeClr val="bg1"/>
                </a:solidFill>
              </a:rPr>
              <a:t>Cymru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95" y="6237312"/>
            <a:ext cx="1547217" cy="5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\\hwb@SSL\DavWWWRoot\wjec\prcom\Eduqas Materials\Materials for Wales\Logos\WJEC logos\White\WJEC_Logo_White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2"/>
            <a:ext cx="519662" cy="5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0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0" eaLnBrk="1" latinLnBrk="0" hangingPunct="1">
        <a:spcBef>
          <a:spcPct val="0"/>
        </a:spcBef>
        <a:buNone/>
        <a:defRPr lang="en-GB" sz="2800" b="0" i="0" u="none" strike="noStrike" kern="120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lang="en-GB" sz="1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lang="en-GB" sz="1000" b="0" i="0" u="none" strike="noStrike" baseline="0" dirty="0">
              <a:latin typeface="Times New Roman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1278-8597-482E-84C9-7AD220E0F74B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11560" y="18864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dirty="0">
                <a:solidFill>
                  <a:schemeClr val="bg1"/>
                </a:solidFill>
              </a:rPr>
              <a:t>Innovation 2019</a:t>
            </a:r>
            <a:endParaRPr lang="en-GB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A Celebration of Welsh Design &amp; Technology at Advanced Level and GCSE</a:t>
            </a:r>
          </a:p>
          <a:p>
            <a:pPr algn="r"/>
            <a:r>
              <a:rPr lang="en-US" sz="3000" dirty="0" err="1">
                <a:solidFill>
                  <a:schemeClr val="bg1"/>
                </a:solidFill>
              </a:rPr>
              <a:t>Arloesedd</a:t>
            </a:r>
            <a:r>
              <a:rPr lang="en-US" sz="3000" dirty="0">
                <a:solidFill>
                  <a:schemeClr val="bg1"/>
                </a:solidFill>
              </a:rPr>
              <a:t> 2019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GB" sz="1000" dirty="0" err="1">
                <a:solidFill>
                  <a:schemeClr val="bg1"/>
                </a:solidFill>
              </a:rPr>
              <a:t>Dathlu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Dylunio</a:t>
            </a:r>
            <a:r>
              <a:rPr lang="en-GB" sz="1000" dirty="0">
                <a:solidFill>
                  <a:schemeClr val="bg1"/>
                </a:solidFill>
              </a:rPr>
              <a:t> a </a:t>
            </a:r>
            <a:r>
              <a:rPr lang="en-GB" sz="1000" dirty="0" err="1">
                <a:solidFill>
                  <a:schemeClr val="bg1"/>
                </a:solidFill>
              </a:rPr>
              <a:t>Thechnoleg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Safon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Uwch</a:t>
            </a:r>
            <a:r>
              <a:rPr lang="en-GB" sz="1000" dirty="0">
                <a:solidFill>
                  <a:schemeClr val="bg1"/>
                </a:solidFill>
              </a:rPr>
              <a:t> a TGAU </a:t>
            </a:r>
            <a:r>
              <a:rPr lang="en-GB" sz="1000" dirty="0" err="1">
                <a:solidFill>
                  <a:schemeClr val="bg1"/>
                </a:solidFill>
              </a:rPr>
              <a:t>Cymru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95" y="6237312"/>
            <a:ext cx="1547217" cy="5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\\hwb@SSL\DavWWWRoot\wjec\prcom\Eduqas Materials\Materials for Wales\Logos\WJEC logos\White\WJEC_Logo_White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37312"/>
            <a:ext cx="519662" cy="5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0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spcBef>
          <a:spcPct val="0"/>
        </a:spcBef>
        <a:buNone/>
        <a:defRPr lang="en-GB" sz="2800" b="0" i="0" u="none" strike="noStrike" kern="1200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lang="en-GB" sz="1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G"/><Relationship Id="rId5" Type="http://schemas.openxmlformats.org/officeDocument/2006/relationships/image" Target="../media/image157.jpeg"/><Relationship Id="rId4" Type="http://schemas.openxmlformats.org/officeDocument/2006/relationships/image" Target="../media/image15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JPG"/><Relationship Id="rId4" Type="http://schemas.openxmlformats.org/officeDocument/2006/relationships/image" Target="../media/image1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09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jpeg"/><Relationship Id="rId4" Type="http://schemas.openxmlformats.org/officeDocument/2006/relationships/image" Target="../media/image22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7" Type="http://schemas.openxmlformats.org/officeDocument/2006/relationships/image" Target="../media/image233.jpe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G"/><Relationship Id="rId4" Type="http://schemas.openxmlformats.org/officeDocument/2006/relationships/image" Target="../media/image23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jpeg"/><Relationship Id="rId4" Type="http://schemas.openxmlformats.org/officeDocument/2006/relationships/image" Target="../media/image23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jpeg"/><Relationship Id="rId4" Type="http://schemas.openxmlformats.org/officeDocument/2006/relationships/image" Target="../media/image24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G"/><Relationship Id="rId5" Type="http://schemas.openxmlformats.org/officeDocument/2006/relationships/image" Target="../media/image251.JPG"/><Relationship Id="rId4" Type="http://schemas.openxmlformats.org/officeDocument/2006/relationships/image" Target="../media/image25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G"/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.JPG"/><Relationship Id="rId4" Type="http://schemas.openxmlformats.org/officeDocument/2006/relationships/image" Target="../media/image25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3.JPG"/><Relationship Id="rId4" Type="http://schemas.openxmlformats.org/officeDocument/2006/relationships/image" Target="../media/image26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JPG"/><Relationship Id="rId4" Type="http://schemas.openxmlformats.org/officeDocument/2006/relationships/image" Target="../media/image27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G"/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7" Type="http://schemas.openxmlformats.org/officeDocument/2006/relationships/image" Target="../media/image288.jpe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jpeg"/><Relationship Id="rId5" Type="http://schemas.openxmlformats.org/officeDocument/2006/relationships/image" Target="../media/image286.JPG"/><Relationship Id="rId4" Type="http://schemas.openxmlformats.org/officeDocument/2006/relationships/image" Target="../media/image28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5.JPG"/><Relationship Id="rId4" Type="http://schemas.openxmlformats.org/officeDocument/2006/relationships/image" Target="../media/image29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9.jpeg"/><Relationship Id="rId4" Type="http://schemas.openxmlformats.org/officeDocument/2006/relationships/image" Target="../media/image29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6.JPG"/><Relationship Id="rId4" Type="http://schemas.openxmlformats.org/officeDocument/2006/relationships/image" Target="../media/image30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</a:rPr>
              <a:t>GCSE</a:t>
            </a:r>
          </a:p>
        </p:txBody>
      </p:sp>
    </p:spTree>
    <p:extLst>
      <p:ext uri="{BB962C8B-B14F-4D97-AF65-F5344CB8AC3E}">
        <p14:creationId xmlns:p14="http://schemas.microsoft.com/office/powerpoint/2010/main" val="388564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04048" y="1632491"/>
            <a:ext cx="3644246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2808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GCSE 14</a:t>
            </a:r>
          </a:p>
          <a:p>
            <a:r>
              <a:rPr lang="en-GB" sz="3000" dirty="0">
                <a:solidFill>
                  <a:schemeClr val="bg1"/>
                </a:solidFill>
              </a:rPr>
              <a:t>Q </a:t>
            </a:r>
            <a:r>
              <a:rPr lang="en-GB" sz="3000" dirty="0" err="1">
                <a:solidFill>
                  <a:schemeClr val="bg1"/>
                </a:solidFill>
              </a:rPr>
              <a:t>Misell</a:t>
            </a:r>
            <a:endParaRPr lang="en-GB" sz="3000" dirty="0">
              <a:solidFill>
                <a:schemeClr val="bg1"/>
              </a:solidFill>
            </a:endParaRPr>
          </a:p>
          <a:p>
            <a:r>
              <a:rPr lang="en-GB" sz="3000" dirty="0">
                <a:solidFill>
                  <a:schemeClr val="bg1"/>
                </a:solidFill>
              </a:rPr>
              <a:t>Ysgol Bro </a:t>
            </a:r>
            <a:r>
              <a:rPr lang="en-GB" sz="3000" dirty="0" err="1">
                <a:solidFill>
                  <a:schemeClr val="bg1"/>
                </a:solidFill>
              </a:rPr>
              <a:t>Edern</a:t>
            </a:r>
            <a:endParaRPr lang="en-GB" sz="3000" dirty="0">
              <a:solidFill>
                <a:schemeClr val="bg1"/>
              </a:solidFill>
            </a:endParaRPr>
          </a:p>
          <a:p>
            <a:r>
              <a:rPr lang="en-GB" sz="3000" dirty="0">
                <a:solidFill>
                  <a:schemeClr val="bg1"/>
                </a:solidFill>
              </a:rPr>
              <a:t>Ingenious Recycling Bin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458A7-30AB-4DBE-BF26-7A19D32A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72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AACC1C-7DC9-4E19-8781-3FB9650ED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36311"/>
            <a:ext cx="3707904" cy="2471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02F2D-5CA3-48D7-BA29-FF3876484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93554"/>
            <a:ext cx="2627784" cy="1751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37256-936E-41FB-8FB5-06F3CC33B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39" y="4341490"/>
            <a:ext cx="2411760" cy="1607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78A6F-CF11-4373-BE63-EAB36F0526F2}"/>
              </a:ext>
            </a:extLst>
          </p:cNvPr>
          <p:cNvSpPr/>
          <p:nvPr/>
        </p:nvSpPr>
        <p:spPr>
          <a:xfrm>
            <a:off x="145670" y="6084585"/>
            <a:ext cx="4977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1st Prize/ 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Gwobr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1af (GCSE)</a:t>
            </a:r>
          </a:p>
        </p:txBody>
      </p:sp>
    </p:spTree>
    <p:extLst>
      <p:ext uri="{BB962C8B-B14F-4D97-AF65-F5344CB8AC3E}">
        <p14:creationId xmlns:p14="http://schemas.microsoft.com/office/powerpoint/2010/main" val="199097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069" y="260648"/>
            <a:ext cx="5337051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549" y="432000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GCSE 8</a:t>
            </a:r>
          </a:p>
          <a:p>
            <a:r>
              <a:rPr lang="en-GB" sz="3000" dirty="0">
                <a:solidFill>
                  <a:schemeClr val="bg1"/>
                </a:solidFill>
              </a:rPr>
              <a:t>Millie Davies</a:t>
            </a:r>
          </a:p>
          <a:p>
            <a:r>
              <a:rPr lang="en-GB" sz="3000" dirty="0">
                <a:solidFill>
                  <a:schemeClr val="bg1"/>
                </a:solidFill>
              </a:rPr>
              <a:t>Ysgol Bro </a:t>
            </a:r>
            <a:r>
              <a:rPr lang="en-GB" sz="3000" dirty="0" err="1">
                <a:solidFill>
                  <a:schemeClr val="bg1"/>
                </a:solidFill>
              </a:rPr>
              <a:t>Edern</a:t>
            </a:r>
            <a:endParaRPr lang="en-GB" sz="3000" dirty="0">
              <a:solidFill>
                <a:schemeClr val="bg1"/>
              </a:solidFill>
            </a:endParaRPr>
          </a:p>
          <a:p>
            <a:r>
              <a:rPr lang="en-GB" sz="3000" dirty="0">
                <a:solidFill>
                  <a:schemeClr val="bg1"/>
                </a:solidFill>
              </a:rPr>
              <a:t>Hydro-electric Lamp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F5785-953B-4C91-8EE5-E181A4CEC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3776" b="2751"/>
          <a:stretch/>
        </p:blipFill>
        <p:spPr>
          <a:xfrm>
            <a:off x="267038" y="404664"/>
            <a:ext cx="4223022" cy="369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782BB-9FD8-4BA9-995A-B775D7B96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022383" cy="201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6954A-DE8F-47F6-B141-6EA0F9F1C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04413"/>
            <a:ext cx="3022383" cy="201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4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504" y="4441206"/>
            <a:ext cx="4536504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3000" dirty="0">
                <a:solidFill>
                  <a:schemeClr val="bg1"/>
                </a:solidFill>
              </a:rPr>
              <a:t>GCSE </a:t>
            </a:r>
            <a:r>
              <a:rPr lang="en-GB" sz="3000" dirty="0"/>
              <a:t>Reserve 2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Jaiden White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Cardinal Newman School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Multi-Purpose Sports Aid</a:t>
            </a: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4A89C-4C70-45F9-886B-548DA99B3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r="6803"/>
          <a:stretch/>
        </p:blipFill>
        <p:spPr>
          <a:xfrm rot="16200000">
            <a:off x="136557" y="740834"/>
            <a:ext cx="4247384" cy="3153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0F5AD-1FAD-44E2-AAAF-1BAAF3FD0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4"/>
            <a:ext cx="3240360" cy="216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EBE81-25A8-486A-AC71-3ADE567EA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2403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0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5107" y="4581128"/>
            <a:ext cx="4354885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3300" dirty="0">
                <a:solidFill>
                  <a:schemeClr val="bg1"/>
                </a:solidFill>
              </a:rPr>
              <a:t>GCSE </a:t>
            </a:r>
            <a:r>
              <a:rPr lang="en-GB" sz="3300" dirty="0"/>
              <a:t>Reserve 4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 err="1">
                <a:solidFill>
                  <a:schemeClr val="bg1"/>
                </a:solidFill>
              </a:rPr>
              <a:t>Garin</a:t>
            </a:r>
            <a:r>
              <a:rPr lang="en-GB" sz="3300" dirty="0">
                <a:solidFill>
                  <a:schemeClr val="bg1"/>
                </a:solidFill>
              </a:rPr>
              <a:t> Jones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Ysgol </a:t>
            </a:r>
            <a:r>
              <a:rPr lang="en-GB" sz="3300" dirty="0" err="1">
                <a:solidFill>
                  <a:schemeClr val="bg1"/>
                </a:solidFill>
              </a:rPr>
              <a:t>Maes</a:t>
            </a:r>
            <a:r>
              <a:rPr lang="en-GB" sz="3300" dirty="0">
                <a:solidFill>
                  <a:schemeClr val="bg1"/>
                </a:solidFill>
              </a:rPr>
              <a:t> Y </a:t>
            </a:r>
            <a:r>
              <a:rPr lang="en-GB" sz="3300" dirty="0" err="1">
                <a:solidFill>
                  <a:schemeClr val="bg1"/>
                </a:solidFill>
              </a:rPr>
              <a:t>Gwendraeth</a:t>
            </a:r>
            <a:br>
              <a:rPr lang="en-GB" sz="33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A54CE-6811-4AB0-A40A-668CBA0D5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5" y="620688"/>
            <a:ext cx="4536504" cy="302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F2193-0C42-4664-A16E-7EEEDE998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7" y="2996952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069" y="260648"/>
            <a:ext cx="5337051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555" y="4509120"/>
            <a:ext cx="438544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r>
              <a:rPr lang="en-GB" sz="12000" dirty="0">
                <a:solidFill>
                  <a:schemeClr val="bg1"/>
                </a:solidFill>
              </a:rPr>
              <a:t>GCSE Reserve 3</a:t>
            </a:r>
            <a:br>
              <a:rPr lang="en-GB" sz="12000" dirty="0">
                <a:solidFill>
                  <a:schemeClr val="bg1"/>
                </a:solidFill>
              </a:rPr>
            </a:br>
            <a:r>
              <a:rPr lang="en-GB" sz="12000" dirty="0">
                <a:solidFill>
                  <a:schemeClr val="bg1"/>
                </a:solidFill>
              </a:rPr>
              <a:t>Aimee Long</a:t>
            </a:r>
            <a:br>
              <a:rPr lang="en-GB" sz="12000" dirty="0">
                <a:solidFill>
                  <a:schemeClr val="bg1"/>
                </a:solidFill>
              </a:rPr>
            </a:br>
            <a:r>
              <a:rPr lang="en-GB" sz="12000" dirty="0">
                <a:solidFill>
                  <a:schemeClr val="bg1"/>
                </a:solidFill>
              </a:rPr>
              <a:t>Ysgol Morgan </a:t>
            </a:r>
            <a:r>
              <a:rPr lang="en-GB" sz="12000" dirty="0" err="1">
                <a:solidFill>
                  <a:schemeClr val="bg1"/>
                </a:solidFill>
              </a:rPr>
              <a:t>Llwyd</a:t>
            </a:r>
            <a:endParaRPr lang="en-GB" sz="12000" dirty="0">
              <a:solidFill>
                <a:schemeClr val="bg1"/>
              </a:solidFill>
            </a:endParaRPr>
          </a:p>
          <a:p>
            <a:pPr algn="l"/>
            <a:r>
              <a:rPr lang="en-GB" sz="12000" dirty="0">
                <a:solidFill>
                  <a:schemeClr val="bg1"/>
                </a:solidFill>
              </a:rPr>
              <a:t>Eco Friendly Make Up Box</a:t>
            </a:r>
            <a:br>
              <a:rPr lang="en-GB" sz="12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9CAD5-76AF-4A47-A3C3-018988B79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6" y="764704"/>
            <a:ext cx="4522812" cy="301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66458-B6CF-413E-B6A8-92BA0BEC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41" y="3962365"/>
            <a:ext cx="3168351" cy="2112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37559-6B30-4B9B-9CFD-76DB29798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7475" r="9051" b="-399"/>
          <a:stretch/>
        </p:blipFill>
        <p:spPr>
          <a:xfrm>
            <a:off x="5508104" y="1583448"/>
            <a:ext cx="3166788" cy="21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28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4221088"/>
            <a:ext cx="4320480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GCSE 3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 err="1"/>
              <a:t>Jak</a:t>
            </a:r>
            <a:r>
              <a:rPr lang="en-GB" sz="3000" dirty="0"/>
              <a:t> Breeze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Ysgol Morgan </a:t>
            </a:r>
            <a:r>
              <a:rPr lang="en-GB" sz="3000" dirty="0" err="1">
                <a:solidFill>
                  <a:schemeClr val="bg1"/>
                </a:solidFill>
              </a:rPr>
              <a:t>Llwyd</a:t>
            </a:r>
            <a:br>
              <a:rPr lang="en-GB" sz="3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89AF2-253D-44E1-A4FE-E31073DC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5462" r="5462"/>
          <a:stretch/>
        </p:blipFill>
        <p:spPr>
          <a:xfrm>
            <a:off x="742437" y="343243"/>
            <a:ext cx="3816424" cy="2811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3B5E8-4E05-4B98-95DE-7FA276775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44655"/>
            <a:ext cx="3047565" cy="2031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E2244E-118C-402C-9886-8A4B15A32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91535"/>
            <a:ext cx="3040887" cy="202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E246B-72E4-42C0-AF14-85FF8DAF9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98" y="3329287"/>
            <a:ext cx="2675402" cy="17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9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505" y="4845367"/>
            <a:ext cx="4424666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2200" dirty="0">
                <a:solidFill>
                  <a:schemeClr val="bg1"/>
                </a:solidFill>
              </a:rPr>
              <a:t>GCSE </a:t>
            </a:r>
            <a:r>
              <a:rPr lang="en-GB" sz="2200" dirty="0"/>
              <a:t>4</a:t>
            </a:r>
            <a:br>
              <a:rPr lang="en-GB" sz="2200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Amy Owen</a:t>
            </a:r>
            <a:br>
              <a:rPr lang="en-GB" sz="2200" dirty="0">
                <a:solidFill>
                  <a:schemeClr val="bg1"/>
                </a:solidFill>
              </a:rPr>
            </a:br>
            <a:r>
              <a:rPr lang="en-GB" sz="2200" dirty="0"/>
              <a:t>Ysgol </a:t>
            </a:r>
            <a:r>
              <a:rPr lang="en-GB" sz="2200" dirty="0" err="1"/>
              <a:t>Uwchradd</a:t>
            </a:r>
            <a:r>
              <a:rPr lang="en-GB" sz="2200" dirty="0"/>
              <a:t> </a:t>
            </a:r>
            <a:r>
              <a:rPr lang="en-GB" sz="2200" dirty="0" err="1"/>
              <a:t>Caergybi</a:t>
            </a:r>
            <a:br>
              <a:rPr lang="en-GB" sz="2200" dirty="0"/>
            </a:br>
            <a:r>
              <a:rPr lang="en-GB" sz="2200" dirty="0"/>
              <a:t>Interactive Activity Book</a:t>
            </a: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0CB12-67F3-44AC-8C90-490D860B3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5" y="213278"/>
            <a:ext cx="3429454" cy="2304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28231-6C4A-4890-BCCE-EC8163E2A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2750" r="3801" b="2750"/>
          <a:stretch/>
        </p:blipFill>
        <p:spPr>
          <a:xfrm>
            <a:off x="235115" y="2652744"/>
            <a:ext cx="3451194" cy="2192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D9B6C-18FB-4169-AC50-CB082B6A9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06" y="1692577"/>
            <a:ext cx="4716839" cy="3144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EA4A56-39D4-4EB5-96B3-136F3D3BF2D1}"/>
              </a:ext>
            </a:extLst>
          </p:cNvPr>
          <p:cNvSpPr/>
          <p:nvPr/>
        </p:nvSpPr>
        <p:spPr>
          <a:xfrm>
            <a:off x="4077380" y="5013176"/>
            <a:ext cx="49026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CREATIVITY PRIZE WINNER/</a:t>
            </a:r>
          </a:p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ENNILLYDD GWOBR CREADIGRWYDD</a:t>
            </a:r>
          </a:p>
        </p:txBody>
      </p:sp>
    </p:spTree>
    <p:extLst>
      <p:ext uri="{BB962C8B-B14F-4D97-AF65-F5344CB8AC3E}">
        <p14:creationId xmlns:p14="http://schemas.microsoft.com/office/powerpoint/2010/main" val="405002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337051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367" y="4180881"/>
            <a:ext cx="44172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800" dirty="0">
              <a:solidFill>
                <a:schemeClr val="bg1"/>
              </a:solidFill>
            </a:endParaRPr>
          </a:p>
          <a:p>
            <a:pPr algn="l"/>
            <a:endParaRPr lang="en-GB" sz="2800" dirty="0">
              <a:solidFill>
                <a:schemeClr val="bg1"/>
              </a:solidFill>
            </a:endParaRPr>
          </a:p>
          <a:p>
            <a:pPr algn="l"/>
            <a:endParaRPr lang="en-GB" sz="2800" dirty="0">
              <a:solidFill>
                <a:schemeClr val="bg1"/>
              </a:solidFill>
            </a:endParaRPr>
          </a:p>
          <a:p>
            <a:pPr algn="l"/>
            <a:endParaRPr lang="en-GB" sz="2800" dirty="0">
              <a:solidFill>
                <a:schemeClr val="bg1"/>
              </a:solidFill>
            </a:endParaRPr>
          </a:p>
          <a:p>
            <a:pPr algn="l"/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GCSE 13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Chloe Wyatt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Porthcawl Comprehensive School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Surf Ski Paddling Trainer</a:t>
            </a:r>
          </a:p>
          <a:p>
            <a:pPr algn="l"/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900" dirty="0">
                <a:solidFill>
                  <a:schemeClr val="bg1"/>
                </a:solidFill>
              </a:rPr>
            </a:b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55BD6-5E6D-45E3-92FC-5AFA55781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2" y="170892"/>
            <a:ext cx="4401108" cy="2934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9926B-7DDA-4254-82C8-B18DE096B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17" y="1663788"/>
            <a:ext cx="3707904" cy="2471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8ABDAB-F97E-47A9-956D-1DDBFF321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17168"/>
            <a:ext cx="3059832" cy="2039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50E02-B4B1-4FFA-9DC2-76187BD4A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16" y="4466600"/>
            <a:ext cx="2446711" cy="1631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13DFFB-A029-4444-835F-B2B8CC8011CC}"/>
              </a:ext>
            </a:extLst>
          </p:cNvPr>
          <p:cNvSpPr/>
          <p:nvPr/>
        </p:nvSpPr>
        <p:spPr>
          <a:xfrm>
            <a:off x="94493" y="6097741"/>
            <a:ext cx="4784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2nd Prize/  2il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Wobr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(GCSE)</a:t>
            </a:r>
          </a:p>
        </p:txBody>
      </p:sp>
    </p:spTree>
    <p:extLst>
      <p:ext uri="{BB962C8B-B14F-4D97-AF65-F5344CB8AC3E}">
        <p14:creationId xmlns:p14="http://schemas.microsoft.com/office/powerpoint/2010/main" val="176960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5" y="4149080"/>
            <a:ext cx="4536504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3300" dirty="0">
                <a:solidFill>
                  <a:schemeClr val="bg1"/>
                </a:solidFill>
              </a:rPr>
            </a:b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GCSE </a:t>
            </a:r>
            <a:r>
              <a:rPr lang="en-GB" sz="2700" dirty="0"/>
              <a:t>7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 err="1">
                <a:solidFill>
                  <a:schemeClr val="bg1"/>
                </a:solidFill>
              </a:rPr>
              <a:t>Ceuron</a:t>
            </a:r>
            <a:r>
              <a:rPr lang="en-GB" sz="2700" dirty="0">
                <a:solidFill>
                  <a:schemeClr val="bg1"/>
                </a:solidFill>
              </a:rPr>
              <a:t> Jones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Ysgol </a:t>
            </a:r>
            <a:r>
              <a:rPr lang="en-GB" sz="2700" dirty="0" err="1">
                <a:solidFill>
                  <a:schemeClr val="bg1"/>
                </a:solidFill>
              </a:rPr>
              <a:t>Uwchradd</a:t>
            </a:r>
            <a:r>
              <a:rPr lang="en-GB" sz="2700" dirty="0">
                <a:solidFill>
                  <a:schemeClr val="bg1"/>
                </a:solidFill>
              </a:rPr>
              <a:t> </a:t>
            </a:r>
            <a:r>
              <a:rPr lang="en-GB" sz="2700" dirty="0" err="1">
                <a:solidFill>
                  <a:schemeClr val="bg1"/>
                </a:solidFill>
              </a:rPr>
              <a:t>Bodedern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Bicycle Mobile Phone Charger</a:t>
            </a: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A68D5-A3FC-4C10-A0F2-9DD4A5DF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6828"/>
            <a:ext cx="3815916" cy="2543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35609-8075-4E33-BACF-CD8E03692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84984"/>
            <a:ext cx="3258489" cy="2172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AFF9F-D0A0-4137-9CBB-D4C919B05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64" y="1628800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2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337051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038" y="4214530"/>
            <a:ext cx="4693640" cy="1606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800" dirty="0">
                <a:solidFill>
                  <a:schemeClr val="bg1"/>
                </a:solidFill>
              </a:rPr>
            </a:br>
            <a:br>
              <a:rPr lang="en-GB" sz="800" dirty="0">
                <a:solidFill>
                  <a:schemeClr val="bg1"/>
                </a:solidFill>
              </a:rPr>
            </a:br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800" dirty="0">
              <a:solidFill>
                <a:schemeClr val="bg1"/>
              </a:solidFill>
            </a:endParaRPr>
          </a:p>
          <a:p>
            <a:pPr algn="l"/>
            <a:endParaRPr lang="en-GB" sz="2400" dirty="0">
              <a:solidFill>
                <a:schemeClr val="bg1"/>
              </a:solidFill>
            </a:endParaRP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GCSE 12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Owain Wigley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 err="1">
                <a:solidFill>
                  <a:schemeClr val="bg1"/>
                </a:solidFill>
              </a:rPr>
              <a:t>Llanfyllin</a:t>
            </a:r>
            <a:r>
              <a:rPr lang="en-GB" sz="1800" dirty="0">
                <a:solidFill>
                  <a:schemeClr val="bg1"/>
                </a:solidFill>
              </a:rPr>
              <a:t> High School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Wigley </a:t>
            </a:r>
            <a:r>
              <a:rPr lang="en-GB" sz="1800" dirty="0" err="1">
                <a:solidFill>
                  <a:schemeClr val="bg1"/>
                </a:solidFill>
              </a:rPr>
              <a:t>Teet</a:t>
            </a:r>
            <a:r>
              <a:rPr lang="en-GB" sz="1800" dirty="0">
                <a:solidFill>
                  <a:schemeClr val="bg1"/>
                </a:solidFill>
              </a:rPr>
              <a:t> Sprayer</a:t>
            </a:r>
          </a:p>
          <a:p>
            <a:pPr algn="l"/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800" dirty="0">
                <a:solidFill>
                  <a:schemeClr val="bg1"/>
                </a:solidFill>
              </a:rPr>
            </a:b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628E3-2C0A-4309-9FA3-70ADE0D8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8" y="226586"/>
            <a:ext cx="3809865" cy="2539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B0CCB-D282-4A21-B4A8-224DFC125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4" y="2913186"/>
            <a:ext cx="3809866" cy="2539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A46DC-750D-4937-BEAC-BA03EDE06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32366"/>
            <a:ext cx="4693640" cy="31290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7C0638-0D50-4A68-8A13-7DF729C86407}"/>
              </a:ext>
            </a:extLst>
          </p:cNvPr>
          <p:cNvSpPr/>
          <p:nvPr/>
        </p:nvSpPr>
        <p:spPr>
          <a:xfrm>
            <a:off x="3958648" y="5508149"/>
            <a:ext cx="4874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r>
              <a:rPr lang="en-US" sz="3200" b="1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rd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Prize/  3ydd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Wobr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GCSE</a:t>
            </a:r>
          </a:p>
        </p:txBody>
      </p:sp>
    </p:spTree>
    <p:extLst>
      <p:ext uri="{BB962C8B-B14F-4D97-AF65-F5344CB8AC3E}">
        <p14:creationId xmlns:p14="http://schemas.microsoft.com/office/powerpoint/2010/main" val="214453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4656811"/>
            <a:ext cx="4428492" cy="1041634"/>
          </a:xfrm>
        </p:spPr>
        <p:txBody>
          <a:bodyPr>
            <a:normAutofit fontScale="90000"/>
          </a:bodyPr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GCSE 15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Lucy Clarke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Howells School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Drinking Water Bottle 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Filling Aid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18CEF-20BB-4D2C-8E1C-E433BD857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69" y="1601859"/>
            <a:ext cx="2980730" cy="198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295FF6-C4D4-4EF1-A043-9E077FE0C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" y="187873"/>
            <a:ext cx="3456385" cy="2304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9496D-6E18-4A7D-AC9B-3AAB16258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33056"/>
            <a:ext cx="2980731" cy="1987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86F68-3275-4B40-A467-AACBE0BCD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0" y="2595436"/>
            <a:ext cx="2651787" cy="1988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C0AD71-F83E-46B7-9CDC-72BB654BC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01" y="2673812"/>
            <a:ext cx="2275135" cy="1706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3C1992-FE0A-40E6-8EC5-1AE6B33FC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18822"/>
            <a:ext cx="2643392" cy="1982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A4F7D9-B81D-419A-B4D5-CF2A63AB3039}"/>
              </a:ext>
            </a:extLst>
          </p:cNvPr>
          <p:cNvSpPr/>
          <p:nvPr/>
        </p:nvSpPr>
        <p:spPr>
          <a:xfrm>
            <a:off x="164435" y="5920210"/>
            <a:ext cx="23373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CAD/CAM WINNER</a:t>
            </a:r>
          </a:p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ENILLYDD CAD/CAM</a:t>
            </a:r>
          </a:p>
        </p:txBody>
      </p:sp>
    </p:spTree>
    <p:extLst>
      <p:ext uri="{BB962C8B-B14F-4D97-AF65-F5344CB8AC3E}">
        <p14:creationId xmlns:p14="http://schemas.microsoft.com/office/powerpoint/2010/main" val="341558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7504" y="4027558"/>
            <a:ext cx="4396505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3300" dirty="0">
                <a:solidFill>
                  <a:schemeClr val="bg1"/>
                </a:solidFill>
              </a:rPr>
            </a:br>
            <a:br>
              <a:rPr lang="en-GB" sz="3300" dirty="0">
                <a:solidFill>
                  <a:schemeClr val="bg1"/>
                </a:solidFill>
              </a:rPr>
            </a:b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GCSE </a:t>
            </a:r>
            <a:r>
              <a:rPr lang="en-GB" sz="2000" dirty="0"/>
              <a:t>1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err="1">
                <a:solidFill>
                  <a:schemeClr val="bg1"/>
                </a:solidFill>
              </a:rPr>
              <a:t>Seb</a:t>
            </a:r>
            <a:r>
              <a:rPr lang="en-GB" sz="2000" dirty="0">
                <a:solidFill>
                  <a:schemeClr val="bg1"/>
                </a:solidFill>
              </a:rPr>
              <a:t> Hobbs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St John Baptist High School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Automatically Illuminating Bicycle Light</a:t>
            </a: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CAE17-FC36-40C1-9CBF-7607B3E8E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3" y="190318"/>
            <a:ext cx="3815916" cy="2543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005F9-1B12-4F50-B206-98CB216D7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3" y="2902494"/>
            <a:ext cx="3815915" cy="254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19763-6635-4392-8362-7F49CD24B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70" y="2423779"/>
            <a:ext cx="4533987" cy="30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7504" y="3933056"/>
            <a:ext cx="4608512" cy="194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chemeClr val="bg1"/>
              </a:solidFill>
            </a:endParaRPr>
          </a:p>
          <a:p>
            <a:pPr algn="l"/>
            <a:endParaRPr lang="en-GB" sz="36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GCSE 6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Stephen </a:t>
            </a:r>
            <a:r>
              <a:rPr lang="en-GB" sz="2000" dirty="0" err="1">
                <a:solidFill>
                  <a:schemeClr val="bg1"/>
                </a:solidFill>
              </a:rPr>
              <a:t>Cowley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Ysgol David Hughes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Desk Tidy</a:t>
            </a:r>
          </a:p>
          <a:p>
            <a:pPr algn="l"/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19EE1-F60F-4895-AEF1-4EB7D3BF3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1" b="4485"/>
          <a:stretch/>
        </p:blipFill>
        <p:spPr>
          <a:xfrm rot="5400000">
            <a:off x="-498193" y="866343"/>
            <a:ext cx="4968554" cy="3469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6AB31-EE1D-4A0C-B2E2-C55CEF90C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1" y="2608709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1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589240"/>
            <a:ext cx="4032689" cy="194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solidFill>
                  <a:schemeClr val="bg1"/>
                </a:solidFill>
              </a:rPr>
              <a:t>GCSE 20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Kyle Owen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Syr</a:t>
            </a:r>
            <a:r>
              <a:rPr lang="en-GB" sz="2000" dirty="0">
                <a:solidFill>
                  <a:schemeClr val="bg1"/>
                </a:solidFill>
              </a:rPr>
              <a:t> Thomas Jones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Pen Grip for </a:t>
            </a:r>
            <a:r>
              <a:rPr lang="en-GB" sz="2000" dirty="0" err="1">
                <a:solidFill>
                  <a:schemeClr val="bg1"/>
                </a:solidFill>
              </a:rPr>
              <a:t>Dyslixia</a:t>
            </a:r>
            <a:r>
              <a:rPr lang="en-GB" sz="2000" dirty="0">
                <a:solidFill>
                  <a:schemeClr val="bg1"/>
                </a:solidFill>
              </a:rPr>
              <a:t> Sufferers </a:t>
            </a:r>
          </a:p>
          <a:p>
            <a:pPr algn="l"/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8439D-8C22-4583-9195-B9D291C2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5114" r="10625" b="3932"/>
          <a:stretch/>
        </p:blipFill>
        <p:spPr>
          <a:xfrm>
            <a:off x="467544" y="332656"/>
            <a:ext cx="4262500" cy="3096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1169DC-5A71-4085-8BD2-F3C92C7E7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1784" y="2419270"/>
            <a:ext cx="4310769" cy="2873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B81A3-7C9A-4642-BD30-A1B6840AD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70150"/>
            <a:ext cx="3904749" cy="26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3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04" y="5373216"/>
            <a:ext cx="5337051" cy="194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solidFill>
                  <a:schemeClr val="bg1"/>
                </a:solidFill>
              </a:rPr>
              <a:t>GCSE 16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Victoria </a:t>
            </a:r>
            <a:r>
              <a:rPr lang="en-GB" sz="2000" dirty="0" err="1">
                <a:solidFill>
                  <a:schemeClr val="bg1"/>
                </a:solidFill>
              </a:rPr>
              <a:t>Ropelewska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Newport High School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Child’s Interchangeable Gardening Tool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12FF8-F494-4086-BD5A-9BE2116B5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260648"/>
            <a:ext cx="4247964" cy="2831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7AECBB-E957-4F8A-B686-7A689DB52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07" y="2000672"/>
            <a:ext cx="3275856" cy="218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AA050-A2BE-47DB-879A-3D29FB9CE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72" y="3429000"/>
            <a:ext cx="3167844" cy="21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11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2008" y="5301208"/>
            <a:ext cx="4437838" cy="194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solidFill>
                  <a:schemeClr val="bg1"/>
                </a:solidFill>
              </a:rPr>
              <a:t>GSCE 9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Rhys Webb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St John Baptist High School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Baby Bottle Warming Timer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7A554-8F73-48F5-B35E-BF98DF2E9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0324" y="782705"/>
            <a:ext cx="3564395" cy="237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82087-9B55-4F7F-8EBB-A2360F2E5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5724" y="2150859"/>
            <a:ext cx="3564400" cy="2376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B6AF7-5CEC-40CA-BF34-4BD4FF0A9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1349" r="14775" b="13639"/>
          <a:stretch/>
        </p:blipFill>
        <p:spPr>
          <a:xfrm>
            <a:off x="5220074" y="3573016"/>
            <a:ext cx="378042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34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04" y="5373216"/>
            <a:ext cx="4548934" cy="194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solidFill>
                  <a:schemeClr val="bg1"/>
                </a:solidFill>
              </a:rPr>
              <a:t>GSCE Reserve 1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Sophie </a:t>
            </a:r>
            <a:r>
              <a:rPr lang="en-GB" sz="1800" dirty="0" err="1">
                <a:solidFill>
                  <a:schemeClr val="bg1"/>
                </a:solidFill>
              </a:rPr>
              <a:t>Larcombe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 err="1">
                <a:solidFill>
                  <a:schemeClr val="bg1"/>
                </a:solidFill>
              </a:rPr>
              <a:t>Cwmtawe</a:t>
            </a:r>
            <a:r>
              <a:rPr lang="en-GB" sz="1800" dirty="0">
                <a:solidFill>
                  <a:schemeClr val="bg1"/>
                </a:solidFill>
              </a:rPr>
              <a:t> Community School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Pinafore Dress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147ED-3D3D-4103-8F94-0F14B6628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275856" cy="2183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8BA7C6-3482-45E9-8817-7EE72A20D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3275857" cy="218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F0EC9-B448-4207-B21A-D88F0F38D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34250"/>
          <a:stretch/>
        </p:blipFill>
        <p:spPr>
          <a:xfrm>
            <a:off x="6876256" y="1916832"/>
            <a:ext cx="1940862" cy="3912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5BC9-8D8B-4AF6-9E30-A4D957748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59" y="1780790"/>
            <a:ext cx="2879304" cy="2124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B959BA-DD37-4D51-A101-E542566D1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9" y="4143400"/>
            <a:ext cx="2519772" cy="16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05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2746" y="2492896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</a:rPr>
              <a:t>AS LEVEL</a:t>
            </a:r>
          </a:p>
        </p:txBody>
      </p:sp>
    </p:spTree>
    <p:extLst>
      <p:ext uri="{BB962C8B-B14F-4D97-AF65-F5344CB8AC3E}">
        <p14:creationId xmlns:p14="http://schemas.microsoft.com/office/powerpoint/2010/main" val="3766462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460" y="5229200"/>
            <a:ext cx="4364567" cy="194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solidFill>
                  <a:schemeClr val="bg1"/>
                </a:solidFill>
              </a:rPr>
              <a:t>AS3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Jamie Williams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err="1">
                <a:solidFill>
                  <a:schemeClr val="bg1"/>
                </a:solidFill>
              </a:rPr>
              <a:t>Brynteg</a:t>
            </a:r>
            <a:r>
              <a:rPr lang="en-GB" sz="2000" dirty="0">
                <a:solidFill>
                  <a:schemeClr val="bg1"/>
                </a:solidFill>
              </a:rPr>
              <a:t> Comprehensive School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Electric Can Opener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F08E41-19ED-4B31-AE6D-2682F133D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9696"/>
          <a:stretch/>
        </p:blipFill>
        <p:spPr>
          <a:xfrm rot="16200000">
            <a:off x="-208935" y="573037"/>
            <a:ext cx="3789040" cy="3020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AA3D1F-8B29-4C95-A2DF-91EFBFC4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50" y="1860556"/>
            <a:ext cx="3180266" cy="2120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0838A0-CEEB-4109-A519-4076DC59B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71764"/>
            <a:ext cx="2659505" cy="1773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D7E920-1E76-45FA-8EA9-E48E84B07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8123" y="4071764"/>
            <a:ext cx="2951820" cy="1967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6EA2DB-B958-459C-AC13-3C20A02FD7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14563"/>
          <a:stretch/>
        </p:blipFill>
        <p:spPr>
          <a:xfrm>
            <a:off x="6523846" y="1596855"/>
            <a:ext cx="2306097" cy="23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8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7504" y="5301208"/>
            <a:ext cx="4536504" cy="22805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solidFill>
                  <a:schemeClr val="bg1"/>
                </a:solidFill>
              </a:rPr>
              <a:t>AS 5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err="1">
                <a:solidFill>
                  <a:schemeClr val="bg1"/>
                </a:solidFill>
              </a:rPr>
              <a:t>Lowri</a:t>
            </a:r>
            <a:r>
              <a:rPr lang="en-GB" sz="2000" dirty="0">
                <a:solidFill>
                  <a:schemeClr val="bg1"/>
                </a:solidFill>
              </a:rPr>
              <a:t> Lloyd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Coleg </a:t>
            </a:r>
            <a:r>
              <a:rPr lang="en-GB" sz="2000" dirty="0" err="1">
                <a:solidFill>
                  <a:schemeClr val="bg1"/>
                </a:solidFill>
              </a:rPr>
              <a:t>Meirion-Dwyfor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3A6F5-2B5F-468F-9F4A-40BF0BB10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4326" b="5113"/>
          <a:stretch/>
        </p:blipFill>
        <p:spPr>
          <a:xfrm>
            <a:off x="111721" y="117648"/>
            <a:ext cx="3515282" cy="2543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F8DDE-0EC7-4FE8-8076-C19C8A79B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5900" r="5900" b="2751"/>
          <a:stretch/>
        </p:blipFill>
        <p:spPr>
          <a:xfrm>
            <a:off x="107504" y="2780928"/>
            <a:ext cx="3515282" cy="2456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B13B52-A33F-48B5-AB1C-5ADBBD19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25" y="1627660"/>
            <a:ext cx="3684693" cy="2456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1220EC-85A8-4C87-8244-69104922E8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50" y="4365104"/>
            <a:ext cx="2376264" cy="1584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CD810-9758-4B23-A124-665D838A6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0" r="19430"/>
          <a:stretch/>
        </p:blipFill>
        <p:spPr>
          <a:xfrm>
            <a:off x="6588224" y="4188519"/>
            <a:ext cx="2140670" cy="19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8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539865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24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Dominic O’Leary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Whitchurch High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Coffee Dispenser for Disabled 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F23C8-0810-42DA-A506-6C3BCD68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2656"/>
            <a:ext cx="3440411" cy="229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A9C04-5707-4A6B-8795-FD14F5835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8452" r="6220" b="695"/>
          <a:stretch/>
        </p:blipFill>
        <p:spPr>
          <a:xfrm rot="16200000">
            <a:off x="3480597" y="2710819"/>
            <a:ext cx="3899140" cy="2640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B3DAF-1D26-4A73-8ED7-9F7D6B72A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807011"/>
            <a:ext cx="3672408" cy="2448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D0363-B516-4D83-94B9-706AD5D1D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01" y="2348880"/>
            <a:ext cx="2069976" cy="13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7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2" y="4437112"/>
            <a:ext cx="4905003" cy="1368152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GCSE 19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Yusara</a:t>
            </a:r>
            <a:r>
              <a:rPr lang="en-GB" dirty="0">
                <a:solidFill>
                  <a:schemeClr val="bg1"/>
                </a:solidFill>
              </a:rPr>
              <a:t> Khan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Cathays High School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Recycled Tent – Bomber Jacket</a:t>
            </a:r>
            <a:br>
              <a:rPr lang="en-GB" sz="3000" dirty="0">
                <a:solidFill>
                  <a:schemeClr val="bg1"/>
                </a:solidFill>
              </a:rPr>
            </a:b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B0ED-819C-43C0-AE82-6FE2B74C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154"/>
            <a:ext cx="4499992" cy="2999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90315-B96A-481B-B366-5CBBF45BE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81681"/>
            <a:ext cx="3798168" cy="25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0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5373216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14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Rhona Loxton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Brynrefail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Arthritis Disabled Aid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96BCA-AF8F-4002-8220-6D19846B6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342391" y="188640"/>
            <a:ext cx="4337621" cy="3143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E7307-74F5-4B6E-9B45-69EFA1690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5900" r="8000"/>
          <a:stretch/>
        </p:blipFill>
        <p:spPr>
          <a:xfrm>
            <a:off x="1331640" y="3586517"/>
            <a:ext cx="3040986" cy="2189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702DB-CC01-46C3-802A-95E678EED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8"/>
            <a:ext cx="3560333" cy="2373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F57DB3-2AC0-49E1-B3DF-0D954CABF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285718"/>
            <a:ext cx="2234721" cy="14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9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81" y="54646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8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Matt Small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Ysgol Bro </a:t>
            </a:r>
            <a:r>
              <a:rPr lang="en-GB" dirty="0" err="1">
                <a:solidFill>
                  <a:schemeClr val="bg1"/>
                </a:solidFill>
              </a:rPr>
              <a:t>Pedr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Self Watering Plant Pot for Asthmatics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C1440-6CB1-4272-B16E-141B6C04C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7230" b="2393"/>
          <a:stretch/>
        </p:blipFill>
        <p:spPr>
          <a:xfrm>
            <a:off x="251519" y="181260"/>
            <a:ext cx="4335371" cy="2815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5D91B-D4E1-41CD-B5A0-34332E7EC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3" y="3212976"/>
            <a:ext cx="3707904" cy="2471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FFD9F-961E-4D98-A8C4-264F20BD6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89106"/>
            <a:ext cx="3923928" cy="2615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7297AE-E150-4F8B-B3FE-B39D1C03D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48944"/>
            <a:ext cx="2215992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4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95" y="5165147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2</a:t>
            </a:r>
          </a:p>
          <a:p>
            <a:r>
              <a:rPr lang="en-GB" sz="2000" dirty="0">
                <a:solidFill>
                  <a:schemeClr val="bg1"/>
                </a:solidFill>
              </a:rPr>
              <a:t>Euan Griffiths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Gyfun </a:t>
            </a:r>
            <a:r>
              <a:rPr lang="en-GB" sz="2000" dirty="0" err="1">
                <a:solidFill>
                  <a:schemeClr val="bg1"/>
                </a:solidFill>
              </a:rPr>
              <a:t>Gymraeg</a:t>
            </a:r>
            <a:r>
              <a:rPr lang="en-GB" sz="2000" dirty="0">
                <a:solidFill>
                  <a:schemeClr val="bg1"/>
                </a:solidFill>
              </a:rPr>
              <a:t> Bro </a:t>
            </a:r>
            <a:r>
              <a:rPr lang="en-GB" sz="2000" dirty="0" err="1">
                <a:solidFill>
                  <a:schemeClr val="bg1"/>
                </a:solidFill>
              </a:rPr>
              <a:t>Edern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Shopping Trolley Aid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80AEF-F536-4933-A917-0EAB57200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7317" r="12218" b="6665"/>
          <a:stretch/>
        </p:blipFill>
        <p:spPr>
          <a:xfrm rot="16009193">
            <a:off x="-216258" y="750919"/>
            <a:ext cx="3460311" cy="2336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4061E4-615A-4084-9E7D-A331710D6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63" y="1773346"/>
            <a:ext cx="2722009" cy="1814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15851-D2E3-43B1-ADF7-8769F4C47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38" y="1796565"/>
            <a:ext cx="2715684" cy="1810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88028-205F-4ED6-BBE4-F4C1D14F4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58306"/>
            <a:ext cx="2722010" cy="1814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3D309-6FB8-42FB-89BF-8E2A404DF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77381"/>
            <a:ext cx="3059832" cy="20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33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5301208"/>
            <a:ext cx="4236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6</a:t>
            </a:r>
          </a:p>
          <a:p>
            <a:r>
              <a:rPr lang="en-GB" dirty="0">
                <a:solidFill>
                  <a:schemeClr val="bg1"/>
                </a:solidFill>
              </a:rPr>
              <a:t>Lewis Bailey</a:t>
            </a:r>
          </a:p>
          <a:p>
            <a:r>
              <a:rPr lang="en-GB" dirty="0">
                <a:solidFill>
                  <a:schemeClr val="bg1"/>
                </a:solidFill>
              </a:rPr>
              <a:t>Rougemont School</a:t>
            </a:r>
          </a:p>
          <a:p>
            <a:r>
              <a:rPr lang="en-GB" dirty="0">
                <a:solidFill>
                  <a:schemeClr val="bg1"/>
                </a:solidFill>
              </a:rPr>
              <a:t>Plant Identification Devices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25C80-EC91-4937-B920-D4C82AB07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838" r="12988"/>
          <a:stretch/>
        </p:blipFill>
        <p:spPr>
          <a:xfrm>
            <a:off x="1431394" y="307157"/>
            <a:ext cx="2858485" cy="216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64E404-1924-46B7-BE2A-6C0D7AA51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7475" r="11151" b="2751"/>
          <a:stretch/>
        </p:blipFill>
        <p:spPr>
          <a:xfrm>
            <a:off x="576157" y="2768179"/>
            <a:ext cx="2976329" cy="2232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CD37D4-30AD-4AA6-B5F9-C311E73A4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24062"/>
            <a:ext cx="3240360" cy="216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1F0EF-A324-4AA3-AB55-1D4A6C34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49081"/>
            <a:ext cx="2880320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25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544522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22</a:t>
            </a:r>
          </a:p>
          <a:p>
            <a:r>
              <a:rPr lang="en-GB" dirty="0">
                <a:solidFill>
                  <a:schemeClr val="bg1"/>
                </a:solidFill>
              </a:rPr>
              <a:t>Maddie Henson</a:t>
            </a:r>
          </a:p>
          <a:p>
            <a:r>
              <a:rPr lang="en-GB" dirty="0" err="1">
                <a:solidFill>
                  <a:schemeClr val="bg1"/>
                </a:solidFill>
              </a:rPr>
              <a:t>Brynteg</a:t>
            </a:r>
            <a:r>
              <a:rPr lang="en-GB" dirty="0">
                <a:solidFill>
                  <a:schemeClr val="bg1"/>
                </a:solidFill>
              </a:rPr>
              <a:t> Comprehensive School</a:t>
            </a:r>
          </a:p>
          <a:p>
            <a:r>
              <a:rPr lang="en-GB" dirty="0">
                <a:solidFill>
                  <a:schemeClr val="bg1"/>
                </a:solidFill>
              </a:rPr>
              <a:t>Exhibition Food and Drink Cooler</a:t>
            </a:r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B2A83-F0DA-418E-9859-EF80CDE9C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6301" r="7601" b="5500"/>
          <a:stretch/>
        </p:blipFill>
        <p:spPr>
          <a:xfrm>
            <a:off x="1187624" y="192281"/>
            <a:ext cx="3384376" cy="228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805D3-7E86-4716-A8D7-A200E6679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5113" r="9051" b="5113"/>
          <a:stretch/>
        </p:blipFill>
        <p:spPr>
          <a:xfrm>
            <a:off x="190202" y="2635033"/>
            <a:ext cx="3805733" cy="2728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29E88-5812-4881-A998-E9AE54009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6" y="1645790"/>
            <a:ext cx="3425150" cy="2283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74C02-7BC6-459E-8085-17A42B3B9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72733"/>
            <a:ext cx="2843808" cy="18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30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4941168"/>
            <a:ext cx="3816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AS Reserve 1</a:t>
            </a:r>
          </a:p>
          <a:p>
            <a:r>
              <a:rPr lang="en-GB" sz="2800" dirty="0">
                <a:solidFill>
                  <a:schemeClr val="bg1"/>
                </a:solidFill>
              </a:rPr>
              <a:t>Iestyn James</a:t>
            </a:r>
          </a:p>
          <a:p>
            <a:r>
              <a:rPr lang="en-GB" sz="2800" dirty="0">
                <a:solidFill>
                  <a:schemeClr val="bg1"/>
                </a:solidFill>
              </a:rPr>
              <a:t>Ysgol Gyfun </a:t>
            </a:r>
            <a:r>
              <a:rPr lang="en-GB" sz="2800" dirty="0" err="1">
                <a:solidFill>
                  <a:schemeClr val="bg1"/>
                </a:solidFill>
              </a:rPr>
              <a:t>Gymraeg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Llangynwyd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BEBFF-923C-47AD-A9ED-D08C4F50C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7875" r="12851" b="2352"/>
          <a:stretch/>
        </p:blipFill>
        <p:spPr>
          <a:xfrm>
            <a:off x="251520" y="130691"/>
            <a:ext cx="3278196" cy="2365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51EE9-717F-4D0F-B7CE-9B16A685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80" y="3451496"/>
            <a:ext cx="4031940" cy="2687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EE127-90B6-48A1-8DE7-9DF239AA4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5113" r="14563" b="5113"/>
          <a:stretch/>
        </p:blipFill>
        <p:spPr>
          <a:xfrm>
            <a:off x="594880" y="2692003"/>
            <a:ext cx="2841672" cy="2076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7B2EE-0D9D-43EF-ABBC-6985FC9D2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58" y="1480451"/>
            <a:ext cx="2723823" cy="181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35C40-8422-41EC-9C8A-68EED60F67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r="12847"/>
          <a:stretch/>
        </p:blipFill>
        <p:spPr>
          <a:xfrm>
            <a:off x="6964223" y="1491753"/>
            <a:ext cx="1888888" cy="18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57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20</a:t>
            </a:r>
          </a:p>
          <a:p>
            <a:r>
              <a:rPr lang="en-GB" dirty="0" err="1">
                <a:solidFill>
                  <a:schemeClr val="bg1"/>
                </a:solidFill>
              </a:rPr>
              <a:t>Austeja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Stasivleviciute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Rougemont School</a:t>
            </a:r>
          </a:p>
          <a:p>
            <a:r>
              <a:rPr lang="en-GB" dirty="0">
                <a:solidFill>
                  <a:schemeClr val="bg1"/>
                </a:solidFill>
              </a:rPr>
              <a:t>Tamper Proof Drinks Lid for Festivals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7A631-1CEC-49E7-BBA6-349B4DDD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9051" r="5900"/>
          <a:stretch/>
        </p:blipFill>
        <p:spPr>
          <a:xfrm>
            <a:off x="802380" y="548680"/>
            <a:ext cx="3104951" cy="216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4ABD65-38DD-4C83-A9D3-385EDB91E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7474" r="12201" b="5901"/>
          <a:stretch/>
        </p:blipFill>
        <p:spPr>
          <a:xfrm>
            <a:off x="615958" y="2996952"/>
            <a:ext cx="3125147" cy="223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C57F7-E530-4292-B5EA-F5B6625DA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68" y="1657561"/>
            <a:ext cx="2215992" cy="1477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AE4E8-097E-42FC-9391-A9E5F0DD1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68" y="3248817"/>
            <a:ext cx="4160208" cy="27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5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5308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9</a:t>
            </a:r>
          </a:p>
          <a:p>
            <a:r>
              <a:rPr lang="en-GB" dirty="0">
                <a:solidFill>
                  <a:schemeClr val="bg1"/>
                </a:solidFill>
              </a:rPr>
              <a:t>Morgan </a:t>
            </a:r>
            <a:r>
              <a:rPr lang="en-GB" dirty="0" err="1">
                <a:solidFill>
                  <a:schemeClr val="bg1"/>
                </a:solidFill>
              </a:rPr>
              <a:t>Clewer</a:t>
            </a:r>
            <a:r>
              <a:rPr lang="en-GB" dirty="0">
                <a:solidFill>
                  <a:schemeClr val="bg1"/>
                </a:solidFill>
              </a:rPr>
              <a:t>-Evans</a:t>
            </a:r>
          </a:p>
          <a:p>
            <a:r>
              <a:rPr lang="en-GB" dirty="0">
                <a:solidFill>
                  <a:schemeClr val="bg1"/>
                </a:solidFill>
              </a:rPr>
              <a:t>Ysgol y Preseli</a:t>
            </a:r>
          </a:p>
          <a:p>
            <a:r>
              <a:rPr lang="en-GB" dirty="0">
                <a:solidFill>
                  <a:schemeClr val="bg1"/>
                </a:solidFill>
              </a:rPr>
              <a:t>Gate Safety Mechanism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9D4D2-CFC4-4009-BE91-0E367FDF7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6" y="123312"/>
            <a:ext cx="3714067" cy="2476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7CEB5-3614-48DB-9CD3-D36333AC8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6" y="2838663"/>
            <a:ext cx="3780420" cy="2520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0BE680-44E9-46AA-B377-EF1639E3C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24844"/>
            <a:ext cx="4212468" cy="28083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169B01-4078-4DD3-AD2C-2A51CFC66470}"/>
              </a:ext>
            </a:extLst>
          </p:cNvPr>
          <p:cNvSpPr/>
          <p:nvPr/>
        </p:nvSpPr>
        <p:spPr>
          <a:xfrm>
            <a:off x="5437400" y="4992277"/>
            <a:ext cx="34233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IP PRIZE WINNER/</a:t>
            </a:r>
          </a:p>
          <a:p>
            <a:pPr algn="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ENILLYDD WOBR IP</a:t>
            </a:r>
          </a:p>
        </p:txBody>
      </p:sp>
    </p:spTree>
    <p:extLst>
      <p:ext uri="{BB962C8B-B14F-4D97-AF65-F5344CB8AC3E}">
        <p14:creationId xmlns:p14="http://schemas.microsoft.com/office/powerpoint/2010/main" val="2182529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054" y="48438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18</a:t>
            </a:r>
          </a:p>
          <a:p>
            <a:r>
              <a:rPr lang="en-GB" dirty="0">
                <a:solidFill>
                  <a:schemeClr val="bg1"/>
                </a:solidFill>
              </a:rPr>
              <a:t>Rhys Davies </a:t>
            </a:r>
          </a:p>
          <a:p>
            <a:r>
              <a:rPr lang="en-GB" dirty="0">
                <a:solidFill>
                  <a:schemeClr val="bg1"/>
                </a:solidFill>
              </a:rPr>
              <a:t>Ysgol </a:t>
            </a:r>
            <a:r>
              <a:rPr lang="en-GB" dirty="0" err="1">
                <a:solidFill>
                  <a:schemeClr val="bg1"/>
                </a:solidFill>
              </a:rPr>
              <a:t>Maes</a:t>
            </a:r>
            <a:r>
              <a:rPr lang="en-GB" dirty="0">
                <a:solidFill>
                  <a:schemeClr val="bg1"/>
                </a:solidFill>
              </a:rPr>
              <a:t> Y </a:t>
            </a:r>
          </a:p>
          <a:p>
            <a:r>
              <a:rPr lang="en-GB" dirty="0" err="1">
                <a:solidFill>
                  <a:schemeClr val="bg1"/>
                </a:solidFill>
              </a:rPr>
              <a:t>Gwendreaeth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5F9DB-AA4D-4FD7-A8BF-43AD054A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" y="207332"/>
            <a:ext cx="3348372" cy="223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BF7909-90E4-4621-B4EB-3726682D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8333"/>
          <a:stretch/>
        </p:blipFill>
        <p:spPr>
          <a:xfrm rot="16200000">
            <a:off x="1684024" y="2913591"/>
            <a:ext cx="3146251" cy="2629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739C2-ABB2-4DEA-8015-F6523B91E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07" y="1598668"/>
            <a:ext cx="3456128" cy="2304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EFBA8-2909-42EC-B611-50072B0B0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07" y="4021255"/>
            <a:ext cx="3167844" cy="2111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777B81-D128-40D0-9DA4-49135D643968}"/>
              </a:ext>
            </a:extLst>
          </p:cNvPr>
          <p:cNvSpPr/>
          <p:nvPr/>
        </p:nvSpPr>
        <p:spPr>
          <a:xfrm>
            <a:off x="215318" y="5946430"/>
            <a:ext cx="4607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3rd Prize/ 3ydd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Wobr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(AS)</a:t>
            </a:r>
          </a:p>
        </p:txBody>
      </p:sp>
    </p:spTree>
    <p:extLst>
      <p:ext uri="{BB962C8B-B14F-4D97-AF65-F5344CB8AC3E}">
        <p14:creationId xmlns:p14="http://schemas.microsoft.com/office/powerpoint/2010/main" val="2905687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806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15</a:t>
            </a:r>
          </a:p>
          <a:p>
            <a:r>
              <a:rPr lang="en-GB" sz="2000" dirty="0">
                <a:solidFill>
                  <a:schemeClr val="bg1"/>
                </a:solidFill>
              </a:rPr>
              <a:t>Aimee Jones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Coleg </a:t>
            </a:r>
            <a:r>
              <a:rPr lang="en-GB" sz="2000" dirty="0" err="1">
                <a:solidFill>
                  <a:schemeClr val="bg1"/>
                </a:solidFill>
              </a:rPr>
              <a:t>Meirion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Dwyfor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Reading Lamp for Children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6279B-EDF2-4BFA-B83C-D566B72E6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08" y="342764"/>
            <a:ext cx="2592288" cy="1728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57B5E-EDD7-4526-B26E-A40ABE120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35932"/>
            <a:ext cx="2592288" cy="172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06D57-657E-4BAF-8D9A-7BDBC85A9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75545"/>
            <a:ext cx="4530525" cy="3020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10B0D-A88B-4A83-9713-244B1D6E1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6" y="4221088"/>
            <a:ext cx="2411760" cy="16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1783" y="4509120"/>
            <a:ext cx="4400947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3000" dirty="0">
                <a:solidFill>
                  <a:schemeClr val="bg1"/>
                </a:solidFill>
              </a:rPr>
              <a:t>GCSE 17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Evan Paul Timms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Ysgol </a:t>
            </a:r>
            <a:r>
              <a:rPr lang="en-GB" sz="3000" dirty="0" err="1">
                <a:solidFill>
                  <a:schemeClr val="bg1"/>
                </a:solidFill>
              </a:rPr>
              <a:t>Gymraeg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Ystalyfera</a:t>
            </a:r>
            <a:br>
              <a:rPr lang="en-GB" sz="3000" dirty="0">
                <a:solidFill>
                  <a:schemeClr val="bg1"/>
                </a:solidFill>
              </a:rPr>
            </a:br>
            <a:br>
              <a:rPr lang="en-GB" sz="3000" dirty="0">
                <a:solidFill>
                  <a:schemeClr val="bg1"/>
                </a:solidFill>
              </a:rPr>
            </a:b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E423E-E618-414B-8C2A-BBF3670C0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7" y="464839"/>
            <a:ext cx="4734271" cy="3156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89250-1B6C-46F9-9740-9AFEF31EC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21020"/>
            <a:ext cx="3635896" cy="24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8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4414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16</a:t>
            </a:r>
          </a:p>
          <a:p>
            <a:r>
              <a:rPr lang="en-GB" sz="2000" dirty="0">
                <a:solidFill>
                  <a:schemeClr val="bg1"/>
                </a:solidFill>
              </a:rPr>
              <a:t>Ffion Hopkins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Bro </a:t>
            </a:r>
            <a:r>
              <a:rPr lang="en-GB" sz="2000" dirty="0" err="1">
                <a:solidFill>
                  <a:schemeClr val="bg1"/>
                </a:solidFill>
              </a:rPr>
              <a:t>Pedr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Architectural Garment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20F49-23D5-41E3-B670-89CA18BA6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6951"/>
          <a:stretch/>
        </p:blipFill>
        <p:spPr>
          <a:xfrm>
            <a:off x="415380" y="188640"/>
            <a:ext cx="3384376" cy="2281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706DC-00C6-4A8C-AC5D-0CC042B47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08920"/>
            <a:ext cx="45720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FFF19-18B2-4B2E-85F8-344B1B772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r="26375"/>
          <a:stretch/>
        </p:blipFill>
        <p:spPr>
          <a:xfrm>
            <a:off x="6062044" y="1844824"/>
            <a:ext cx="266657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77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157192"/>
            <a:ext cx="3860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AS 25</a:t>
            </a:r>
          </a:p>
          <a:p>
            <a:r>
              <a:rPr lang="en-GB" sz="2400" dirty="0">
                <a:solidFill>
                  <a:schemeClr val="bg1"/>
                </a:solidFill>
              </a:rPr>
              <a:t>Jessica Jones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Stanwell School</a:t>
            </a:r>
          </a:p>
          <a:p>
            <a:r>
              <a:rPr lang="en-GB" sz="2400" dirty="0">
                <a:solidFill>
                  <a:schemeClr val="bg1"/>
                </a:solidFill>
              </a:rPr>
              <a:t>Textile Product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118B0-1219-431D-9877-379EBB0B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23480"/>
            <a:ext cx="3174099" cy="2116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3C538-A445-4BB1-A6FF-0A19589B9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583" y="2964925"/>
            <a:ext cx="2276870" cy="1517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4AA15-AC6C-4179-9132-B5F143E33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56217" y="2964923"/>
            <a:ext cx="2276873" cy="1517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CB5FB-0442-4CDA-8F3D-C5A4A0644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36675"/>
          <a:stretch/>
        </p:blipFill>
        <p:spPr>
          <a:xfrm>
            <a:off x="6876256" y="1772816"/>
            <a:ext cx="1948357" cy="4237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F0345-A368-4518-8E4F-AC34326D5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01" y="1578287"/>
            <a:ext cx="3021471" cy="2014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3D446D-16DE-4159-8E99-DEE0959F8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26" y="3723880"/>
            <a:ext cx="3021471" cy="20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84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55" y="48640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AS 17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Thomas Jenkins</a:t>
            </a:r>
          </a:p>
          <a:p>
            <a:r>
              <a:rPr lang="en-GB" sz="2400" dirty="0">
                <a:solidFill>
                  <a:schemeClr val="bg1"/>
                </a:solidFill>
              </a:rPr>
              <a:t>Ysgol Gyfun </a:t>
            </a:r>
            <a:r>
              <a:rPr lang="en-GB" sz="2400" dirty="0" err="1">
                <a:solidFill>
                  <a:schemeClr val="bg1"/>
                </a:solidFill>
              </a:rPr>
              <a:t>Rhdywaun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D36AF-5808-49A2-BD68-1B7CF3434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750" r="9052"/>
          <a:stretch/>
        </p:blipFill>
        <p:spPr>
          <a:xfrm>
            <a:off x="179511" y="332656"/>
            <a:ext cx="2982525" cy="223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510FD0-DAE3-449A-8060-AE87B03DE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28800"/>
            <a:ext cx="3024336" cy="2016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8B63C-2A34-4560-95D9-B7024AB65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55968"/>
            <a:ext cx="3024336" cy="201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97DC5-BCE2-48ED-8ABC-525BBCF91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2573" y="2309678"/>
            <a:ext cx="3290450" cy="2193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E02D53-AA75-45A0-BDB9-E5CCA6177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780928"/>
            <a:ext cx="3031956" cy="20213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BD8A6-5757-4E5E-9E38-D7C0F05D2941}"/>
              </a:ext>
            </a:extLst>
          </p:cNvPr>
          <p:cNvSpPr/>
          <p:nvPr/>
        </p:nvSpPr>
        <p:spPr>
          <a:xfrm>
            <a:off x="68366" y="5782944"/>
            <a:ext cx="54962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Overall Winner</a:t>
            </a:r>
          </a:p>
        </p:txBody>
      </p:sp>
    </p:spTree>
    <p:extLst>
      <p:ext uri="{BB962C8B-B14F-4D97-AF65-F5344CB8AC3E}">
        <p14:creationId xmlns:p14="http://schemas.microsoft.com/office/powerpoint/2010/main" val="216668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530120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1</a:t>
            </a:r>
          </a:p>
          <a:p>
            <a:r>
              <a:rPr lang="en-GB" sz="2000" dirty="0">
                <a:solidFill>
                  <a:schemeClr val="bg1"/>
                </a:solidFill>
              </a:rPr>
              <a:t>Mitzi </a:t>
            </a:r>
            <a:r>
              <a:rPr lang="en-GB" sz="2000" dirty="0" err="1">
                <a:solidFill>
                  <a:schemeClr val="bg1"/>
                </a:solidFill>
              </a:rPr>
              <a:t>Tilston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St </a:t>
            </a:r>
            <a:r>
              <a:rPr lang="en-GB" sz="2000" dirty="0" err="1">
                <a:solidFill>
                  <a:schemeClr val="bg1"/>
                </a:solidFill>
              </a:rPr>
              <a:t>Davids’s</a:t>
            </a:r>
            <a:r>
              <a:rPr lang="en-GB" sz="2000" dirty="0">
                <a:solidFill>
                  <a:schemeClr val="bg1"/>
                </a:solidFill>
              </a:rPr>
              <a:t> College</a:t>
            </a:r>
          </a:p>
          <a:p>
            <a:r>
              <a:rPr lang="en-GB" sz="2000" dirty="0">
                <a:solidFill>
                  <a:schemeClr val="bg1"/>
                </a:solidFill>
              </a:rPr>
              <a:t>3D Scanning Attachment   </a:t>
            </a: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01F52-408A-4991-924D-6C01058FA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5900" r="10101" b="4325"/>
          <a:stretch/>
        </p:blipFill>
        <p:spPr>
          <a:xfrm flipH="1">
            <a:off x="323528" y="260648"/>
            <a:ext cx="3054654" cy="2232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A3E06-6790-4814-91AA-43E3AC301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72" y="1844824"/>
            <a:ext cx="45720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7D869A-E31B-44CE-A40B-E8784F6CC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685256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888" y="5295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10</a:t>
            </a:r>
          </a:p>
          <a:p>
            <a:r>
              <a:rPr lang="en-GB" dirty="0">
                <a:solidFill>
                  <a:schemeClr val="bg1"/>
                </a:solidFill>
              </a:rPr>
              <a:t>Eleanor Jayne Lomax</a:t>
            </a:r>
          </a:p>
          <a:p>
            <a:r>
              <a:rPr lang="en-GB" dirty="0">
                <a:solidFill>
                  <a:schemeClr val="bg1"/>
                </a:solidFill>
              </a:rPr>
              <a:t>Ysgol David Hughes</a:t>
            </a:r>
          </a:p>
          <a:p>
            <a:r>
              <a:rPr lang="en-GB" dirty="0">
                <a:solidFill>
                  <a:schemeClr val="bg1"/>
                </a:solidFill>
              </a:rPr>
              <a:t>3D Lighting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20864-309B-4304-8698-EC13258E2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6951"/>
          <a:stretch/>
        </p:blipFill>
        <p:spPr>
          <a:xfrm>
            <a:off x="395536" y="332656"/>
            <a:ext cx="3203765" cy="223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6F6A0-C933-4779-AFD7-CF25850C6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 r="8263" b="3932"/>
          <a:stretch/>
        </p:blipFill>
        <p:spPr>
          <a:xfrm>
            <a:off x="370037" y="2875248"/>
            <a:ext cx="3421594" cy="223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67848-A078-403F-908D-0E0756FAD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8626" y="2368319"/>
            <a:ext cx="4437112" cy="2958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40543-3F03-4185-A522-41DD6634C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7" t="11752" r="26287"/>
          <a:stretch/>
        </p:blipFill>
        <p:spPr>
          <a:xfrm>
            <a:off x="4037147" y="1988840"/>
            <a:ext cx="1637886" cy="301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3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29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23</a:t>
            </a:r>
          </a:p>
          <a:p>
            <a:r>
              <a:rPr lang="en-GB" sz="2000" dirty="0">
                <a:solidFill>
                  <a:schemeClr val="bg1"/>
                </a:solidFill>
              </a:rPr>
              <a:t>Violet Niamh Moran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Syr</a:t>
            </a:r>
            <a:r>
              <a:rPr lang="en-GB" sz="2000" dirty="0">
                <a:solidFill>
                  <a:schemeClr val="bg1"/>
                </a:solidFill>
              </a:rPr>
              <a:t> Thomas Jones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Revision Aid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410BA-AC77-49B9-98D4-F66CC7D03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2688" y="811647"/>
            <a:ext cx="2924944" cy="194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51CE0-1868-480C-B725-C84AF7E50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2693" y="650794"/>
            <a:ext cx="2924945" cy="1949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FE5511-CE4F-4FEC-BB0A-5BB8794C8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11" y="3429000"/>
            <a:ext cx="3024336" cy="2016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16E52D-247C-4CBC-A11D-975C1C9C9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84" y="1625775"/>
            <a:ext cx="2812850" cy="1875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B5B9F6-1679-4B8E-AB25-1767FA450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17032"/>
            <a:ext cx="33483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71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77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19</a:t>
            </a:r>
          </a:p>
          <a:p>
            <a:r>
              <a:rPr lang="en-GB" sz="2000" dirty="0">
                <a:solidFill>
                  <a:schemeClr val="bg1"/>
                </a:solidFill>
              </a:rPr>
              <a:t>Harry Evans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Uwchradd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Llanfyllin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Tea Flask and Accessories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88239-5CBF-4D05-8BED-399B36207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r="4841"/>
          <a:stretch/>
        </p:blipFill>
        <p:spPr>
          <a:xfrm>
            <a:off x="1417780" y="319730"/>
            <a:ext cx="2416444" cy="172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9924F-E88A-4B05-819E-E9F67A62D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8228"/>
          <a:stretch/>
        </p:blipFill>
        <p:spPr>
          <a:xfrm rot="16200000">
            <a:off x="70422" y="2569800"/>
            <a:ext cx="2880322" cy="2230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A68D87-4235-415C-94C7-6DCF49E24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92896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31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04" y="556599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Reserve 2</a:t>
            </a:r>
          </a:p>
          <a:p>
            <a:r>
              <a:rPr lang="en-GB" dirty="0">
                <a:solidFill>
                  <a:schemeClr val="bg1"/>
                </a:solidFill>
              </a:rPr>
              <a:t>Megan Morgan</a:t>
            </a:r>
          </a:p>
          <a:p>
            <a:r>
              <a:rPr lang="en-GB" dirty="0">
                <a:solidFill>
                  <a:schemeClr val="bg1"/>
                </a:solidFill>
              </a:rPr>
              <a:t>Ysgol </a:t>
            </a:r>
            <a:r>
              <a:rPr lang="en-GB" dirty="0" err="1">
                <a:solidFill>
                  <a:schemeClr val="bg1"/>
                </a:solidFill>
              </a:rPr>
              <a:t>Maes</a:t>
            </a:r>
            <a:r>
              <a:rPr lang="en-GB" dirty="0">
                <a:solidFill>
                  <a:schemeClr val="bg1"/>
                </a:solidFill>
              </a:rPr>
              <a:t> Y </a:t>
            </a:r>
            <a:r>
              <a:rPr lang="en-GB" dirty="0" err="1">
                <a:solidFill>
                  <a:schemeClr val="bg1"/>
                </a:solidFill>
              </a:rPr>
              <a:t>Gwendraeth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6F532-A29F-48F5-A4F5-35911F701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r="3659"/>
          <a:stretch/>
        </p:blipFill>
        <p:spPr>
          <a:xfrm rot="16200000">
            <a:off x="341692" y="530516"/>
            <a:ext cx="3168353" cy="2340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95FDA-95B2-4CE7-8CFC-165123584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0" y="3429000"/>
            <a:ext cx="2951820" cy="1967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26F98-8A45-469E-A2EC-72566980E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227" y="2813854"/>
            <a:ext cx="3653940" cy="2435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314D8-910E-42B7-A7A5-135081681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7" t="7778" r="36613" b="11020"/>
          <a:stretch/>
        </p:blipFill>
        <p:spPr>
          <a:xfrm>
            <a:off x="6363589" y="1768625"/>
            <a:ext cx="1941927" cy="39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2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37314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AS 12</a:t>
            </a:r>
          </a:p>
          <a:p>
            <a:r>
              <a:rPr lang="en-GB" sz="3000" dirty="0" err="1">
                <a:solidFill>
                  <a:schemeClr val="bg1"/>
                </a:solidFill>
              </a:rPr>
              <a:t>Moneeb</a:t>
            </a:r>
            <a:r>
              <a:rPr lang="en-GB" sz="3000" dirty="0">
                <a:solidFill>
                  <a:schemeClr val="bg1"/>
                </a:solidFill>
              </a:rPr>
              <a:t> </a:t>
            </a:r>
            <a:r>
              <a:rPr lang="en-GB" sz="3000" dirty="0" err="1">
                <a:solidFill>
                  <a:schemeClr val="bg1"/>
                </a:solidFill>
              </a:rPr>
              <a:t>Ayoubi</a:t>
            </a:r>
            <a:endParaRPr lang="en-GB" sz="3000" dirty="0">
              <a:solidFill>
                <a:schemeClr val="bg1"/>
              </a:solidFill>
            </a:endParaRPr>
          </a:p>
          <a:p>
            <a:r>
              <a:rPr lang="en-GB" sz="3000" dirty="0">
                <a:solidFill>
                  <a:schemeClr val="bg1"/>
                </a:solidFill>
              </a:rPr>
              <a:t>St </a:t>
            </a:r>
            <a:r>
              <a:rPr lang="en-GB" sz="3000" dirty="0" err="1">
                <a:solidFill>
                  <a:schemeClr val="bg1"/>
                </a:solidFill>
              </a:rPr>
              <a:t>Cyres</a:t>
            </a:r>
            <a:r>
              <a:rPr lang="en-GB" sz="3000" dirty="0">
                <a:solidFill>
                  <a:schemeClr val="bg1"/>
                </a:solidFill>
              </a:rPr>
              <a:t> School</a:t>
            </a:r>
          </a:p>
          <a:p>
            <a:r>
              <a:rPr lang="en-GB" sz="3000" dirty="0">
                <a:solidFill>
                  <a:schemeClr val="bg1"/>
                </a:solidFill>
              </a:rPr>
              <a:t>Breakdown Waring Kit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3E186-FD6E-447F-B773-4BA2B6465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3815916" cy="2543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8C827-64A3-4F05-B2E7-3EBC6A18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3402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28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357" y="52156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AS 4</a:t>
            </a:r>
          </a:p>
          <a:p>
            <a:r>
              <a:rPr lang="en-GB" dirty="0" err="1">
                <a:solidFill>
                  <a:schemeClr val="bg1"/>
                </a:solidFill>
              </a:rPr>
              <a:t>Seren</a:t>
            </a:r>
            <a:r>
              <a:rPr lang="en-GB" dirty="0">
                <a:solidFill>
                  <a:schemeClr val="bg1"/>
                </a:solidFill>
              </a:rPr>
              <a:t> Hopkins</a:t>
            </a:r>
          </a:p>
          <a:p>
            <a:r>
              <a:rPr lang="en-GB" dirty="0">
                <a:solidFill>
                  <a:schemeClr val="bg1"/>
                </a:solidFill>
              </a:rPr>
              <a:t>Pontypridd High School</a:t>
            </a:r>
          </a:p>
          <a:p>
            <a:r>
              <a:rPr lang="en-GB" dirty="0">
                <a:solidFill>
                  <a:schemeClr val="bg1"/>
                </a:solidFill>
              </a:rPr>
              <a:t>Inflatable 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3EC27-9E73-4453-A88A-408D6ED41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7344" r="9559"/>
          <a:stretch/>
        </p:blipFill>
        <p:spPr>
          <a:xfrm>
            <a:off x="233264" y="151472"/>
            <a:ext cx="4320480" cy="3024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792E2-B63D-4B14-90F6-9A71FA9369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9555" b="5628"/>
          <a:stretch/>
        </p:blipFill>
        <p:spPr>
          <a:xfrm rot="16200000">
            <a:off x="770099" y="3557254"/>
            <a:ext cx="2238659" cy="169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25F59-D36B-4032-89D8-9BFB07383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18377" r="10491" b="13662"/>
          <a:stretch/>
        </p:blipFill>
        <p:spPr>
          <a:xfrm>
            <a:off x="2961640" y="4190746"/>
            <a:ext cx="3000626" cy="1836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78095-63B2-40E7-866F-9C58FBECB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3733161" cy="2488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07C35F-200D-4FF9-A189-1778BE647A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r="15821" b="3040"/>
          <a:stretch/>
        </p:blipFill>
        <p:spPr>
          <a:xfrm>
            <a:off x="6274580" y="4078942"/>
            <a:ext cx="2778460" cy="1907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099DA4-858B-4B1F-B188-0BDD241F59A6}"/>
              </a:ext>
            </a:extLst>
          </p:cNvPr>
          <p:cNvSpPr/>
          <p:nvPr/>
        </p:nvSpPr>
        <p:spPr>
          <a:xfrm>
            <a:off x="115080" y="6241383"/>
            <a:ext cx="4259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2nd Prize/ 2il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Wobr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(AS)</a:t>
            </a:r>
          </a:p>
        </p:txBody>
      </p:sp>
    </p:spTree>
    <p:extLst>
      <p:ext uri="{BB962C8B-B14F-4D97-AF65-F5344CB8AC3E}">
        <p14:creationId xmlns:p14="http://schemas.microsoft.com/office/powerpoint/2010/main" val="23014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7479" y="4581128"/>
            <a:ext cx="4400947" cy="1368152"/>
          </a:xfrm>
        </p:spPr>
        <p:txBody>
          <a:bodyPr>
            <a:noAutofit/>
          </a:bodyPr>
          <a:lstStyle/>
          <a:p>
            <a:pPr algn="l"/>
            <a:r>
              <a:rPr lang="en-GB" sz="3000" dirty="0">
                <a:solidFill>
                  <a:schemeClr val="bg1"/>
                </a:solidFill>
              </a:rPr>
              <a:t>GCSE 11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Jasmine Blights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Ysgol David Hughes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 err="1">
                <a:solidFill>
                  <a:schemeClr val="bg1"/>
                </a:solidFill>
              </a:rPr>
              <a:t>Orbe</a:t>
            </a:r>
            <a:r>
              <a:rPr lang="en-GB" sz="3000" dirty="0">
                <a:solidFill>
                  <a:schemeClr val="bg1"/>
                </a:solidFill>
              </a:rPr>
              <a:t> Torch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EF149-A82A-4DD1-81AC-7F5AD2027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0" y="232937"/>
            <a:ext cx="4759136" cy="3192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E7C53-8351-4CE4-965F-E7BAE2D67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65036"/>
            <a:ext cx="3419872" cy="22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25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841" y="487358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AS 7</a:t>
            </a:r>
          </a:p>
          <a:p>
            <a:r>
              <a:rPr lang="en-GB" sz="2400" dirty="0">
                <a:solidFill>
                  <a:schemeClr val="bg1"/>
                </a:solidFill>
              </a:rPr>
              <a:t>Ella </a:t>
            </a:r>
            <a:r>
              <a:rPr lang="en-GB" sz="2400" dirty="0" err="1">
                <a:solidFill>
                  <a:schemeClr val="bg1"/>
                </a:solidFill>
              </a:rPr>
              <a:t>Niman</a:t>
            </a:r>
            <a:r>
              <a:rPr lang="en-GB" sz="2400" dirty="0">
                <a:solidFill>
                  <a:schemeClr val="bg1"/>
                </a:solidFill>
              </a:rPr>
              <a:t>-Beard</a:t>
            </a:r>
          </a:p>
          <a:p>
            <a:r>
              <a:rPr lang="en-GB" sz="2400" dirty="0">
                <a:solidFill>
                  <a:schemeClr val="bg1"/>
                </a:solidFill>
              </a:rPr>
              <a:t>Cowbridge Comprehensive School</a:t>
            </a:r>
          </a:p>
          <a:p>
            <a:r>
              <a:rPr lang="en-GB" sz="2400" dirty="0" err="1">
                <a:solidFill>
                  <a:schemeClr val="bg1"/>
                </a:solidFill>
              </a:rPr>
              <a:t>EcoHouse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5C0FC-6A63-4F81-A837-A9737F724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4" y="541861"/>
            <a:ext cx="2843808" cy="1895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D450A-3D07-4317-8874-CE9F78288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0370" y="1993946"/>
            <a:ext cx="3104965" cy="2069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129848-507C-49A1-9401-A7AA34B4D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7" y="2977717"/>
            <a:ext cx="2843808" cy="1895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CFD5A-EF34-45EC-B902-5B3796ACB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91" y="3297095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1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216" y="489392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AS 13 </a:t>
            </a:r>
          </a:p>
          <a:p>
            <a:r>
              <a:rPr lang="en-GB" sz="3000" dirty="0">
                <a:solidFill>
                  <a:schemeClr val="bg1"/>
                </a:solidFill>
              </a:rPr>
              <a:t>Alex Hutchinson</a:t>
            </a:r>
          </a:p>
          <a:p>
            <a:r>
              <a:rPr lang="en-GB" sz="3000" dirty="0">
                <a:solidFill>
                  <a:schemeClr val="bg1"/>
                </a:solidFill>
              </a:rPr>
              <a:t>Ysgol </a:t>
            </a:r>
            <a:r>
              <a:rPr lang="en-GB" sz="3000" dirty="0" err="1">
                <a:solidFill>
                  <a:schemeClr val="bg1"/>
                </a:solidFill>
              </a:rPr>
              <a:t>Dyffryn</a:t>
            </a:r>
            <a:r>
              <a:rPr lang="en-GB" sz="3000" dirty="0">
                <a:solidFill>
                  <a:schemeClr val="bg1"/>
                </a:solidFill>
              </a:rPr>
              <a:t> Aman</a:t>
            </a:r>
          </a:p>
          <a:p>
            <a:r>
              <a:rPr lang="en-GB" sz="3000" dirty="0">
                <a:solidFill>
                  <a:schemeClr val="bg1"/>
                </a:solidFill>
              </a:rPr>
              <a:t>Medicine/ Pills Bottle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5FBDF-0ACD-4C71-9F11-4D6145007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0" y="477201"/>
            <a:ext cx="3044072" cy="2029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73728-67A8-49CE-9C5D-D98CD69A5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r="10074" b="4666"/>
          <a:stretch/>
        </p:blipFill>
        <p:spPr>
          <a:xfrm>
            <a:off x="321216" y="2872570"/>
            <a:ext cx="2708529" cy="1787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92B38-90DE-4F47-9803-07D9F0053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34994"/>
          <a:stretch/>
        </p:blipFill>
        <p:spPr>
          <a:xfrm>
            <a:off x="3243457" y="2791376"/>
            <a:ext cx="2872093" cy="3062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15F80-1211-44F5-8270-EF576F793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97" y="2555298"/>
            <a:ext cx="2735796" cy="18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88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30512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 11</a:t>
            </a:r>
          </a:p>
          <a:p>
            <a:r>
              <a:rPr lang="en-GB" sz="2000" dirty="0">
                <a:solidFill>
                  <a:schemeClr val="bg1"/>
                </a:solidFill>
              </a:rPr>
              <a:t>William Gethin Jones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Uwchradd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Llanfyllin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 Helping Hand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46768-2320-4A81-90AF-B944DC99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0548" y="740134"/>
            <a:ext cx="3240362" cy="2160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6B4E1-2404-4D8B-B9E5-265DFC8D8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r="5900"/>
          <a:stretch/>
        </p:blipFill>
        <p:spPr>
          <a:xfrm>
            <a:off x="2771800" y="980728"/>
            <a:ext cx="2815911" cy="1908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D6DA0-A2F7-4773-81A7-771172319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34" y="3580704"/>
            <a:ext cx="3137970" cy="2091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AC0180-99DC-4707-AB30-E92CDB530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8" y="3068960"/>
            <a:ext cx="4031940" cy="2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16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55576" y="2865437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</a:rPr>
              <a:t>A LEVEL</a:t>
            </a:r>
          </a:p>
        </p:txBody>
      </p:sp>
    </p:spTree>
    <p:extLst>
      <p:ext uri="{BB962C8B-B14F-4D97-AF65-F5344CB8AC3E}">
        <p14:creationId xmlns:p14="http://schemas.microsoft.com/office/powerpoint/2010/main" val="2668216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706" y="478611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33</a:t>
            </a:r>
          </a:p>
          <a:p>
            <a:r>
              <a:rPr lang="en-GB" sz="2000" dirty="0">
                <a:solidFill>
                  <a:schemeClr val="bg1"/>
                </a:solidFill>
              </a:rPr>
              <a:t>Brooklyn Hicks-Williams</a:t>
            </a:r>
          </a:p>
          <a:p>
            <a:r>
              <a:rPr lang="en-GB" sz="2000" dirty="0">
                <a:solidFill>
                  <a:schemeClr val="bg1"/>
                </a:solidFill>
              </a:rPr>
              <a:t>Whitchurch High School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Rheumatool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E140C-8803-4FFF-80E5-C8D2977C9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"/>
          <a:stretch/>
        </p:blipFill>
        <p:spPr>
          <a:xfrm rot="16200000">
            <a:off x="-380868" y="1025853"/>
            <a:ext cx="3816424" cy="2646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523A1-A8A3-40CD-B3FC-CD2963283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4326" r="5900"/>
          <a:stretch/>
        </p:blipFill>
        <p:spPr>
          <a:xfrm rot="16200000">
            <a:off x="2895748" y="1397492"/>
            <a:ext cx="2664296" cy="190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33D1D4-9D9B-4B00-82DE-7CEE32641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19364" b="-157"/>
          <a:stretch/>
        </p:blipFill>
        <p:spPr>
          <a:xfrm rot="5400000">
            <a:off x="5394222" y="2534770"/>
            <a:ext cx="4044187" cy="2520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782CC-7AB3-44D8-97A3-503944966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6" y="4304272"/>
            <a:ext cx="291632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56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471853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3</a:t>
            </a:r>
          </a:p>
          <a:p>
            <a:r>
              <a:rPr lang="en-GB" sz="2000" dirty="0">
                <a:solidFill>
                  <a:schemeClr val="bg1"/>
                </a:solidFill>
              </a:rPr>
              <a:t>Sam Bray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David Hughes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Survival Kit</a:t>
            </a:r>
          </a:p>
          <a:p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FF2B1-8349-449E-A81E-B57883A93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r="11280"/>
          <a:stretch/>
        </p:blipFill>
        <p:spPr>
          <a:xfrm>
            <a:off x="1124363" y="314436"/>
            <a:ext cx="2970330" cy="216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58AC0-2DE4-4D68-985E-B0B651A7D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00" b="2751"/>
          <a:stretch/>
        </p:blipFill>
        <p:spPr>
          <a:xfrm>
            <a:off x="219894" y="2564904"/>
            <a:ext cx="4176464" cy="2764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7597F-0FC5-4A18-960C-F68E78EE5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26" y="1556792"/>
            <a:ext cx="3749356" cy="249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21D6F-DD6E-4183-8D38-B14CAFB44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65" y="4251366"/>
            <a:ext cx="2592289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35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04881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18</a:t>
            </a:r>
          </a:p>
          <a:p>
            <a:r>
              <a:rPr lang="en-GB" sz="2000" dirty="0">
                <a:solidFill>
                  <a:schemeClr val="bg1"/>
                </a:solidFill>
              </a:rPr>
              <a:t>Sebastian </a:t>
            </a:r>
            <a:r>
              <a:rPr lang="en-GB" sz="2000" dirty="0" err="1">
                <a:solidFill>
                  <a:schemeClr val="bg1"/>
                </a:solidFill>
              </a:rPr>
              <a:t>Lindhe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Branfield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Monmouth School for Boys</a:t>
            </a:r>
          </a:p>
          <a:p>
            <a:r>
              <a:rPr lang="en-GB" sz="2000" dirty="0">
                <a:solidFill>
                  <a:schemeClr val="bg1"/>
                </a:solidFill>
              </a:rPr>
              <a:t>Egg Box Re-design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5B40C-67CC-457B-B1A6-DFF1F8F6C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750" r="5900"/>
          <a:stretch/>
        </p:blipFill>
        <p:spPr>
          <a:xfrm>
            <a:off x="323528" y="185008"/>
            <a:ext cx="2981289" cy="2091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92FF6-8367-44FF-95B0-B3E90CD6C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60340"/>
            <a:ext cx="3456384" cy="2304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B73866-C157-4CC7-B822-8BAB329A6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6"/>
            <a:ext cx="3780420" cy="2520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7B47E2-B408-4682-925F-14B94030F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20" y="1556792"/>
            <a:ext cx="2592288" cy="1728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4EFA4E-C9F9-4F9C-A213-3CF8699B34EF}"/>
              </a:ext>
            </a:extLst>
          </p:cNvPr>
          <p:cNvSpPr/>
          <p:nvPr/>
        </p:nvSpPr>
        <p:spPr>
          <a:xfrm>
            <a:off x="190764" y="6243652"/>
            <a:ext cx="5675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2nd Prize/ 2il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Wobr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(A Level/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Lefel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A)</a:t>
            </a:r>
          </a:p>
        </p:txBody>
      </p:sp>
    </p:spTree>
    <p:extLst>
      <p:ext uri="{BB962C8B-B14F-4D97-AF65-F5344CB8AC3E}">
        <p14:creationId xmlns:p14="http://schemas.microsoft.com/office/powerpoint/2010/main" val="2012475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8495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5</a:t>
            </a:r>
          </a:p>
          <a:p>
            <a:r>
              <a:rPr lang="en-GB" sz="2000" dirty="0">
                <a:solidFill>
                  <a:schemeClr val="bg1"/>
                </a:solidFill>
              </a:rPr>
              <a:t>Ian Placket-Dash</a:t>
            </a:r>
          </a:p>
          <a:p>
            <a:r>
              <a:rPr lang="en-GB" sz="2000" dirty="0">
                <a:solidFill>
                  <a:schemeClr val="bg1"/>
                </a:solidFill>
              </a:rPr>
              <a:t>Newport High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Multi-Functioning Gardening Trowel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65A17-D4EA-4DB8-854B-2D24A8AE5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r="5346" b="3561"/>
          <a:stretch/>
        </p:blipFill>
        <p:spPr>
          <a:xfrm>
            <a:off x="1037957" y="349602"/>
            <a:ext cx="2952328" cy="1949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6C9FC-B250-4C43-BCF4-52B40445D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8000" b="4326"/>
          <a:stretch/>
        </p:blipFill>
        <p:spPr>
          <a:xfrm>
            <a:off x="251520" y="2673296"/>
            <a:ext cx="2797010" cy="2123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B2C40-1B0E-4243-B3FA-0FD37E332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11368"/>
            <a:ext cx="3185784" cy="2123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2E127-D7FD-4C69-8267-E6A222BCA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92173"/>
            <a:ext cx="3185784" cy="21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7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292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11</a:t>
            </a:r>
          </a:p>
          <a:p>
            <a:r>
              <a:rPr lang="en-GB" dirty="0" err="1">
                <a:solidFill>
                  <a:schemeClr val="bg1"/>
                </a:solidFill>
              </a:rPr>
              <a:t>Dewi</a:t>
            </a:r>
            <a:r>
              <a:rPr lang="en-GB" dirty="0">
                <a:solidFill>
                  <a:schemeClr val="bg1"/>
                </a:solidFill>
              </a:rPr>
              <a:t> Evans</a:t>
            </a:r>
          </a:p>
          <a:p>
            <a:r>
              <a:rPr lang="en-GB" dirty="0">
                <a:solidFill>
                  <a:schemeClr val="bg1"/>
                </a:solidFill>
              </a:rPr>
              <a:t>Ysgol Gyfun </a:t>
            </a:r>
            <a:r>
              <a:rPr lang="en-GB" dirty="0" err="1">
                <a:solidFill>
                  <a:schemeClr val="bg1"/>
                </a:solidFill>
              </a:rPr>
              <a:t>Rhydywaun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 Game that Entertains Children to Measure their Breath (Medical)</a:t>
            </a:r>
          </a:p>
          <a:p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D7AB0-CE36-4A86-AD2B-DA5D722A7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r="5900"/>
          <a:stretch/>
        </p:blipFill>
        <p:spPr>
          <a:xfrm>
            <a:off x="1187624" y="260648"/>
            <a:ext cx="3203848" cy="2180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444B2-17E5-4CD3-9156-5EF9AC67F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8" y="2700114"/>
            <a:ext cx="3707904" cy="2471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4F4DC-AA8A-4FEB-921B-0CD339D37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17" y="2924944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1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355" y="46262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17</a:t>
            </a:r>
          </a:p>
          <a:p>
            <a:r>
              <a:rPr lang="en-GB" sz="2000" dirty="0">
                <a:solidFill>
                  <a:schemeClr val="bg1"/>
                </a:solidFill>
              </a:rPr>
              <a:t>Holly </a:t>
            </a:r>
            <a:r>
              <a:rPr lang="en-GB" sz="2000" dirty="0" err="1">
                <a:solidFill>
                  <a:schemeClr val="bg1"/>
                </a:solidFill>
              </a:rPr>
              <a:t>Morgans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Stanwell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High Fashion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Dressage Outfit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1AF17-C5CC-4A31-B056-AB1AEEEC9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4326" r="16401" b="5901"/>
          <a:stretch/>
        </p:blipFill>
        <p:spPr>
          <a:xfrm rot="16200000">
            <a:off x="301801" y="282375"/>
            <a:ext cx="2520281" cy="2476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D11C7-E41D-45E7-BCA5-0848337D5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27951" b="5113"/>
          <a:stretch/>
        </p:blipFill>
        <p:spPr>
          <a:xfrm>
            <a:off x="6588224" y="1916832"/>
            <a:ext cx="2327997" cy="3816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F607B2-C512-49F9-AC40-3C0C37F43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81128"/>
            <a:ext cx="3024336" cy="201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249DD7-1A3E-4C0E-9F8F-787F47211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13095" r="6898" b="22761"/>
          <a:stretch/>
        </p:blipFill>
        <p:spPr>
          <a:xfrm>
            <a:off x="155078" y="2924944"/>
            <a:ext cx="2925367" cy="1409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1A86C0-2F24-43AE-9C47-973EE8F3C2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9051"/>
          <a:stretch/>
        </p:blipFill>
        <p:spPr>
          <a:xfrm rot="16200000">
            <a:off x="2849129" y="359625"/>
            <a:ext cx="1872208" cy="1674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5D6A46-EC73-4D16-81C3-A659ECCE38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3340324" y="2302011"/>
            <a:ext cx="2812082" cy="20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069" y="260648"/>
            <a:ext cx="5337051" cy="1368152"/>
          </a:xfrm>
        </p:spPr>
        <p:txBody>
          <a:bodyPr>
            <a:normAutofit/>
          </a:bodyPr>
          <a:lstStyle/>
          <a:p>
            <a:pPr algn="l"/>
            <a:br>
              <a:rPr lang="en-GB" sz="3000" dirty="0">
                <a:solidFill>
                  <a:schemeClr val="bg1"/>
                </a:solidFill>
              </a:rPr>
            </a:b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503" y="4653136"/>
            <a:ext cx="4400947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1000" b="0" i="0" u="none" strike="noStrike" kern="1200" baseline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000" dirty="0">
                <a:solidFill>
                  <a:schemeClr val="bg1"/>
                </a:solidFill>
              </a:rPr>
              <a:t>GCSE 2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Megan </a:t>
            </a:r>
            <a:r>
              <a:rPr lang="en-GB" sz="3000" dirty="0" err="1">
                <a:solidFill>
                  <a:schemeClr val="bg1"/>
                </a:solidFill>
              </a:rPr>
              <a:t>Roden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Ysgol </a:t>
            </a:r>
            <a:r>
              <a:rPr lang="en-GB" sz="3000" dirty="0" err="1">
                <a:solidFill>
                  <a:schemeClr val="bg1"/>
                </a:solidFill>
              </a:rPr>
              <a:t>Brynrefail</a:t>
            </a:r>
            <a:endParaRPr lang="en-GB" sz="3000" dirty="0">
              <a:solidFill>
                <a:schemeClr val="bg1"/>
              </a:solidFill>
            </a:endParaRPr>
          </a:p>
          <a:p>
            <a:pPr algn="l"/>
            <a:r>
              <a:rPr lang="en-GB" sz="3000" dirty="0">
                <a:solidFill>
                  <a:schemeClr val="bg1"/>
                </a:solidFill>
              </a:rPr>
              <a:t>Production of Clean </a:t>
            </a:r>
          </a:p>
          <a:p>
            <a:pPr algn="l"/>
            <a:r>
              <a:rPr lang="en-GB" sz="3000" dirty="0">
                <a:solidFill>
                  <a:schemeClr val="bg1"/>
                </a:solidFill>
              </a:rPr>
              <a:t>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E617C-D2E9-4FFC-BBA6-A397D9BEA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1" y="332995"/>
            <a:ext cx="4644008" cy="3096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972E3-F148-47EF-B16F-82EE513C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75" y="1628800"/>
            <a:ext cx="3080655" cy="2053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7F4CD-81D8-46B3-A44F-C08A00AC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79820"/>
            <a:ext cx="3080657" cy="20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0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517599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13</a:t>
            </a:r>
          </a:p>
          <a:p>
            <a:r>
              <a:rPr lang="en-GB" dirty="0">
                <a:solidFill>
                  <a:schemeClr val="bg1"/>
                </a:solidFill>
              </a:rPr>
              <a:t>Patricia West</a:t>
            </a:r>
          </a:p>
          <a:p>
            <a:r>
              <a:rPr lang="en-GB" dirty="0">
                <a:solidFill>
                  <a:schemeClr val="bg1"/>
                </a:solidFill>
              </a:rPr>
              <a:t>St </a:t>
            </a:r>
            <a:r>
              <a:rPr lang="en-GB" dirty="0" err="1">
                <a:solidFill>
                  <a:schemeClr val="bg1"/>
                </a:solidFill>
              </a:rPr>
              <a:t>Cyres</a:t>
            </a:r>
            <a:r>
              <a:rPr lang="en-GB" dirty="0">
                <a:solidFill>
                  <a:schemeClr val="bg1"/>
                </a:solidFill>
              </a:rPr>
              <a:t> School</a:t>
            </a:r>
          </a:p>
          <a:p>
            <a:r>
              <a:rPr lang="en-GB" dirty="0">
                <a:solidFill>
                  <a:schemeClr val="bg1"/>
                </a:solidFill>
              </a:rPr>
              <a:t>Wearable Self </a:t>
            </a:r>
          </a:p>
          <a:p>
            <a:r>
              <a:rPr lang="en-GB" dirty="0">
                <a:solidFill>
                  <a:schemeClr val="bg1"/>
                </a:solidFill>
              </a:rPr>
              <a:t>Defence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420F2-AA61-4E29-A4FC-89883EEB8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4326" r="8000"/>
          <a:stretch/>
        </p:blipFill>
        <p:spPr>
          <a:xfrm>
            <a:off x="4788024" y="1702171"/>
            <a:ext cx="3312368" cy="236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519B2-0277-444E-8FEE-D21214101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5900"/>
          <a:stretch/>
        </p:blipFill>
        <p:spPr>
          <a:xfrm>
            <a:off x="215594" y="3429000"/>
            <a:ext cx="2282028" cy="1646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A6A61-9C9A-4B9A-A190-BB3EBA4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11652" r="21196" b="6784"/>
          <a:stretch/>
        </p:blipFill>
        <p:spPr>
          <a:xfrm>
            <a:off x="697422" y="201044"/>
            <a:ext cx="3600400" cy="3002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69033C-A6B8-4EBD-9984-B4FCF0390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73" y="4318968"/>
            <a:ext cx="2510583" cy="1673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7E129-9223-4BEB-9DFA-BCDF0CE4E3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65" y="4581128"/>
            <a:ext cx="2769757" cy="184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701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344" y="53123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32</a:t>
            </a:r>
          </a:p>
          <a:p>
            <a:r>
              <a:rPr lang="en-GB" sz="2000" dirty="0">
                <a:solidFill>
                  <a:schemeClr val="bg1"/>
                </a:solidFill>
              </a:rPr>
              <a:t>Rachel Williams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Gyfun </a:t>
            </a:r>
            <a:r>
              <a:rPr lang="en-GB" sz="2000" dirty="0" err="1">
                <a:solidFill>
                  <a:schemeClr val="bg1"/>
                </a:solidFill>
              </a:rPr>
              <a:t>Rhydywaun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Surf Transporter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ED2A5-28C1-41FF-8E68-1E40F7B88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/>
          <a:stretch/>
        </p:blipFill>
        <p:spPr>
          <a:xfrm rot="16200000">
            <a:off x="4774194" y="2323853"/>
            <a:ext cx="4312140" cy="2988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A054D-4271-4283-9AC1-0E0047F7E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1" y="332656"/>
            <a:ext cx="3987880" cy="2658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25BB9-79B1-475F-9F64-E184635D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3" y="3284984"/>
            <a:ext cx="3384376" cy="2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2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9" y="5047762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6</a:t>
            </a:r>
          </a:p>
          <a:p>
            <a:r>
              <a:rPr lang="en-GB" dirty="0">
                <a:solidFill>
                  <a:schemeClr val="bg1"/>
                </a:solidFill>
              </a:rPr>
              <a:t>Emily Sullivan</a:t>
            </a:r>
          </a:p>
          <a:p>
            <a:r>
              <a:rPr lang="en-GB" dirty="0" err="1">
                <a:solidFill>
                  <a:schemeClr val="bg1"/>
                </a:solidFill>
              </a:rPr>
              <a:t>Maes</a:t>
            </a:r>
            <a:r>
              <a:rPr lang="en-GB" dirty="0">
                <a:solidFill>
                  <a:schemeClr val="bg1"/>
                </a:solidFill>
              </a:rPr>
              <a:t> Y </a:t>
            </a:r>
            <a:r>
              <a:rPr lang="en-GB" dirty="0" err="1">
                <a:solidFill>
                  <a:schemeClr val="bg1"/>
                </a:solidFill>
              </a:rPr>
              <a:t>Gwendreath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Cape that Turns in to a Frock</a:t>
            </a:r>
          </a:p>
          <a:p>
            <a:r>
              <a:rPr lang="en-GB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AA22D-8113-464D-AC51-0A30299B2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1055625" y="242591"/>
            <a:ext cx="3637274" cy="2052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A0C69-6071-4951-B6B0-C5A202EDD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/>
        </p:blipFill>
        <p:spPr>
          <a:xfrm rot="16200000">
            <a:off x="2840692" y="2693778"/>
            <a:ext cx="2994054" cy="288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E3D1D-12AA-4374-B298-9D07859AB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7476" r="27163" b="15060"/>
          <a:stretch/>
        </p:blipFill>
        <p:spPr>
          <a:xfrm>
            <a:off x="274404" y="2417902"/>
            <a:ext cx="2191108" cy="2565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A30BE0-D18F-475D-9C8A-971195AEB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22" y="3700863"/>
            <a:ext cx="2702472" cy="18016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486285-6EAF-463A-8E35-A17EE947F4C4}"/>
              </a:ext>
            </a:extLst>
          </p:cNvPr>
          <p:cNvSpPr/>
          <p:nvPr/>
        </p:nvSpPr>
        <p:spPr>
          <a:xfrm>
            <a:off x="90434" y="6103943"/>
            <a:ext cx="5853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3rd Prize/ 3ydd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Wobr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(A level/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lefel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A)</a:t>
            </a:r>
          </a:p>
        </p:txBody>
      </p:sp>
    </p:spTree>
    <p:extLst>
      <p:ext uri="{BB962C8B-B14F-4D97-AF65-F5344CB8AC3E}">
        <p14:creationId xmlns:p14="http://schemas.microsoft.com/office/powerpoint/2010/main" val="4109386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50" y="50778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</a:t>
            </a:r>
          </a:p>
          <a:p>
            <a:r>
              <a:rPr lang="en-GB" sz="2000" dirty="0">
                <a:solidFill>
                  <a:schemeClr val="bg1"/>
                </a:solidFill>
              </a:rPr>
              <a:t>Lilly O’Neill</a:t>
            </a:r>
          </a:p>
          <a:p>
            <a:r>
              <a:rPr lang="en-GB" sz="2000" dirty="0">
                <a:solidFill>
                  <a:schemeClr val="bg1"/>
                </a:solidFill>
              </a:rPr>
              <a:t>Hawarden High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Homeless Shelters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5ECA4-A90F-4CD7-9ADB-1F6C61B5D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 r="1176" b="5113"/>
          <a:stretch/>
        </p:blipFill>
        <p:spPr>
          <a:xfrm>
            <a:off x="467544" y="367345"/>
            <a:ext cx="3463990" cy="1656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592E2-F9D2-47F6-A1A6-79608B20B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6672"/>
            <a:ext cx="2830116" cy="1886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A9097-ECC4-4477-9EE1-E914212A6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89751"/>
            <a:ext cx="5217170" cy="34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9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9648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19</a:t>
            </a:r>
          </a:p>
          <a:p>
            <a:r>
              <a:rPr lang="en-GB" sz="2000" dirty="0">
                <a:solidFill>
                  <a:schemeClr val="bg1"/>
                </a:solidFill>
              </a:rPr>
              <a:t>Jack Hughson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Calon</a:t>
            </a:r>
            <a:r>
              <a:rPr lang="en-GB" sz="2000" dirty="0">
                <a:solidFill>
                  <a:schemeClr val="bg1"/>
                </a:solidFill>
              </a:rPr>
              <a:t> Cymru</a:t>
            </a:r>
          </a:p>
          <a:p>
            <a:r>
              <a:rPr lang="en-GB" sz="2000" dirty="0">
                <a:solidFill>
                  <a:schemeClr val="bg1"/>
                </a:solidFill>
              </a:rPr>
              <a:t>Fencing Pro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5086-CC10-4BEF-8E58-CDECE26D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 flipH="1">
            <a:off x="1691680" y="404664"/>
            <a:ext cx="2617455" cy="1823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E2422-44C1-4271-93E2-9A2D00AD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3599892" cy="2399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03B3B-BEA0-4798-BC0D-3CD9DA70B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7" y="2708920"/>
            <a:ext cx="4463988" cy="29759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C90E8E-D49E-45DB-A01E-E85208FC46CF}"/>
              </a:ext>
            </a:extLst>
          </p:cNvPr>
          <p:cNvSpPr/>
          <p:nvPr/>
        </p:nvSpPr>
        <p:spPr>
          <a:xfrm>
            <a:off x="-202286" y="6150556"/>
            <a:ext cx="64981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r>
              <a:rPr lang="en-US" sz="2800" b="1" cap="none" spc="0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Prize/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Gwobr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1af (A level/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Lefel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A)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684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984" y="55408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26</a:t>
            </a:r>
          </a:p>
          <a:p>
            <a:r>
              <a:rPr lang="en-GB" sz="2000" dirty="0">
                <a:solidFill>
                  <a:schemeClr val="bg1"/>
                </a:solidFill>
              </a:rPr>
              <a:t>Benjamin Cook</a:t>
            </a:r>
          </a:p>
          <a:p>
            <a:r>
              <a:rPr lang="en-GB" sz="2000" dirty="0">
                <a:solidFill>
                  <a:schemeClr val="bg1"/>
                </a:solidFill>
              </a:rPr>
              <a:t>St John’s College</a:t>
            </a:r>
          </a:p>
          <a:p>
            <a:r>
              <a:rPr lang="en-GB" sz="2000" dirty="0">
                <a:solidFill>
                  <a:schemeClr val="bg1"/>
                </a:solidFill>
              </a:rPr>
              <a:t>Electricity Generator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CFF44-4EFE-411D-98F4-AC4E1B16B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2944"/>
          <a:stretch/>
        </p:blipFill>
        <p:spPr>
          <a:xfrm rot="16200000">
            <a:off x="-189927" y="630087"/>
            <a:ext cx="3096345" cy="2213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EA1B6-D58C-4020-8D5A-1F8274F98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11726" y="704696"/>
            <a:ext cx="3096345" cy="2064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2ABA4-93F2-43E1-8845-EB1E3DE045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r="6688"/>
          <a:stretch/>
        </p:blipFill>
        <p:spPr>
          <a:xfrm>
            <a:off x="1043608" y="3405151"/>
            <a:ext cx="3456384" cy="2459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27AE1F-2D4B-4C58-8595-5F426DEFB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20583" r="4437" b="19523"/>
          <a:stretch/>
        </p:blipFill>
        <p:spPr>
          <a:xfrm rot="16200000">
            <a:off x="3663967" y="2990805"/>
            <a:ext cx="4452203" cy="1944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85ABDC-E1BC-4FCA-A2BB-22DDF2453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38" y="2661084"/>
            <a:ext cx="1871700" cy="124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73C5AD-DB07-4E14-ACAE-36D7E30D68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12" y="4293096"/>
            <a:ext cx="1871700" cy="12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9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5361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Reserve 2</a:t>
            </a:r>
          </a:p>
          <a:p>
            <a:r>
              <a:rPr lang="en-GB" sz="2000" dirty="0">
                <a:solidFill>
                  <a:schemeClr val="bg1"/>
                </a:solidFill>
              </a:rPr>
              <a:t>Lois Owen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Coleg </a:t>
            </a:r>
            <a:r>
              <a:rPr lang="en-GB" sz="2000" dirty="0" err="1">
                <a:solidFill>
                  <a:schemeClr val="bg1"/>
                </a:solidFill>
              </a:rPr>
              <a:t>Meirion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Dwyfor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Male Jewellery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3596E-A65B-4D8C-ADDC-F1950AD64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326" r="6951" b="1176"/>
          <a:stretch/>
        </p:blipFill>
        <p:spPr>
          <a:xfrm>
            <a:off x="611560" y="332656"/>
            <a:ext cx="3875621" cy="2801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B9BBC-914F-4D98-8706-BA9394149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7575"/>
            <a:ext cx="2624741" cy="1749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45B3EB-2142-464A-AA70-A52325505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815916" cy="2543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C86C62-8B3A-4D03-98BB-718B0224A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93" y="4468738"/>
            <a:ext cx="2760873" cy="1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01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28479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34</a:t>
            </a:r>
          </a:p>
          <a:p>
            <a:r>
              <a:rPr lang="en-GB" sz="2000" dirty="0">
                <a:solidFill>
                  <a:schemeClr val="bg1"/>
                </a:solidFill>
              </a:rPr>
              <a:t>Cai Evans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Gyfun </a:t>
            </a:r>
            <a:r>
              <a:rPr lang="en-GB" sz="2000" dirty="0" err="1">
                <a:solidFill>
                  <a:schemeClr val="bg1"/>
                </a:solidFill>
              </a:rPr>
              <a:t>Gwyr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61324-94CC-44B1-8337-A3DFA533F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5900"/>
          <a:stretch/>
        </p:blipFill>
        <p:spPr>
          <a:xfrm>
            <a:off x="1331640" y="154758"/>
            <a:ext cx="3181180" cy="237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A2B84-4951-4123-BEDE-38A433B29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 b="4326"/>
          <a:stretch/>
        </p:blipFill>
        <p:spPr>
          <a:xfrm>
            <a:off x="179512" y="2817574"/>
            <a:ext cx="3181181" cy="2230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9FC28-AA8F-4965-869E-69D2CFAB0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7476" r="31100" b="7476"/>
          <a:stretch/>
        </p:blipFill>
        <p:spPr>
          <a:xfrm>
            <a:off x="3659390" y="3429000"/>
            <a:ext cx="2040227" cy="288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971743-117B-4214-9C84-04F073949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14" y="2014067"/>
            <a:ext cx="2878484" cy="19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722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34592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24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Ellena</a:t>
            </a:r>
            <a:r>
              <a:rPr lang="en-GB" sz="2000" dirty="0">
                <a:solidFill>
                  <a:schemeClr val="bg1"/>
                </a:solidFill>
              </a:rPr>
              <a:t> Jones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Stanwell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Spill Proof Bowl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5294D-374C-4CCD-8874-38410959C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"/>
          <a:stretch/>
        </p:blipFill>
        <p:spPr>
          <a:xfrm>
            <a:off x="131912" y="188640"/>
            <a:ext cx="432048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9DD13-9E09-4F66-B21C-7980053D8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9288"/>
          <a:stretch/>
        </p:blipFill>
        <p:spPr>
          <a:xfrm>
            <a:off x="5148064" y="1616459"/>
            <a:ext cx="3636242" cy="3240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3489A-F851-4405-942B-601D45025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6" y="3429000"/>
            <a:ext cx="3254298" cy="21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444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25</a:t>
            </a:r>
          </a:p>
          <a:p>
            <a:r>
              <a:rPr lang="en-GB" sz="2000" dirty="0">
                <a:solidFill>
                  <a:schemeClr val="bg1"/>
                </a:solidFill>
              </a:rPr>
              <a:t>Millie Baxter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Rougemont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Disabled Access Ramp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DB6DD-CF34-43F1-B992-E701B39F9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5900" r="6951"/>
          <a:stretch/>
        </p:blipFill>
        <p:spPr>
          <a:xfrm>
            <a:off x="251520" y="260649"/>
            <a:ext cx="3669914" cy="2520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23450-F336-4532-8A0D-FF7E2DE6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29" y="2489846"/>
            <a:ext cx="4860541" cy="3240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D19EF-EC29-4C10-B0AE-2F5FC802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9" y="2949116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504" y="4385901"/>
            <a:ext cx="4450025" cy="1368152"/>
          </a:xfrm>
        </p:spPr>
        <p:txBody>
          <a:bodyPr>
            <a:normAutofit fontScale="90000"/>
          </a:bodyPr>
          <a:lstStyle/>
          <a:p>
            <a:pPr algn="l"/>
            <a:r>
              <a:rPr lang="en-GB" sz="3300" dirty="0">
                <a:solidFill>
                  <a:schemeClr val="bg1"/>
                </a:solidFill>
              </a:rPr>
              <a:t>GCSE 18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Jacob Chamberlain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Ysgol Bro </a:t>
            </a:r>
            <a:r>
              <a:rPr lang="en-GB" sz="3300" dirty="0" err="1">
                <a:solidFill>
                  <a:schemeClr val="bg1"/>
                </a:solidFill>
              </a:rPr>
              <a:t>Edern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Re-usable Take </a:t>
            </a:r>
            <a:r>
              <a:rPr lang="en-GB" sz="3300" dirty="0"/>
              <a:t>A</a:t>
            </a:r>
            <a:r>
              <a:rPr lang="en-GB" sz="3300" dirty="0">
                <a:solidFill>
                  <a:schemeClr val="bg1"/>
                </a:solidFill>
              </a:rPr>
              <a:t>way 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Coffee Cup</a:t>
            </a: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054DA-9C20-4897-8FDB-683532E37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821" r="3670" b="8371"/>
          <a:stretch/>
        </p:blipFill>
        <p:spPr>
          <a:xfrm>
            <a:off x="179512" y="522421"/>
            <a:ext cx="4629327" cy="3114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CABB3-1E4D-4010-98EE-8562D349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00808"/>
            <a:ext cx="3162699" cy="2108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47E783-5ACC-456D-9FEA-A1E7CCB46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24427"/>
            <a:ext cx="3136649" cy="20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6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223" y="49556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Reserve 1</a:t>
            </a:r>
          </a:p>
          <a:p>
            <a:r>
              <a:rPr lang="en-GB" sz="2400" dirty="0">
                <a:solidFill>
                  <a:schemeClr val="bg1"/>
                </a:solidFill>
              </a:rPr>
              <a:t>Sam Budd</a:t>
            </a:r>
          </a:p>
          <a:p>
            <a:r>
              <a:rPr lang="en-GB" sz="2400" dirty="0">
                <a:solidFill>
                  <a:schemeClr val="bg1"/>
                </a:solidFill>
              </a:rPr>
              <a:t>Ysgol Gyfun </a:t>
            </a:r>
            <a:r>
              <a:rPr lang="en-GB" sz="2400" dirty="0" err="1">
                <a:solidFill>
                  <a:schemeClr val="bg1"/>
                </a:solidFill>
              </a:rPr>
              <a:t>Gwyr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Stand for Shoe Spraying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B3DBD-B69F-4FCD-B0D8-1DA07A177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900" r="6951"/>
          <a:stretch/>
        </p:blipFill>
        <p:spPr>
          <a:xfrm>
            <a:off x="466527" y="332656"/>
            <a:ext cx="2712754" cy="188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33B96-A50D-48FF-84D2-4329D9282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6295" r="4326" b="388"/>
          <a:stretch/>
        </p:blipFill>
        <p:spPr>
          <a:xfrm>
            <a:off x="258223" y="2708920"/>
            <a:ext cx="2712754" cy="1913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F00D7-507E-4E6E-9F9F-7BB35C100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31" y="1806864"/>
            <a:ext cx="2440146" cy="1626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08BF3-E2F2-4190-9A2D-9C1B10BD9D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16310" r="19474" b="4737"/>
          <a:stretch/>
        </p:blipFill>
        <p:spPr>
          <a:xfrm>
            <a:off x="6179727" y="1772816"/>
            <a:ext cx="2484276" cy="18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14347-0F61-4CC8-8AFE-069E506AA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789040"/>
            <a:ext cx="3491880" cy="23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3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547314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7 </a:t>
            </a:r>
          </a:p>
          <a:p>
            <a:r>
              <a:rPr lang="en-GB" dirty="0">
                <a:solidFill>
                  <a:schemeClr val="bg1"/>
                </a:solidFill>
              </a:rPr>
              <a:t>Rhys Vincent</a:t>
            </a:r>
          </a:p>
          <a:p>
            <a:r>
              <a:rPr lang="en-GB" dirty="0">
                <a:solidFill>
                  <a:schemeClr val="bg1"/>
                </a:solidFill>
              </a:rPr>
              <a:t>Cardinal Newman Catholic School</a:t>
            </a:r>
          </a:p>
          <a:p>
            <a:r>
              <a:rPr lang="en-GB" dirty="0">
                <a:solidFill>
                  <a:schemeClr val="bg1"/>
                </a:solidFill>
              </a:rPr>
              <a:t>Automatic Plant Carer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7A0EB-769F-4865-8F2B-9B68DE1DD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751" r="5113" b="3932"/>
          <a:stretch/>
        </p:blipFill>
        <p:spPr>
          <a:xfrm>
            <a:off x="367253" y="286755"/>
            <a:ext cx="4052501" cy="2808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8CBA4-F9CC-473A-8266-DAF3EE62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8" y="3444230"/>
            <a:ext cx="3419872" cy="227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43B87-62A0-437E-83E8-50121D7C7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1" t="8136" r="28269"/>
          <a:stretch/>
        </p:blipFill>
        <p:spPr>
          <a:xfrm>
            <a:off x="4839981" y="1700808"/>
            <a:ext cx="3528392" cy="43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491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5475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10</a:t>
            </a:r>
          </a:p>
          <a:p>
            <a:r>
              <a:rPr lang="en-GB" sz="2000" dirty="0">
                <a:solidFill>
                  <a:schemeClr val="bg1"/>
                </a:solidFill>
              </a:rPr>
              <a:t>Non Rhys </a:t>
            </a:r>
            <a:r>
              <a:rPr lang="en-GB" sz="2000" dirty="0" err="1">
                <a:solidFill>
                  <a:schemeClr val="bg1"/>
                </a:solidFill>
              </a:rPr>
              <a:t>Howel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Coleg </a:t>
            </a:r>
            <a:r>
              <a:rPr lang="en-GB" sz="2000" dirty="0" err="1">
                <a:solidFill>
                  <a:schemeClr val="bg1"/>
                </a:solidFill>
              </a:rPr>
              <a:t>Meirion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Dwyfor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err="1">
                <a:solidFill>
                  <a:schemeClr val="bg1"/>
                </a:solidFill>
              </a:rPr>
              <a:t>Dimentia</a:t>
            </a:r>
            <a:r>
              <a:rPr lang="en-GB" sz="2000" dirty="0">
                <a:solidFill>
                  <a:schemeClr val="bg1"/>
                </a:solidFill>
              </a:rPr>
              <a:t>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B7FC1-68F8-43F9-8619-5F90F6BAF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380" r="7299"/>
          <a:stretch/>
        </p:blipFill>
        <p:spPr>
          <a:xfrm>
            <a:off x="251520" y="188640"/>
            <a:ext cx="3312368" cy="2410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FE5C4-7E0F-4F1A-88C6-C68E1009E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5901" r="6951"/>
          <a:stretch/>
        </p:blipFill>
        <p:spPr>
          <a:xfrm>
            <a:off x="3779912" y="5013176"/>
            <a:ext cx="2372637" cy="1687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431B2-0B59-4B9C-98E0-C59ABFC37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3382" r="20075" b="2751"/>
          <a:stretch/>
        </p:blipFill>
        <p:spPr>
          <a:xfrm>
            <a:off x="755576" y="2794342"/>
            <a:ext cx="2648054" cy="2410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B870D9-E419-45DE-81A7-F330477E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07" y="1642097"/>
            <a:ext cx="4560375" cy="30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1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8691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21</a:t>
            </a:r>
          </a:p>
          <a:p>
            <a:r>
              <a:rPr lang="en-GB" sz="2000" dirty="0">
                <a:solidFill>
                  <a:schemeClr val="bg1"/>
                </a:solidFill>
              </a:rPr>
              <a:t>Nia Thomas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Bro </a:t>
            </a:r>
            <a:r>
              <a:rPr lang="en-GB" sz="2000" dirty="0" err="1">
                <a:solidFill>
                  <a:schemeClr val="bg1"/>
                </a:solidFill>
              </a:rPr>
              <a:t>Pedr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Architecture Inspired Dress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DAC8A-A3BE-441D-B415-9D69A3896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4326" r="4851"/>
          <a:stretch/>
        </p:blipFill>
        <p:spPr>
          <a:xfrm>
            <a:off x="922804" y="145023"/>
            <a:ext cx="2941400" cy="2053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1443F0-1F7D-4B95-8224-6025C0773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9051" r="5900" b="12201"/>
          <a:stretch/>
        </p:blipFill>
        <p:spPr>
          <a:xfrm>
            <a:off x="251520" y="2462305"/>
            <a:ext cx="3129706" cy="1885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A4CC5-1C8B-4EEA-A16A-B8B457BC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6294" r="36614" b="13382"/>
          <a:stretch/>
        </p:blipFill>
        <p:spPr>
          <a:xfrm>
            <a:off x="3659388" y="2486323"/>
            <a:ext cx="2103387" cy="3973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5CE895-E651-4785-BB96-BBDC339F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14" y="3603240"/>
            <a:ext cx="3167846" cy="21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01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96483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27</a:t>
            </a:r>
          </a:p>
          <a:p>
            <a:r>
              <a:rPr lang="en-GB" sz="2400" dirty="0" err="1">
                <a:solidFill>
                  <a:schemeClr val="bg1"/>
                </a:solidFill>
              </a:rPr>
              <a:t>JamesEdwards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Rougemont School</a:t>
            </a:r>
          </a:p>
          <a:p>
            <a:r>
              <a:rPr lang="en-GB" sz="2400" dirty="0">
                <a:solidFill>
                  <a:schemeClr val="bg1"/>
                </a:solidFill>
              </a:rPr>
              <a:t>Car Multitool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324D2-1290-4175-84C1-EF8D7B4D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1892"/>
            <a:ext cx="3383868" cy="2255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73075-6991-4E9F-9F1D-9D44E0FD9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900" r="2750"/>
          <a:stretch/>
        </p:blipFill>
        <p:spPr>
          <a:xfrm>
            <a:off x="373460" y="2708919"/>
            <a:ext cx="3398226" cy="2255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B86E2-7D75-4E20-918B-D8E338CF5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16163"/>
            <a:ext cx="47525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4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007" y="50142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9</a:t>
            </a:r>
          </a:p>
          <a:p>
            <a:r>
              <a:rPr lang="en-GB" sz="2400" dirty="0">
                <a:solidFill>
                  <a:schemeClr val="bg1"/>
                </a:solidFill>
              </a:rPr>
              <a:t>Rhydian Williams</a:t>
            </a:r>
          </a:p>
          <a:p>
            <a:r>
              <a:rPr lang="en-GB" sz="2400" dirty="0">
                <a:solidFill>
                  <a:schemeClr val="bg1"/>
                </a:solidFill>
              </a:rPr>
              <a:t>Ysgol </a:t>
            </a:r>
            <a:r>
              <a:rPr lang="en-GB" sz="2400" dirty="0" err="1">
                <a:solidFill>
                  <a:schemeClr val="bg1"/>
                </a:solidFill>
              </a:rPr>
              <a:t>Caergybi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Aeroshell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5612E-B15C-48A8-9B25-91B10AE06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7476" r="3800"/>
          <a:stretch/>
        </p:blipFill>
        <p:spPr>
          <a:xfrm>
            <a:off x="695636" y="307250"/>
            <a:ext cx="3096344" cy="2067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7B8056-B48B-4F40-8AFC-A8AB335BA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7" y="2708920"/>
            <a:ext cx="3348372" cy="223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D3673-DD3D-4083-84FF-76C3CBFE5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92896"/>
            <a:ext cx="4679504" cy="31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963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Reserve 3</a:t>
            </a:r>
          </a:p>
          <a:p>
            <a:r>
              <a:rPr lang="en-GB" sz="2000" dirty="0">
                <a:solidFill>
                  <a:schemeClr val="bg1"/>
                </a:solidFill>
              </a:rPr>
              <a:t>Holly </a:t>
            </a:r>
            <a:r>
              <a:rPr lang="en-GB" sz="2000" dirty="0" err="1">
                <a:solidFill>
                  <a:schemeClr val="bg1"/>
                </a:solidFill>
              </a:rPr>
              <a:t>Preece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Rougemont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Drinking Cup for the Elderly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EE043-63D2-436E-B12C-778852035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0627" r="6951"/>
          <a:stretch/>
        </p:blipFill>
        <p:spPr>
          <a:xfrm>
            <a:off x="179512" y="260648"/>
            <a:ext cx="2949023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7241D-C0E5-4724-AE4F-AB6FC6BED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750" r="4326"/>
          <a:stretch/>
        </p:blipFill>
        <p:spPr>
          <a:xfrm>
            <a:off x="179512" y="2443758"/>
            <a:ext cx="3823194" cy="2713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30957-3DAF-4A17-8D61-509773F6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8" y="1555628"/>
            <a:ext cx="3348373" cy="223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F87797-0D10-4041-A4BF-DBE7162FB0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476" r="35824"/>
          <a:stretch/>
        </p:blipFill>
        <p:spPr>
          <a:xfrm>
            <a:off x="4199880" y="4005064"/>
            <a:ext cx="210130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8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29</a:t>
            </a:r>
          </a:p>
          <a:p>
            <a:r>
              <a:rPr lang="en-GB" sz="2000" dirty="0">
                <a:solidFill>
                  <a:schemeClr val="bg1"/>
                </a:solidFill>
              </a:rPr>
              <a:t>Nathan Purchase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Aberconwy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Egg </a:t>
            </a:r>
            <a:r>
              <a:rPr lang="en-GB" sz="2000" dirty="0" err="1">
                <a:solidFill>
                  <a:schemeClr val="bg1"/>
                </a:solidFill>
              </a:rPr>
              <a:t>Seperator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B1A35-4190-455A-859A-562E0DA6A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7476" r="9050" b="2751"/>
          <a:stretch/>
        </p:blipFill>
        <p:spPr>
          <a:xfrm>
            <a:off x="323528" y="332656"/>
            <a:ext cx="3314895" cy="2304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4C1A6-A118-4DD6-BD10-CC64CF8C7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9" y="2829272"/>
            <a:ext cx="3707904" cy="2471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23E8A-F57A-4496-892D-C25C35243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3906182" cy="26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89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605" y="495568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12</a:t>
            </a:r>
          </a:p>
          <a:p>
            <a:r>
              <a:rPr lang="en-GB" sz="2400" dirty="0">
                <a:solidFill>
                  <a:schemeClr val="bg1"/>
                </a:solidFill>
              </a:rPr>
              <a:t>Reece Jones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Ysgol </a:t>
            </a:r>
            <a:r>
              <a:rPr lang="en-GB" sz="2400" dirty="0" err="1">
                <a:solidFill>
                  <a:schemeClr val="bg1"/>
                </a:solidFill>
              </a:rPr>
              <a:t>Uwchradd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Aberteifi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Beehive Transportation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70076-7002-4E33-956C-A0A0EC278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750" r="8000" b="1176"/>
          <a:stretch/>
        </p:blipFill>
        <p:spPr>
          <a:xfrm rot="16200000">
            <a:off x="-252011" y="908195"/>
            <a:ext cx="3959714" cy="2808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F0C11-B36A-49B0-AE09-6F5C99513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48" y="2852936"/>
            <a:ext cx="2808636" cy="1872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3C98D8-8F8F-42E4-B99B-0B88A1556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 rot="16200000">
            <a:off x="2787369" y="2391714"/>
            <a:ext cx="375187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5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29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35</a:t>
            </a:r>
          </a:p>
          <a:p>
            <a:r>
              <a:rPr lang="en-GB" sz="2000" dirty="0">
                <a:solidFill>
                  <a:schemeClr val="bg1"/>
                </a:solidFill>
              </a:rPr>
              <a:t>Iestyn Evans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Bro </a:t>
            </a:r>
            <a:r>
              <a:rPr lang="en-GB" sz="2000" dirty="0" err="1">
                <a:solidFill>
                  <a:schemeClr val="bg1"/>
                </a:solidFill>
              </a:rPr>
              <a:t>Pedr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err="1">
                <a:solidFill>
                  <a:schemeClr val="bg1"/>
                </a:solidFill>
              </a:rPr>
              <a:t>Cicular</a:t>
            </a:r>
            <a:r>
              <a:rPr lang="en-GB" sz="2000" dirty="0">
                <a:solidFill>
                  <a:schemeClr val="bg1"/>
                </a:solidFill>
              </a:rPr>
              <a:t> Economy Table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C3BE5-A840-4EC2-8442-0C90981B9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019" r="5900" b="7476"/>
          <a:stretch/>
        </p:blipFill>
        <p:spPr>
          <a:xfrm>
            <a:off x="611560" y="151472"/>
            <a:ext cx="3707591" cy="241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29D6D-0472-4443-B710-FB82E024F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8" y="2780928"/>
            <a:ext cx="3348372" cy="223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F1F3D-FB99-4E28-A26E-F60C3DBA5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87" y="2780928"/>
            <a:ext cx="47525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3861048"/>
            <a:ext cx="4392488" cy="2520280"/>
          </a:xfrm>
        </p:spPr>
        <p:txBody>
          <a:bodyPr>
            <a:normAutofit fontScale="90000"/>
          </a:bodyPr>
          <a:lstStyle/>
          <a:p>
            <a:pPr algn="l"/>
            <a:r>
              <a:rPr lang="en-GB" sz="3300" dirty="0">
                <a:solidFill>
                  <a:schemeClr val="bg1"/>
                </a:solidFill>
              </a:rPr>
              <a:t>GCSE 10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Rhianna McCallion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Pencoed Comprehensive School</a:t>
            </a:r>
            <a:br>
              <a:rPr lang="en-GB" sz="3300" dirty="0">
                <a:solidFill>
                  <a:schemeClr val="bg1"/>
                </a:solidFill>
              </a:rPr>
            </a:br>
            <a:r>
              <a:rPr lang="en-GB" sz="3300" dirty="0">
                <a:solidFill>
                  <a:schemeClr val="bg1"/>
                </a:solidFill>
              </a:rPr>
              <a:t>Disability Sports Aid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ECB53-5EED-4E85-8383-423B1CBC9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8684" r="7815"/>
          <a:stretch/>
        </p:blipFill>
        <p:spPr>
          <a:xfrm>
            <a:off x="226860" y="332656"/>
            <a:ext cx="4542676" cy="3312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EBA60-2B45-4013-B85C-87440A8B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019" y="2348880"/>
            <a:ext cx="453650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80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560" y="48908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28</a:t>
            </a:r>
          </a:p>
          <a:p>
            <a:r>
              <a:rPr lang="en-GB" sz="2400" dirty="0">
                <a:solidFill>
                  <a:schemeClr val="bg1"/>
                </a:solidFill>
              </a:rPr>
              <a:t>Amy Jordan</a:t>
            </a:r>
          </a:p>
          <a:p>
            <a:r>
              <a:rPr lang="en-GB" sz="2400" dirty="0">
                <a:solidFill>
                  <a:schemeClr val="bg1"/>
                </a:solidFill>
              </a:rPr>
              <a:t>Stanwell School</a:t>
            </a:r>
          </a:p>
          <a:p>
            <a:r>
              <a:rPr lang="en-GB" sz="2400" dirty="0">
                <a:solidFill>
                  <a:schemeClr val="bg1"/>
                </a:solidFill>
              </a:rPr>
              <a:t>Costume Production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C9028-EE6E-46A2-906F-D90FD3ADD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7476"/>
          <a:stretch/>
        </p:blipFill>
        <p:spPr>
          <a:xfrm>
            <a:off x="179512" y="151472"/>
            <a:ext cx="3027761" cy="1621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D0407-6D99-4C41-AB60-23FA90510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176" r="16400"/>
          <a:stretch/>
        </p:blipFill>
        <p:spPr>
          <a:xfrm>
            <a:off x="195560" y="2022734"/>
            <a:ext cx="2575683" cy="2486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FCF979-9922-40F8-8D53-A4AE81C9F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4325" r="17451"/>
          <a:stretch/>
        </p:blipFill>
        <p:spPr>
          <a:xfrm>
            <a:off x="3558727" y="1008580"/>
            <a:ext cx="2026546" cy="1810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EFF7D-AE4E-4436-9C0A-57B4F6737B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3932" r="33463" b="14563"/>
          <a:stretch/>
        </p:blipFill>
        <p:spPr>
          <a:xfrm>
            <a:off x="6194737" y="1929369"/>
            <a:ext cx="2574068" cy="3778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1879B-1C18-4660-887E-1594F6580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73" y="2964727"/>
            <a:ext cx="2551434" cy="1700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B9023F-2185-4DE8-AA66-98590A8D9B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944232"/>
            <a:ext cx="259228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2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1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Yamita</a:t>
            </a:r>
            <a:r>
              <a:rPr lang="en-GB" sz="2000" dirty="0">
                <a:solidFill>
                  <a:schemeClr val="bg1"/>
                </a:solidFill>
              </a:rPr>
              <a:t> Hayashi</a:t>
            </a:r>
          </a:p>
          <a:p>
            <a:r>
              <a:rPr lang="en-GB" sz="2000" dirty="0">
                <a:solidFill>
                  <a:schemeClr val="bg1"/>
                </a:solidFill>
              </a:rPr>
              <a:t>St David’s College</a:t>
            </a:r>
          </a:p>
          <a:p>
            <a:r>
              <a:rPr lang="en-GB" sz="2000" dirty="0">
                <a:solidFill>
                  <a:schemeClr val="bg1"/>
                </a:solidFill>
              </a:rPr>
              <a:t>HVD-Heads Up Display for Cars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B9E2D-3B0D-4955-947D-D898F7346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7" y="118305"/>
            <a:ext cx="3753036" cy="250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5BE74-194D-40EB-9547-770BE4D16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4" y="2986660"/>
            <a:ext cx="3753036" cy="250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1262F-8528-4818-81A4-B8915A52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13" y="2132856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24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A5773-E8DA-442F-BC3B-718A5F1286E7}"/>
              </a:ext>
            </a:extLst>
          </p:cNvPr>
          <p:cNvSpPr/>
          <p:nvPr/>
        </p:nvSpPr>
        <p:spPr>
          <a:xfrm>
            <a:off x="323528" y="5325308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30</a:t>
            </a:r>
          </a:p>
          <a:p>
            <a:r>
              <a:rPr lang="en-GB" sz="2000" dirty="0">
                <a:solidFill>
                  <a:schemeClr val="bg1"/>
                </a:solidFill>
              </a:rPr>
              <a:t>Harry Jones</a:t>
            </a:r>
          </a:p>
          <a:p>
            <a:r>
              <a:rPr lang="en-GB" sz="2000" dirty="0">
                <a:solidFill>
                  <a:schemeClr val="bg1"/>
                </a:solidFill>
              </a:rPr>
              <a:t>Castell Alun High School</a:t>
            </a:r>
          </a:p>
          <a:p>
            <a:r>
              <a:rPr lang="en-GB" sz="2000" dirty="0">
                <a:solidFill>
                  <a:schemeClr val="bg1"/>
                </a:solidFill>
              </a:rPr>
              <a:t>Goat Milking Stand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52DDF-8B51-4A30-9BAC-5EA6DA0E0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750" r="9052" b="389"/>
          <a:stretch/>
        </p:blipFill>
        <p:spPr>
          <a:xfrm>
            <a:off x="801579" y="339692"/>
            <a:ext cx="3419871" cy="2549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F6D54-574B-4C29-930C-8B7A2CC60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4" y="1628800"/>
            <a:ext cx="3347864" cy="2231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F2C356-8399-4FF4-AA94-C958C428B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50" y="3968949"/>
            <a:ext cx="3167844" cy="2111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F484A1-26C3-4BB2-81CA-0E0D793888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5899" r="5900"/>
          <a:stretch/>
        </p:blipFill>
        <p:spPr>
          <a:xfrm>
            <a:off x="431679" y="3093399"/>
            <a:ext cx="3221929" cy="22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70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019FA-EAC2-4101-996A-B5E9CB509603}"/>
              </a:ext>
            </a:extLst>
          </p:cNvPr>
          <p:cNvSpPr/>
          <p:nvPr/>
        </p:nvSpPr>
        <p:spPr>
          <a:xfrm>
            <a:off x="305780" y="507542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 4</a:t>
            </a:r>
          </a:p>
          <a:p>
            <a:r>
              <a:rPr lang="en-GB" sz="2400" dirty="0">
                <a:solidFill>
                  <a:schemeClr val="bg1"/>
                </a:solidFill>
              </a:rPr>
              <a:t>Patrick </a:t>
            </a:r>
            <a:r>
              <a:rPr lang="en-GB" sz="2400" dirty="0" err="1">
                <a:solidFill>
                  <a:schemeClr val="bg1"/>
                </a:solidFill>
              </a:rPr>
              <a:t>Roobottom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St David’s College</a:t>
            </a:r>
          </a:p>
          <a:p>
            <a:r>
              <a:rPr lang="en-GB" sz="2400" dirty="0">
                <a:solidFill>
                  <a:schemeClr val="bg1"/>
                </a:solidFill>
              </a:rPr>
              <a:t>Affordable Housing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76B4F-7D98-44AF-8685-E03463AD4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5517" r="3315" b="1"/>
          <a:stretch/>
        </p:blipFill>
        <p:spPr>
          <a:xfrm>
            <a:off x="971600" y="270162"/>
            <a:ext cx="3240360" cy="2198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94DC9-AA5B-43C9-8734-8D7EDAB21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8657" r="9838" b="2750"/>
          <a:stretch/>
        </p:blipFill>
        <p:spPr>
          <a:xfrm>
            <a:off x="271737" y="2636912"/>
            <a:ext cx="3287406" cy="2304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00714-8437-44FB-BEE5-50B7ADC09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18" y="1628800"/>
            <a:ext cx="3815916" cy="2543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2EA91D-80F5-4996-9E83-6A02D5778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389022"/>
            <a:ext cx="2628546" cy="17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028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AE56B1-9FB0-43BE-9A68-5BA2A0E62163}"/>
              </a:ext>
            </a:extLst>
          </p:cNvPr>
          <p:cNvSpPr/>
          <p:nvPr/>
        </p:nvSpPr>
        <p:spPr>
          <a:xfrm>
            <a:off x="467544" y="541594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 23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Osian</a:t>
            </a:r>
            <a:r>
              <a:rPr lang="en-GB" sz="1600" dirty="0">
                <a:solidFill>
                  <a:schemeClr val="bg1"/>
                </a:solidFill>
              </a:rPr>
              <a:t> Griffiths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Maes</a:t>
            </a:r>
            <a:r>
              <a:rPr lang="en-GB" sz="1600" dirty="0">
                <a:solidFill>
                  <a:schemeClr val="bg1"/>
                </a:solidFill>
              </a:rPr>
              <a:t> Y </a:t>
            </a:r>
            <a:r>
              <a:rPr lang="en-GB" sz="1600" dirty="0" err="1">
                <a:solidFill>
                  <a:schemeClr val="bg1"/>
                </a:solidFill>
              </a:rPr>
              <a:t>Gwendreath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Quad Bike Fencing and Felling </a:t>
            </a:r>
            <a:r>
              <a:rPr lang="en-GB" sz="1600" dirty="0" err="1">
                <a:solidFill>
                  <a:schemeClr val="bg1"/>
                </a:solidFill>
              </a:rPr>
              <a:t>Equipmemt</a:t>
            </a:r>
            <a:r>
              <a:rPr lang="en-GB" sz="1600" dirty="0">
                <a:solidFill>
                  <a:schemeClr val="bg1"/>
                </a:solidFill>
              </a:rPr>
              <a:t> Holder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D69A8-6CD9-4C7C-9AF7-ADAEFEC6A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750" r="4327"/>
          <a:stretch/>
        </p:blipFill>
        <p:spPr>
          <a:xfrm>
            <a:off x="332343" y="207991"/>
            <a:ext cx="3581655" cy="2520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5C19E-749D-4B6E-A41F-485CDD1B4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8" y="3073782"/>
            <a:ext cx="3167844" cy="2111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09949-ADD6-4409-82F8-68E547EAE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82" y="236794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290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B1041-F266-464D-AB18-1F7F7580A560}"/>
              </a:ext>
            </a:extLst>
          </p:cNvPr>
          <p:cNvSpPr/>
          <p:nvPr/>
        </p:nvSpPr>
        <p:spPr>
          <a:xfrm>
            <a:off x="395536" y="5349410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20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Harri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Tulliver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Brynrefail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Cable Management for Ladders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A2FB8-EFC1-43C3-8FB5-3D87FA9A6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3800"/>
          <a:stretch/>
        </p:blipFill>
        <p:spPr>
          <a:xfrm>
            <a:off x="683568" y="212447"/>
            <a:ext cx="3671704" cy="2619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03329-DDDE-4F91-AB3C-EB84999F5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>
          <a:xfrm>
            <a:off x="755576" y="3140968"/>
            <a:ext cx="3221543" cy="2208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C33DE5-7E4A-4AD1-9606-4C9046068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2825405" cy="1883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9E2A9-37FC-42B2-843C-A19B4FA2C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3312662" cy="220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25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F5B83F-42B2-44F8-8C34-46E5C7D9B988}"/>
              </a:ext>
            </a:extLst>
          </p:cNvPr>
          <p:cNvSpPr/>
          <p:nvPr/>
        </p:nvSpPr>
        <p:spPr>
          <a:xfrm>
            <a:off x="251520" y="54452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 16</a:t>
            </a:r>
          </a:p>
          <a:p>
            <a:r>
              <a:rPr lang="en-GB" sz="2000" dirty="0">
                <a:solidFill>
                  <a:schemeClr val="bg1"/>
                </a:solidFill>
              </a:rPr>
              <a:t>Alex Scott</a:t>
            </a:r>
          </a:p>
          <a:p>
            <a:r>
              <a:rPr lang="en-GB" sz="2000" dirty="0">
                <a:solidFill>
                  <a:schemeClr val="bg1"/>
                </a:solidFill>
              </a:rPr>
              <a:t>Ysgol </a:t>
            </a:r>
            <a:r>
              <a:rPr lang="en-GB" sz="2000" dirty="0" err="1">
                <a:solidFill>
                  <a:schemeClr val="bg1"/>
                </a:solidFill>
              </a:rPr>
              <a:t>Uwchradd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Llanfyllin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Propelled Water Life Saving 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0E798-76F9-47C2-BCDA-386DBC99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751" r="5113"/>
          <a:stretch/>
        </p:blipFill>
        <p:spPr>
          <a:xfrm>
            <a:off x="251520" y="260648"/>
            <a:ext cx="3690085" cy="2712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68FD7-F800-48D7-B2E4-E9D73E9F0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52" y="2420888"/>
            <a:ext cx="4752528" cy="3168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510C2-DEB2-4A04-B418-8ADE2B0AF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0" y="3180953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2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5069" y="260648"/>
            <a:ext cx="5337051" cy="1368152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br>
              <a:rPr lang="en-GB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4167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GCSE 5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>
                <a:solidFill>
                  <a:schemeClr val="bg1"/>
                </a:solidFill>
              </a:rPr>
              <a:t>Arthur Jehu-Davies</a:t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en-GB" sz="3000" dirty="0" err="1">
                <a:solidFill>
                  <a:schemeClr val="bg1"/>
                </a:solidFill>
              </a:rPr>
              <a:t>Llanfyllin</a:t>
            </a:r>
            <a:r>
              <a:rPr lang="en-GB" sz="3000" dirty="0">
                <a:solidFill>
                  <a:schemeClr val="bg1"/>
                </a:solidFill>
              </a:rPr>
              <a:t> High School</a:t>
            </a:r>
          </a:p>
          <a:p>
            <a:r>
              <a:rPr lang="en-GB" sz="3000" dirty="0">
                <a:solidFill>
                  <a:schemeClr val="bg1"/>
                </a:solidFill>
              </a:rPr>
              <a:t>Teacher Mic Alert System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DDE0A-3927-440E-BB9D-8F26F9F1C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 r="9310"/>
          <a:stretch/>
        </p:blipFill>
        <p:spPr>
          <a:xfrm rot="16200000">
            <a:off x="-74131" y="840493"/>
            <a:ext cx="3637568" cy="2477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84357-BAB7-48CB-B6ED-793ADA416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56321"/>
            <a:ext cx="3112092" cy="2074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22E5A-6DAF-42AE-9AD0-BAC5B2357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3776" r="12839" b="1531"/>
          <a:stretch/>
        </p:blipFill>
        <p:spPr>
          <a:xfrm>
            <a:off x="3275856" y="1661527"/>
            <a:ext cx="3112573" cy="219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0602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315D743CEC145AAE9815F14DFC2EE" ma:contentTypeVersion="10" ma:contentTypeDescription="Create a new document." ma:contentTypeScope="" ma:versionID="37865002ca38addcb84d8f295f0b0858">
  <xsd:schema xmlns:xsd="http://www.w3.org/2001/XMLSchema" xmlns:xs="http://www.w3.org/2001/XMLSchema" xmlns:p="http://schemas.microsoft.com/office/2006/metadata/properties" xmlns:ns2="82e184b6-85a8-46e3-8566-3c81e2119331" xmlns:ns3="36f98b4f-ba65-4a7d-9a34-48b23de556cb" targetNamespace="http://schemas.microsoft.com/office/2006/metadata/properties" ma:root="true" ma:fieldsID="c880f903ed6f54c9b8e2c71ef8004c1f" ns2:_="" ns3:_="">
    <xsd:import namespace="82e184b6-85a8-46e3-8566-3c81e2119331"/>
    <xsd:import namespace="36f98b4f-ba65-4a7d-9a34-48b23de556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184b6-85a8-46e3-8566-3c81e2119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8D9E33-EBA0-4DE2-B7A7-2EEC577F0ED1}">
  <ds:schemaRefs>
    <ds:schemaRef ds:uri="http://schemas.microsoft.com/office/infopath/2007/PartnerControls"/>
    <ds:schemaRef ds:uri="36f98b4f-ba65-4a7d-9a34-48b23de556cb"/>
    <ds:schemaRef ds:uri="http://purl.org/dc/elements/1.1/"/>
    <ds:schemaRef ds:uri="http://schemas.microsoft.com/office/2006/metadata/properties"/>
    <ds:schemaRef ds:uri="http://schemas.microsoft.com/office/2006/documentManagement/types"/>
    <ds:schemaRef ds:uri="82e184b6-85a8-46e3-8566-3c81e2119331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1713A2-72FA-48D8-97AC-78A2F52A0B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e184b6-85a8-46e3-8566-3c81e2119331"/>
    <ds:schemaRef ds:uri="36f98b4f-ba65-4a7d-9a34-48b23de55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F07833-3AE5-493C-BF0B-4EEFF276CB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29781</TotalTime>
  <Words>713</Words>
  <Application>Microsoft Office PowerPoint</Application>
  <PresentationFormat>On-screen Show (4:3)</PresentationFormat>
  <Paragraphs>321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Calibri</vt:lpstr>
      <vt:lpstr>Times New Roman</vt:lpstr>
      <vt:lpstr>2_Office Theme</vt:lpstr>
      <vt:lpstr>3_Office Theme</vt:lpstr>
      <vt:lpstr>1_Office Theme</vt:lpstr>
      <vt:lpstr>GCSE</vt:lpstr>
      <vt:lpstr>GCSE 15 Lucy Clarke Howells School Drinking Water Bottle  Filling Aid</vt:lpstr>
      <vt:lpstr>GCSE 19 Yusara Khan Cathays High School Recycled Tent – Bomber Jacket </vt:lpstr>
      <vt:lpstr>GCSE 17 Evan Paul Timms Ysgol Gymraeg Ystalyfera  </vt:lpstr>
      <vt:lpstr>GCSE 11 Jasmine Blights Ysgol David Hughes Orbe Torch</vt:lpstr>
      <vt:lpstr> </vt:lpstr>
      <vt:lpstr>GCSE 18 Jacob Chamberlain Ysgol Bro Edern Re-usable Take Away  Coffee Cup </vt:lpstr>
      <vt:lpstr>GCSE 10 Rhianna McCallion Pencoed Comprehensive School Disability Sports Aid</vt:lpstr>
      <vt:lpstr>   </vt:lpstr>
      <vt:lpstr>   </vt:lpstr>
      <vt:lpstr>   </vt:lpstr>
      <vt:lpstr>GCSE Reserve 2 Jaiden White Cardinal Newman School Multi-Purpose Sports Aid  </vt:lpstr>
      <vt:lpstr>GCSE Reserve 4 Garin Jones Ysgol Maes Y Gwendraeth   </vt:lpstr>
      <vt:lpstr>    </vt:lpstr>
      <vt:lpstr> GCSE 3 Jak Breeze Ysgol Morgan Llwyd   </vt:lpstr>
      <vt:lpstr>GCSE 4 Amy Owen Ysgol Uwchradd Caergybi Interactive Activity Book  </vt:lpstr>
      <vt:lpstr>     </vt:lpstr>
      <vt:lpstr>  GCSE 7 Ceuron Jones Ysgol Uwchradd Bodedern Bicycle Mobile Phone Charger  </vt:lpstr>
      <vt:lpstr>     </vt:lpstr>
      <vt:lpstr>   GCSE 1 Seb Hobbs St John Baptist High School Automatically Illuminating Bicycle Light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WJEC</dc:creator>
  <cp:lastModifiedBy>Lloyd, Dan</cp:lastModifiedBy>
  <cp:revision>196</cp:revision>
  <cp:lastPrinted>2015-02-09T11:18:54Z</cp:lastPrinted>
  <dcterms:created xsi:type="dcterms:W3CDTF">2015-02-05T10:29:04Z</dcterms:created>
  <dcterms:modified xsi:type="dcterms:W3CDTF">2020-03-31T12:42:56Z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0x010100008315D743CEC145AAE9815F14DFC2EE</vt:lpwstr>
  </property>
  <property fmtid="{D5CDD505-2E9C-101B-9397-08002B2CF9AE}" pid="3" name="WJEC_x0020_Audiences">
    <vt:lpwstr/>
  </property>
  <property fmtid="{D5CDD505-2E9C-101B-9397-08002B2CF9AE}" pid="4" name="WJEC_x0020_Department">
    <vt:lpwstr/>
  </property>
  <property fmtid="{D5CDD505-2E9C-101B-9397-08002B2CF9AE}" pid="5" name="WJEC Department">
    <vt:lpwstr/>
  </property>
  <property fmtid="{D5CDD505-2E9C-101B-9397-08002B2CF9AE}" pid="6" name="WJEC Audiences">
    <vt:lpwstr/>
  </property>
  <property fmtid="{D5CDD505-2E9C-101B-9397-08002B2CF9AE}" pid="7" name="Order">
    <vt:r8>16930100</vt:r8>
  </property>
</Properties>
</file>