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349" r:id="rId6"/>
    <p:sldId id="348" r:id="rId7"/>
    <p:sldId id="350" r:id="rId8"/>
    <p:sldId id="352" r:id="rId9"/>
    <p:sldId id="339" r:id="rId10"/>
    <p:sldId id="337" r:id="rId11"/>
    <p:sldId id="357" r:id="rId12"/>
    <p:sldId id="358" r:id="rId13"/>
    <p:sldId id="359" r:id="rId14"/>
    <p:sldId id="360" r:id="rId15"/>
    <p:sldId id="335" r:id="rId16"/>
    <p:sldId id="362" r:id="rId17"/>
    <p:sldId id="330" r:id="rId18"/>
    <p:sldId id="30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es, Nia" initials="JN" lastIdx="1" clrIdx="0"/>
  <p:cmAuthor id="2" name="Webster, Catherine" initials="WC" lastIdx="4" clrIdx="1">
    <p:extLst>
      <p:ext uri="{19B8F6BF-5375-455C-9EA6-DF929625EA0E}">
        <p15:presenceInfo xmlns:p15="http://schemas.microsoft.com/office/powerpoint/2012/main" userId="S::webstc@wjec.co.uk::2eca30f4-2322-48a0-a047-898e0e29b71e" providerId="AD"/>
      </p:ext>
    </p:extLst>
  </p:cmAuthor>
  <p:cmAuthor id="3" name="Sarah" initials="S" lastIdx="1" clrIdx="2">
    <p:extLst>
      <p:ext uri="{19B8F6BF-5375-455C-9EA6-DF929625EA0E}">
        <p15:presenceInfo xmlns:p15="http://schemas.microsoft.com/office/powerpoint/2012/main" userId="Sarah" providerId="None"/>
      </p:ext>
    </p:extLst>
  </p:cmAuthor>
  <p:cmAuthor id="4" name="Carlile, Elaine" initials="CE" lastIdx="17" clrIdx="3">
    <p:extLst>
      <p:ext uri="{19B8F6BF-5375-455C-9EA6-DF929625EA0E}">
        <p15:presenceInfo xmlns:p15="http://schemas.microsoft.com/office/powerpoint/2012/main" userId="S::carlie@wjec.co.uk::c0231411-37c3-431a-b511-6f1dc9b758d3" providerId="AD"/>
      </p:ext>
    </p:extLst>
  </p:cmAuthor>
  <p:cmAuthor id="5" name="Sheard, Hayley" initials="SH" lastIdx="13" clrIdx="4">
    <p:extLst>
      <p:ext uri="{19B8F6BF-5375-455C-9EA6-DF929625EA0E}">
        <p15:presenceInfo xmlns:p15="http://schemas.microsoft.com/office/powerpoint/2012/main" userId="S::sheaha@wjec.co.uk::7182a4f9-4fa7-4b42-af25-83084a379e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E6F2"/>
    <a:srgbClr val="FFFF00"/>
    <a:srgbClr val="E55A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F3C141-F8B5-4023-9C6E-2A24638B7E19}" v="4" dt="2021-11-23T08:53:15.3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88" autoAdjust="0"/>
    <p:restoredTop sz="95226" autoAdjust="0"/>
  </p:normalViewPr>
  <p:slideViewPr>
    <p:cSldViewPr>
      <p:cViewPr varScale="1">
        <p:scale>
          <a:sx n="84" d="100"/>
          <a:sy n="84" d="100"/>
        </p:scale>
        <p:origin x="102" y="75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uinn, Sally" userId="8228c7ff-f84b-45f2-bfbb-1671fcb9d0e2" providerId="ADAL" clId="{D8F3C141-F8B5-4023-9C6E-2A24638B7E19}"/>
    <pc:docChg chg="undo custSel modSld">
      <pc:chgData name="Quinn, Sally" userId="8228c7ff-f84b-45f2-bfbb-1671fcb9d0e2" providerId="ADAL" clId="{D8F3C141-F8B5-4023-9C6E-2A24638B7E19}" dt="2021-11-23T08:59:49.435" v="68" actId="400"/>
      <pc:docMkLst>
        <pc:docMk/>
      </pc:docMkLst>
      <pc:sldChg chg="addSp delSp modSp mod">
        <pc:chgData name="Quinn, Sally" userId="8228c7ff-f84b-45f2-bfbb-1671fcb9d0e2" providerId="ADAL" clId="{D8F3C141-F8B5-4023-9C6E-2A24638B7E19}" dt="2021-11-23T08:53:02.747" v="23" actId="207"/>
        <pc:sldMkLst>
          <pc:docMk/>
          <pc:sldMk cId="508971261" sldId="256"/>
        </pc:sldMkLst>
        <pc:spChg chg="add del mod">
          <ac:chgData name="Quinn, Sally" userId="8228c7ff-f84b-45f2-bfbb-1671fcb9d0e2" providerId="ADAL" clId="{D8F3C141-F8B5-4023-9C6E-2A24638B7E19}" dt="2021-11-23T08:49:51.677" v="1" actId="478"/>
          <ac:spMkLst>
            <pc:docMk/>
            <pc:sldMk cId="508971261" sldId="256"/>
            <ac:spMk id="3" creationId="{04A904BE-981F-41FD-8B1A-1747CA31C20D}"/>
          </ac:spMkLst>
        </pc:spChg>
        <pc:spChg chg="add del mod">
          <ac:chgData name="Quinn, Sally" userId="8228c7ff-f84b-45f2-bfbb-1671fcb9d0e2" providerId="ADAL" clId="{D8F3C141-F8B5-4023-9C6E-2A24638B7E19}" dt="2021-11-23T08:53:02.747" v="23" actId="207"/>
          <ac:spMkLst>
            <pc:docMk/>
            <pc:sldMk cId="508971261" sldId="256"/>
            <ac:spMk id="8" creationId="{768E4465-F1DC-460B-BC50-20BEB80F9902}"/>
          </ac:spMkLst>
        </pc:spChg>
      </pc:sldChg>
      <pc:sldChg chg="modSp mod">
        <pc:chgData name="Quinn, Sally" userId="8228c7ff-f84b-45f2-bfbb-1671fcb9d0e2" providerId="ADAL" clId="{D8F3C141-F8B5-4023-9C6E-2A24638B7E19}" dt="2021-11-23T08:54:17.683" v="41" actId="400"/>
        <pc:sldMkLst>
          <pc:docMk/>
          <pc:sldMk cId="2896650676" sldId="302"/>
        </pc:sldMkLst>
        <pc:spChg chg="mod">
          <ac:chgData name="Quinn, Sally" userId="8228c7ff-f84b-45f2-bfbb-1671fcb9d0e2" providerId="ADAL" clId="{D8F3C141-F8B5-4023-9C6E-2A24638B7E19}" dt="2021-11-23T08:54:17.683" v="41" actId="400"/>
          <ac:spMkLst>
            <pc:docMk/>
            <pc:sldMk cId="2896650676" sldId="302"/>
            <ac:spMk id="6" creationId="{FA74730D-E073-4C56-B955-65F4A26AB3CB}"/>
          </ac:spMkLst>
        </pc:spChg>
        <pc:spChg chg="mod">
          <ac:chgData name="Quinn, Sally" userId="8228c7ff-f84b-45f2-bfbb-1671fcb9d0e2" providerId="ADAL" clId="{D8F3C141-F8B5-4023-9C6E-2A24638B7E19}" dt="2021-11-23T08:54:13.911" v="39" actId="400"/>
          <ac:spMkLst>
            <pc:docMk/>
            <pc:sldMk cId="2896650676" sldId="302"/>
            <ac:spMk id="7" creationId="{8BF45B78-C063-4924-86B2-C40493058BEE}"/>
          </ac:spMkLst>
        </pc:spChg>
      </pc:sldChg>
      <pc:sldChg chg="modSp mod">
        <pc:chgData name="Quinn, Sally" userId="8228c7ff-f84b-45f2-bfbb-1671fcb9d0e2" providerId="ADAL" clId="{D8F3C141-F8B5-4023-9C6E-2A24638B7E19}" dt="2021-11-23T08:53:15.307" v="29"/>
        <pc:sldMkLst>
          <pc:docMk/>
          <pc:sldMk cId="1228348013" sldId="310"/>
        </pc:sldMkLst>
        <pc:spChg chg="mod">
          <ac:chgData name="Quinn, Sally" userId="8228c7ff-f84b-45f2-bfbb-1671fcb9d0e2" providerId="ADAL" clId="{D8F3C141-F8B5-4023-9C6E-2A24638B7E19}" dt="2021-11-23T08:53:08.606" v="25" actId="115"/>
          <ac:spMkLst>
            <pc:docMk/>
            <pc:sldMk cId="1228348013" sldId="310"/>
            <ac:spMk id="3" creationId="{00000000-0000-0000-0000-000000000000}"/>
          </ac:spMkLst>
        </pc:spChg>
        <pc:spChg chg="mod">
          <ac:chgData name="Quinn, Sally" userId="8228c7ff-f84b-45f2-bfbb-1671fcb9d0e2" providerId="ADAL" clId="{D8F3C141-F8B5-4023-9C6E-2A24638B7E19}" dt="2021-11-23T08:53:15.307" v="29"/>
          <ac:spMkLst>
            <pc:docMk/>
            <pc:sldMk cId="1228348013" sldId="310"/>
            <ac:spMk id="6" creationId="{6798F4A4-050D-40AC-9967-D4B3E3ADC59C}"/>
          </ac:spMkLst>
        </pc:spChg>
      </pc:sldChg>
      <pc:sldChg chg="modSp mod">
        <pc:chgData name="Quinn, Sally" userId="8228c7ff-f84b-45f2-bfbb-1671fcb9d0e2" providerId="ADAL" clId="{D8F3C141-F8B5-4023-9C6E-2A24638B7E19}" dt="2021-11-23T08:56:47.492" v="53" actId="400"/>
        <pc:sldMkLst>
          <pc:docMk/>
          <pc:sldMk cId="441937030" sldId="318"/>
        </pc:sldMkLst>
        <pc:spChg chg="mod">
          <ac:chgData name="Quinn, Sally" userId="8228c7ff-f84b-45f2-bfbb-1671fcb9d0e2" providerId="ADAL" clId="{D8F3C141-F8B5-4023-9C6E-2A24638B7E19}" dt="2021-11-23T08:56:47.492" v="53" actId="400"/>
          <ac:spMkLst>
            <pc:docMk/>
            <pc:sldMk cId="441937030" sldId="318"/>
            <ac:spMk id="5" creationId="{8069E306-5166-4B74-9C74-D26A3A9DFF87}"/>
          </ac:spMkLst>
        </pc:spChg>
        <pc:spChg chg="mod">
          <ac:chgData name="Quinn, Sally" userId="8228c7ff-f84b-45f2-bfbb-1671fcb9d0e2" providerId="ADAL" clId="{D8F3C141-F8B5-4023-9C6E-2A24638B7E19}" dt="2021-11-23T08:56:42.850" v="51" actId="400"/>
          <ac:spMkLst>
            <pc:docMk/>
            <pc:sldMk cId="441937030" sldId="318"/>
            <ac:spMk id="6" creationId="{211FB9F3-C975-4D28-BD90-5399A62DDEA6}"/>
          </ac:spMkLst>
        </pc:spChg>
      </pc:sldChg>
      <pc:sldChg chg="modSp mod">
        <pc:chgData name="Quinn, Sally" userId="8228c7ff-f84b-45f2-bfbb-1671fcb9d0e2" providerId="ADAL" clId="{D8F3C141-F8B5-4023-9C6E-2A24638B7E19}" dt="2021-11-23T08:59:15.144" v="63" actId="400"/>
        <pc:sldMkLst>
          <pc:docMk/>
          <pc:sldMk cId="2734437637" sldId="321"/>
        </pc:sldMkLst>
        <pc:spChg chg="mod">
          <ac:chgData name="Quinn, Sally" userId="8228c7ff-f84b-45f2-bfbb-1671fcb9d0e2" providerId="ADAL" clId="{D8F3C141-F8B5-4023-9C6E-2A24638B7E19}" dt="2021-11-23T08:59:15.144" v="63" actId="400"/>
          <ac:spMkLst>
            <pc:docMk/>
            <pc:sldMk cId="2734437637" sldId="321"/>
            <ac:spMk id="4" creationId="{30EC622E-5515-4883-A1C8-E53862F1EF9D}"/>
          </ac:spMkLst>
        </pc:spChg>
      </pc:sldChg>
      <pc:sldChg chg="modSp mod">
        <pc:chgData name="Quinn, Sally" userId="8228c7ff-f84b-45f2-bfbb-1671fcb9d0e2" providerId="ADAL" clId="{D8F3C141-F8B5-4023-9C6E-2A24638B7E19}" dt="2021-11-23T08:55:04.089" v="45" actId="400"/>
        <pc:sldMkLst>
          <pc:docMk/>
          <pc:sldMk cId="201005006" sldId="331"/>
        </pc:sldMkLst>
        <pc:spChg chg="mod">
          <ac:chgData name="Quinn, Sally" userId="8228c7ff-f84b-45f2-bfbb-1671fcb9d0e2" providerId="ADAL" clId="{D8F3C141-F8B5-4023-9C6E-2A24638B7E19}" dt="2021-11-23T08:55:04.089" v="45" actId="400"/>
          <ac:spMkLst>
            <pc:docMk/>
            <pc:sldMk cId="201005006" sldId="331"/>
            <ac:spMk id="6" creationId="{FA74730D-E073-4C56-B955-65F4A26AB3CB}"/>
          </ac:spMkLst>
        </pc:spChg>
        <pc:spChg chg="mod">
          <ac:chgData name="Quinn, Sally" userId="8228c7ff-f84b-45f2-bfbb-1671fcb9d0e2" providerId="ADAL" clId="{D8F3C141-F8B5-4023-9C6E-2A24638B7E19}" dt="2021-11-23T08:54:57.745" v="43" actId="400"/>
          <ac:spMkLst>
            <pc:docMk/>
            <pc:sldMk cId="201005006" sldId="331"/>
            <ac:spMk id="7" creationId="{8BF45B78-C063-4924-86B2-C40493058BEE}"/>
          </ac:spMkLst>
        </pc:spChg>
      </pc:sldChg>
      <pc:sldChg chg="modSp mod">
        <pc:chgData name="Quinn, Sally" userId="8228c7ff-f84b-45f2-bfbb-1671fcb9d0e2" providerId="ADAL" clId="{D8F3C141-F8B5-4023-9C6E-2A24638B7E19}" dt="2021-11-23T08:53:53.366" v="37" actId="6549"/>
        <pc:sldMkLst>
          <pc:docMk/>
          <pc:sldMk cId="3357169510" sldId="332"/>
        </pc:sldMkLst>
        <pc:spChg chg="mod">
          <ac:chgData name="Quinn, Sally" userId="8228c7ff-f84b-45f2-bfbb-1671fcb9d0e2" providerId="ADAL" clId="{D8F3C141-F8B5-4023-9C6E-2A24638B7E19}" dt="2021-11-23T08:53:53.366" v="37" actId="6549"/>
          <ac:spMkLst>
            <pc:docMk/>
            <pc:sldMk cId="3357169510" sldId="332"/>
            <ac:spMk id="3" creationId="{00000000-0000-0000-0000-000000000000}"/>
          </ac:spMkLst>
        </pc:spChg>
        <pc:spChg chg="mod">
          <ac:chgData name="Quinn, Sally" userId="8228c7ff-f84b-45f2-bfbb-1671fcb9d0e2" providerId="ADAL" clId="{D8F3C141-F8B5-4023-9C6E-2A24638B7E19}" dt="2021-11-23T08:53:39.431" v="35" actId="400"/>
          <ac:spMkLst>
            <pc:docMk/>
            <pc:sldMk cId="3357169510" sldId="332"/>
            <ac:spMk id="6" creationId="{6798F4A4-050D-40AC-9967-D4B3E3ADC59C}"/>
          </ac:spMkLst>
        </pc:spChg>
      </pc:sldChg>
      <pc:sldChg chg="modSp mod">
        <pc:chgData name="Quinn, Sally" userId="8228c7ff-f84b-45f2-bfbb-1671fcb9d0e2" providerId="ADAL" clId="{D8F3C141-F8B5-4023-9C6E-2A24638B7E19}" dt="2021-11-23T08:57:07.881" v="57" actId="207"/>
        <pc:sldMkLst>
          <pc:docMk/>
          <pc:sldMk cId="2787293322" sldId="346"/>
        </pc:sldMkLst>
        <pc:spChg chg="mod">
          <ac:chgData name="Quinn, Sally" userId="8228c7ff-f84b-45f2-bfbb-1671fcb9d0e2" providerId="ADAL" clId="{D8F3C141-F8B5-4023-9C6E-2A24638B7E19}" dt="2021-11-23T08:57:07.881" v="57" actId="207"/>
          <ac:spMkLst>
            <pc:docMk/>
            <pc:sldMk cId="2787293322" sldId="346"/>
            <ac:spMk id="4" creationId="{789E6038-B0A3-4D44-81B4-E9CCBD371AC3}"/>
          </ac:spMkLst>
        </pc:spChg>
        <pc:spChg chg="mod">
          <ac:chgData name="Quinn, Sally" userId="8228c7ff-f84b-45f2-bfbb-1671fcb9d0e2" providerId="ADAL" clId="{D8F3C141-F8B5-4023-9C6E-2A24638B7E19}" dt="2021-11-23T08:57:01.467" v="55" actId="400"/>
          <ac:spMkLst>
            <pc:docMk/>
            <pc:sldMk cId="2787293322" sldId="346"/>
            <ac:spMk id="6" creationId="{6B414B8F-37D7-44B7-B110-F3C7F1F106EF}"/>
          </ac:spMkLst>
        </pc:spChg>
      </pc:sldChg>
      <pc:sldChg chg="modSp mod">
        <pc:chgData name="Quinn, Sally" userId="8228c7ff-f84b-45f2-bfbb-1671fcb9d0e2" providerId="ADAL" clId="{D8F3C141-F8B5-4023-9C6E-2A24638B7E19}" dt="2021-11-23T08:57:39.473" v="61" actId="207"/>
        <pc:sldMkLst>
          <pc:docMk/>
          <pc:sldMk cId="455897600" sldId="351"/>
        </pc:sldMkLst>
        <pc:spChg chg="mod">
          <ac:chgData name="Quinn, Sally" userId="8228c7ff-f84b-45f2-bfbb-1671fcb9d0e2" providerId="ADAL" clId="{D8F3C141-F8B5-4023-9C6E-2A24638B7E19}" dt="2021-11-23T08:57:39.473" v="61" actId="207"/>
          <ac:spMkLst>
            <pc:docMk/>
            <pc:sldMk cId="455897600" sldId="351"/>
            <ac:spMk id="4" creationId="{789E6038-B0A3-4D44-81B4-E9CCBD371AC3}"/>
          </ac:spMkLst>
        </pc:spChg>
        <pc:spChg chg="mod">
          <ac:chgData name="Quinn, Sally" userId="8228c7ff-f84b-45f2-bfbb-1671fcb9d0e2" providerId="ADAL" clId="{D8F3C141-F8B5-4023-9C6E-2A24638B7E19}" dt="2021-11-23T08:57:33.777" v="59" actId="400"/>
          <ac:spMkLst>
            <pc:docMk/>
            <pc:sldMk cId="455897600" sldId="351"/>
            <ac:spMk id="6" creationId="{6B414B8F-37D7-44B7-B110-F3C7F1F106EF}"/>
          </ac:spMkLst>
        </pc:spChg>
      </pc:sldChg>
      <pc:sldChg chg="modSp mod">
        <pc:chgData name="Quinn, Sally" userId="8228c7ff-f84b-45f2-bfbb-1671fcb9d0e2" providerId="ADAL" clId="{D8F3C141-F8B5-4023-9C6E-2A24638B7E19}" dt="2021-11-23T08:59:25.700" v="65" actId="400"/>
        <pc:sldMkLst>
          <pc:docMk/>
          <pc:sldMk cId="1117383722" sldId="356"/>
        </pc:sldMkLst>
        <pc:spChg chg="mod">
          <ac:chgData name="Quinn, Sally" userId="8228c7ff-f84b-45f2-bfbb-1671fcb9d0e2" providerId="ADAL" clId="{D8F3C141-F8B5-4023-9C6E-2A24638B7E19}" dt="2021-11-23T08:59:25.700" v="65" actId="400"/>
          <ac:spMkLst>
            <pc:docMk/>
            <pc:sldMk cId="1117383722" sldId="356"/>
            <ac:spMk id="4" creationId="{30EC622E-5515-4883-A1C8-E53862F1EF9D}"/>
          </ac:spMkLst>
        </pc:spChg>
      </pc:sldChg>
      <pc:sldChg chg="modSp mod">
        <pc:chgData name="Quinn, Sally" userId="8228c7ff-f84b-45f2-bfbb-1671fcb9d0e2" providerId="ADAL" clId="{D8F3C141-F8B5-4023-9C6E-2A24638B7E19}" dt="2021-11-23T08:59:49.435" v="68" actId="400"/>
        <pc:sldMkLst>
          <pc:docMk/>
          <pc:sldMk cId="2788479242" sldId="362"/>
        </pc:sldMkLst>
        <pc:spChg chg="mod">
          <ac:chgData name="Quinn, Sally" userId="8228c7ff-f84b-45f2-bfbb-1671fcb9d0e2" providerId="ADAL" clId="{D8F3C141-F8B5-4023-9C6E-2A24638B7E19}" dt="2021-11-23T08:59:49.435" v="68" actId="400"/>
          <ac:spMkLst>
            <pc:docMk/>
            <pc:sldMk cId="2788479242" sldId="362"/>
            <ac:spMk id="6" creationId="{8FE6E631-33AE-4BF8-9811-2508E556599F}"/>
          </ac:spMkLst>
        </pc:spChg>
      </pc:sldChg>
      <pc:sldChg chg="modSp mod">
        <pc:chgData name="Quinn, Sally" userId="8228c7ff-f84b-45f2-bfbb-1671fcb9d0e2" providerId="ADAL" clId="{D8F3C141-F8B5-4023-9C6E-2A24638B7E19}" dt="2021-11-23T08:55:38.863" v="49" actId="400"/>
        <pc:sldMkLst>
          <pc:docMk/>
          <pc:sldMk cId="126354862" sldId="364"/>
        </pc:sldMkLst>
        <pc:spChg chg="mod">
          <ac:chgData name="Quinn, Sally" userId="8228c7ff-f84b-45f2-bfbb-1671fcb9d0e2" providerId="ADAL" clId="{D8F3C141-F8B5-4023-9C6E-2A24638B7E19}" dt="2021-11-23T08:55:35.111" v="47" actId="400"/>
          <ac:spMkLst>
            <pc:docMk/>
            <pc:sldMk cId="126354862" sldId="364"/>
            <ac:spMk id="4" creationId="{789E6038-B0A3-4D44-81B4-E9CCBD371AC3}"/>
          </ac:spMkLst>
        </pc:spChg>
        <pc:spChg chg="mod">
          <ac:chgData name="Quinn, Sally" userId="8228c7ff-f84b-45f2-bfbb-1671fcb9d0e2" providerId="ADAL" clId="{D8F3C141-F8B5-4023-9C6E-2A24638B7E19}" dt="2021-11-23T08:55:38.863" v="49" actId="400"/>
          <ac:spMkLst>
            <pc:docMk/>
            <pc:sldMk cId="126354862" sldId="364"/>
            <ac:spMk id="6" creationId="{6B414B8F-37D7-44B7-B110-F3C7F1F106EF}"/>
          </ac:spMkLst>
        </pc:spChg>
      </pc:sldChg>
    </pc:docChg>
  </pc:docChgLst>
  <pc:docChgLst>
    <pc:chgData name="Jaques, Hilary" userId="60e07e59-4edc-45ee-8918-2d1f5d4338f7" providerId="ADAL" clId="{1DD505E2-2FD4-421D-B378-F40B04DE13CF}"/>
    <pc:docChg chg="modSld">
      <pc:chgData name="Jaques, Hilary" userId="60e07e59-4edc-45ee-8918-2d1f5d4338f7" providerId="ADAL" clId="{1DD505E2-2FD4-421D-B378-F40B04DE13CF}" dt="2021-03-11T16:42:00.858" v="12" actId="6549"/>
      <pc:docMkLst>
        <pc:docMk/>
      </pc:docMkLst>
      <pc:sldChg chg="modSp">
        <pc:chgData name="Jaques, Hilary" userId="60e07e59-4edc-45ee-8918-2d1f5d4338f7" providerId="ADAL" clId="{1DD505E2-2FD4-421D-B378-F40B04DE13CF}" dt="2021-03-11T16:38:12.895" v="0" actId="20577"/>
        <pc:sldMkLst>
          <pc:docMk/>
          <pc:sldMk cId="508971261" sldId="256"/>
        </pc:sldMkLst>
        <pc:spChg chg="mod">
          <ac:chgData name="Jaques, Hilary" userId="60e07e59-4edc-45ee-8918-2d1f5d4338f7" providerId="ADAL" clId="{1DD505E2-2FD4-421D-B378-F40B04DE13CF}" dt="2021-03-11T16:38:12.895" v="0" actId="20577"/>
          <ac:spMkLst>
            <pc:docMk/>
            <pc:sldMk cId="508971261" sldId="256"/>
            <ac:spMk id="8" creationId="{768E4465-F1DC-460B-BC50-20BEB80F9902}"/>
          </ac:spMkLst>
        </pc:spChg>
      </pc:sldChg>
      <pc:sldChg chg="modSp">
        <pc:chgData name="Jaques, Hilary" userId="60e07e59-4edc-45ee-8918-2d1f5d4338f7" providerId="ADAL" clId="{1DD505E2-2FD4-421D-B378-F40B04DE13CF}" dt="2021-03-11T16:38:39.798" v="8" actId="6549"/>
        <pc:sldMkLst>
          <pc:docMk/>
          <pc:sldMk cId="2896650676" sldId="302"/>
        </pc:sldMkLst>
        <pc:spChg chg="mod">
          <ac:chgData name="Jaques, Hilary" userId="60e07e59-4edc-45ee-8918-2d1f5d4338f7" providerId="ADAL" clId="{1DD505E2-2FD4-421D-B378-F40B04DE13CF}" dt="2021-03-11T16:38:39.798" v="8" actId="6549"/>
          <ac:spMkLst>
            <pc:docMk/>
            <pc:sldMk cId="2896650676" sldId="302"/>
            <ac:spMk id="7" creationId="{8BF45B78-C063-4924-86B2-C40493058BEE}"/>
          </ac:spMkLst>
        </pc:spChg>
      </pc:sldChg>
      <pc:sldChg chg="modSp">
        <pc:chgData name="Jaques, Hilary" userId="60e07e59-4edc-45ee-8918-2d1f5d4338f7" providerId="ADAL" clId="{1DD505E2-2FD4-421D-B378-F40B04DE13CF}" dt="2021-03-11T16:42:00.858" v="12" actId="6549"/>
        <pc:sldMkLst>
          <pc:docMk/>
          <pc:sldMk cId="2734437637" sldId="321"/>
        </pc:sldMkLst>
        <pc:spChg chg="mod">
          <ac:chgData name="Jaques, Hilary" userId="60e07e59-4edc-45ee-8918-2d1f5d4338f7" providerId="ADAL" clId="{1DD505E2-2FD4-421D-B378-F40B04DE13CF}" dt="2021-03-11T16:42:00.858" v="12" actId="6549"/>
          <ac:spMkLst>
            <pc:docMk/>
            <pc:sldMk cId="2734437637" sldId="321"/>
            <ac:spMk id="4" creationId="{30EC622E-5515-4883-A1C8-E53862F1EF9D}"/>
          </ac:spMkLst>
        </pc:spChg>
      </pc:sldChg>
      <pc:sldChg chg="modSp">
        <pc:chgData name="Jaques, Hilary" userId="60e07e59-4edc-45ee-8918-2d1f5d4338f7" providerId="ADAL" clId="{1DD505E2-2FD4-421D-B378-F40B04DE13CF}" dt="2021-03-11T16:39:37.898" v="10" actId="13926"/>
        <pc:sldMkLst>
          <pc:docMk/>
          <pc:sldMk cId="201005006" sldId="331"/>
        </pc:sldMkLst>
        <pc:spChg chg="mod">
          <ac:chgData name="Jaques, Hilary" userId="60e07e59-4edc-45ee-8918-2d1f5d4338f7" providerId="ADAL" clId="{1DD505E2-2FD4-421D-B378-F40B04DE13CF}" dt="2021-03-11T16:39:37.898" v="10" actId="13926"/>
          <ac:spMkLst>
            <pc:docMk/>
            <pc:sldMk cId="201005006" sldId="331"/>
            <ac:spMk id="7" creationId="{8BF45B78-C063-4924-86B2-C40493058BEE}"/>
          </ac:spMkLst>
        </pc:spChg>
      </pc:sldChg>
      <pc:sldChg chg="modSp">
        <pc:chgData name="Jaques, Hilary" userId="60e07e59-4edc-45ee-8918-2d1f5d4338f7" providerId="ADAL" clId="{1DD505E2-2FD4-421D-B378-F40B04DE13CF}" dt="2021-03-11T16:38:30.483" v="4" actId="20577"/>
        <pc:sldMkLst>
          <pc:docMk/>
          <pc:sldMk cId="3357169510" sldId="332"/>
        </pc:sldMkLst>
        <pc:spChg chg="mod">
          <ac:chgData name="Jaques, Hilary" userId="60e07e59-4edc-45ee-8918-2d1f5d4338f7" providerId="ADAL" clId="{1DD505E2-2FD4-421D-B378-F40B04DE13CF}" dt="2021-03-11T16:38:30.483" v="4" actId="20577"/>
          <ac:spMkLst>
            <pc:docMk/>
            <pc:sldMk cId="3357169510" sldId="332"/>
            <ac:spMk id="3" creationId="{00000000-0000-0000-0000-000000000000}"/>
          </ac:spMkLst>
        </pc:spChg>
      </pc:sldChg>
    </pc:docChg>
  </pc:docChgLst>
  <pc:docChgLst>
    <pc:chgData name="Sheard, Hayley" userId="7182a4f9-4fa7-4b42-af25-83084a379e1c" providerId="ADAL" clId="{EFC66C68-0DB7-4FD4-88E0-652D3921BA93}"/>
    <pc:docChg chg="custSel modSld">
      <pc:chgData name="Sheard, Hayley" userId="7182a4f9-4fa7-4b42-af25-83084a379e1c" providerId="ADAL" clId="{EFC66C68-0DB7-4FD4-88E0-652D3921BA93}" dt="2021-03-01T13:26:34.078" v="5" actId="20577"/>
      <pc:docMkLst>
        <pc:docMk/>
      </pc:docMkLst>
      <pc:sldChg chg="addCm modCm">
        <pc:chgData name="Sheard, Hayley" userId="7182a4f9-4fa7-4b42-af25-83084a379e1c" providerId="ADAL" clId="{EFC66C68-0DB7-4FD4-88E0-652D3921BA93}" dt="2021-03-01T13:25:04.271" v="3"/>
        <pc:sldMkLst>
          <pc:docMk/>
          <pc:sldMk cId="3388813054" sldId="335"/>
        </pc:sldMkLst>
      </pc:sldChg>
      <pc:sldChg chg="modSp mod">
        <pc:chgData name="Sheard, Hayley" userId="7182a4f9-4fa7-4b42-af25-83084a379e1c" providerId="ADAL" clId="{EFC66C68-0DB7-4FD4-88E0-652D3921BA93}" dt="2021-03-01T13:26:34.078" v="5" actId="20577"/>
        <pc:sldMkLst>
          <pc:docMk/>
          <pc:sldMk cId="2788479242" sldId="362"/>
        </pc:sldMkLst>
        <pc:spChg chg="mod">
          <ac:chgData name="Sheard, Hayley" userId="7182a4f9-4fa7-4b42-af25-83084a379e1c" providerId="ADAL" clId="{EFC66C68-0DB7-4FD4-88E0-652D3921BA93}" dt="2021-03-01T13:26:34.078" v="5" actId="20577"/>
          <ac:spMkLst>
            <pc:docMk/>
            <pc:sldMk cId="2788479242" sldId="362"/>
            <ac:spMk id="6" creationId="{8FE6E631-33AE-4BF8-9811-2508E556599F}"/>
          </ac:spMkLst>
        </pc:spChg>
      </pc:sldChg>
    </pc:docChg>
  </pc:docChgLst>
  <pc:docChgLst>
    <pc:chgData name="Johnson, Jo" userId="dae9e21d-77ed-44a4-8a74-34c6f0508f5d" providerId="ADAL" clId="{9F30EEE5-B814-4796-9517-ABE1E557936E}"/>
    <pc:docChg chg="undo custSel modSld">
      <pc:chgData name="Johnson, Jo" userId="dae9e21d-77ed-44a4-8a74-34c6f0508f5d" providerId="ADAL" clId="{9F30EEE5-B814-4796-9517-ABE1E557936E}" dt="2021-03-02T13:45:13.260" v="314" actId="20577"/>
      <pc:docMkLst>
        <pc:docMk/>
      </pc:docMkLst>
      <pc:sldChg chg="modSp">
        <pc:chgData name="Johnson, Jo" userId="dae9e21d-77ed-44a4-8a74-34c6f0508f5d" providerId="ADAL" clId="{9F30EEE5-B814-4796-9517-ABE1E557936E}" dt="2021-03-02T13:45:13.260" v="314" actId="20577"/>
        <pc:sldMkLst>
          <pc:docMk/>
          <pc:sldMk cId="3357169510" sldId="332"/>
        </pc:sldMkLst>
        <pc:spChg chg="mod">
          <ac:chgData name="Johnson, Jo" userId="dae9e21d-77ed-44a4-8a74-34c6f0508f5d" providerId="ADAL" clId="{9F30EEE5-B814-4796-9517-ABE1E557936E}" dt="2021-03-02T13:45:13.260" v="314" actId="20577"/>
          <ac:spMkLst>
            <pc:docMk/>
            <pc:sldMk cId="3357169510" sldId="332"/>
            <ac:spMk id="3" creationId="{00000000-0000-0000-0000-000000000000}"/>
          </ac:spMkLst>
        </pc:spChg>
      </pc:sldChg>
      <pc:sldChg chg="modSp delCm">
        <pc:chgData name="Johnson, Jo" userId="dae9e21d-77ed-44a4-8a74-34c6f0508f5d" providerId="ADAL" clId="{9F30EEE5-B814-4796-9517-ABE1E557936E}" dt="2021-03-02T13:41:50.082" v="274" actId="20577"/>
        <pc:sldMkLst>
          <pc:docMk/>
          <pc:sldMk cId="3388813054" sldId="335"/>
        </pc:sldMkLst>
        <pc:spChg chg="mod">
          <ac:chgData name="Johnson, Jo" userId="dae9e21d-77ed-44a4-8a74-34c6f0508f5d" providerId="ADAL" clId="{9F30EEE5-B814-4796-9517-ABE1E557936E}" dt="2021-03-02T13:41:50.082" v="274" actId="20577"/>
          <ac:spMkLst>
            <pc:docMk/>
            <pc:sldMk cId="3388813054" sldId="335"/>
            <ac:spMk id="6" creationId="{8FE6E631-33AE-4BF8-9811-2508E556599F}"/>
          </ac:spMkLst>
        </pc:spChg>
      </pc:sldChg>
      <pc:sldChg chg="modSp">
        <pc:chgData name="Johnson, Jo" userId="dae9e21d-77ed-44a4-8a74-34c6f0508f5d" providerId="ADAL" clId="{9F30EEE5-B814-4796-9517-ABE1E557936E}" dt="2021-02-26T11:11:54.842" v="100" actId="6549"/>
        <pc:sldMkLst>
          <pc:docMk/>
          <pc:sldMk cId="1407082411" sldId="337"/>
        </pc:sldMkLst>
        <pc:graphicFrameChg chg="mod modGraphic">
          <ac:chgData name="Johnson, Jo" userId="dae9e21d-77ed-44a4-8a74-34c6f0508f5d" providerId="ADAL" clId="{9F30EEE5-B814-4796-9517-ABE1E557936E}" dt="2021-02-26T11:11:54.842" v="100" actId="6549"/>
          <ac:graphicFrameMkLst>
            <pc:docMk/>
            <pc:sldMk cId="1407082411" sldId="337"/>
            <ac:graphicFrameMk id="2" creationId="{F661AF80-E6AF-47F0-B4A6-72584FB71885}"/>
          </ac:graphicFrameMkLst>
        </pc:graphicFrameChg>
      </pc:sldChg>
      <pc:sldChg chg="modSp">
        <pc:chgData name="Johnson, Jo" userId="dae9e21d-77ed-44a4-8a74-34c6f0508f5d" providerId="ADAL" clId="{9F30EEE5-B814-4796-9517-ABE1E557936E}" dt="2021-02-25T15:22:06.154" v="2" actId="20577"/>
        <pc:sldMkLst>
          <pc:docMk/>
          <pc:sldMk cId="455897600" sldId="351"/>
        </pc:sldMkLst>
        <pc:spChg chg="mod">
          <ac:chgData name="Johnson, Jo" userId="dae9e21d-77ed-44a4-8a74-34c6f0508f5d" providerId="ADAL" clId="{9F30EEE5-B814-4796-9517-ABE1E557936E}" dt="2021-02-25T15:22:06.154" v="2" actId="20577"/>
          <ac:spMkLst>
            <pc:docMk/>
            <pc:sldMk cId="455897600" sldId="351"/>
            <ac:spMk id="6" creationId="{6B414B8F-37D7-44B7-B110-F3C7F1F106EF}"/>
          </ac:spMkLst>
        </pc:spChg>
      </pc:sldChg>
      <pc:sldChg chg="modSp">
        <pc:chgData name="Johnson, Jo" userId="dae9e21d-77ed-44a4-8a74-34c6f0508f5d" providerId="ADAL" clId="{9F30EEE5-B814-4796-9517-ABE1E557936E}" dt="2021-03-02T13:28:19.046" v="263" actId="255"/>
        <pc:sldMkLst>
          <pc:docMk/>
          <pc:sldMk cId="3427985047" sldId="352"/>
        </pc:sldMkLst>
        <pc:spChg chg="mod">
          <ac:chgData name="Johnson, Jo" userId="dae9e21d-77ed-44a4-8a74-34c6f0508f5d" providerId="ADAL" clId="{9F30EEE5-B814-4796-9517-ABE1E557936E}" dt="2021-03-02T13:28:19.046" v="263" actId="255"/>
          <ac:spMkLst>
            <pc:docMk/>
            <pc:sldMk cId="3427985047" sldId="352"/>
            <ac:spMk id="6" creationId="{6B414B8F-37D7-44B7-B110-F3C7F1F106EF}"/>
          </ac:spMkLst>
        </pc:spChg>
        <pc:graphicFrameChg chg="mod modGraphic">
          <ac:chgData name="Johnson, Jo" userId="dae9e21d-77ed-44a4-8a74-34c6f0508f5d" providerId="ADAL" clId="{9F30EEE5-B814-4796-9517-ABE1E557936E}" dt="2021-03-02T13:28:12.838" v="262" actId="255"/>
          <ac:graphicFrameMkLst>
            <pc:docMk/>
            <pc:sldMk cId="3427985047" sldId="352"/>
            <ac:graphicFrameMk id="2" creationId="{3F637611-3B3F-4994-939D-C9D19F07868E}"/>
          </ac:graphicFrameMkLst>
        </pc:graphicFrameChg>
      </pc:sldChg>
      <pc:sldChg chg="modSp">
        <pc:chgData name="Johnson, Jo" userId="dae9e21d-77ed-44a4-8a74-34c6f0508f5d" providerId="ADAL" clId="{9F30EEE5-B814-4796-9517-ABE1E557936E}" dt="2021-02-26T11:13:24.011" v="119" actId="6549"/>
        <pc:sldMkLst>
          <pc:docMk/>
          <pc:sldMk cId="3307469768" sldId="357"/>
        </pc:sldMkLst>
        <pc:graphicFrameChg chg="mod modGraphic">
          <ac:chgData name="Johnson, Jo" userId="dae9e21d-77ed-44a4-8a74-34c6f0508f5d" providerId="ADAL" clId="{9F30EEE5-B814-4796-9517-ABE1E557936E}" dt="2021-02-26T11:13:24.011" v="119" actId="6549"/>
          <ac:graphicFrameMkLst>
            <pc:docMk/>
            <pc:sldMk cId="3307469768" sldId="357"/>
            <ac:graphicFrameMk id="2" creationId="{F661AF80-E6AF-47F0-B4A6-72584FB71885}"/>
          </ac:graphicFrameMkLst>
        </pc:graphicFrameChg>
      </pc:sldChg>
      <pc:sldChg chg="modSp">
        <pc:chgData name="Johnson, Jo" userId="dae9e21d-77ed-44a4-8a74-34c6f0508f5d" providerId="ADAL" clId="{9F30EEE5-B814-4796-9517-ABE1E557936E}" dt="2021-02-26T11:14:29.908" v="132" actId="20577"/>
        <pc:sldMkLst>
          <pc:docMk/>
          <pc:sldMk cId="4238109050" sldId="358"/>
        </pc:sldMkLst>
        <pc:graphicFrameChg chg="mod modGraphic">
          <ac:chgData name="Johnson, Jo" userId="dae9e21d-77ed-44a4-8a74-34c6f0508f5d" providerId="ADAL" clId="{9F30EEE5-B814-4796-9517-ABE1E557936E}" dt="2021-02-26T11:14:29.908" v="132" actId="20577"/>
          <ac:graphicFrameMkLst>
            <pc:docMk/>
            <pc:sldMk cId="4238109050" sldId="358"/>
            <ac:graphicFrameMk id="2" creationId="{F661AF80-E6AF-47F0-B4A6-72584FB71885}"/>
          </ac:graphicFrameMkLst>
        </pc:graphicFrameChg>
      </pc:sldChg>
      <pc:sldChg chg="modSp">
        <pc:chgData name="Johnson, Jo" userId="dae9e21d-77ed-44a4-8a74-34c6f0508f5d" providerId="ADAL" clId="{9F30EEE5-B814-4796-9517-ABE1E557936E}" dt="2021-02-26T11:15:38.034" v="142" actId="6549"/>
        <pc:sldMkLst>
          <pc:docMk/>
          <pc:sldMk cId="2971665536" sldId="359"/>
        </pc:sldMkLst>
        <pc:graphicFrameChg chg="mod modGraphic">
          <ac:chgData name="Johnson, Jo" userId="dae9e21d-77ed-44a4-8a74-34c6f0508f5d" providerId="ADAL" clId="{9F30EEE5-B814-4796-9517-ABE1E557936E}" dt="2021-02-26T11:15:38.034" v="142" actId="6549"/>
          <ac:graphicFrameMkLst>
            <pc:docMk/>
            <pc:sldMk cId="2971665536" sldId="359"/>
            <ac:graphicFrameMk id="2" creationId="{F661AF80-E6AF-47F0-B4A6-72584FB71885}"/>
          </ac:graphicFrameMkLst>
        </pc:graphicFrameChg>
      </pc:sldChg>
      <pc:sldChg chg="modSp">
        <pc:chgData name="Johnson, Jo" userId="dae9e21d-77ed-44a4-8a74-34c6f0508f5d" providerId="ADAL" clId="{9F30EEE5-B814-4796-9517-ABE1E557936E}" dt="2021-02-26T11:16:40.776" v="143" actId="6549"/>
        <pc:sldMkLst>
          <pc:docMk/>
          <pc:sldMk cId="37713611" sldId="360"/>
        </pc:sldMkLst>
        <pc:graphicFrameChg chg="modGraphic">
          <ac:chgData name="Johnson, Jo" userId="dae9e21d-77ed-44a4-8a74-34c6f0508f5d" providerId="ADAL" clId="{9F30EEE5-B814-4796-9517-ABE1E557936E}" dt="2021-02-26T11:16:40.776" v="143" actId="6549"/>
          <ac:graphicFrameMkLst>
            <pc:docMk/>
            <pc:sldMk cId="37713611" sldId="360"/>
            <ac:graphicFrameMk id="2" creationId="{F661AF80-E6AF-47F0-B4A6-72584FB71885}"/>
          </ac:graphicFrameMkLst>
        </pc:graphicFrameChg>
      </pc:sldChg>
      <pc:sldChg chg="modSp">
        <pc:chgData name="Johnson, Jo" userId="dae9e21d-77ed-44a4-8a74-34c6f0508f5d" providerId="ADAL" clId="{9F30EEE5-B814-4796-9517-ABE1E557936E}" dt="2021-03-02T13:42:11.255" v="283" actId="20577"/>
        <pc:sldMkLst>
          <pc:docMk/>
          <pc:sldMk cId="2788479242" sldId="362"/>
        </pc:sldMkLst>
        <pc:spChg chg="mod">
          <ac:chgData name="Johnson, Jo" userId="dae9e21d-77ed-44a4-8a74-34c6f0508f5d" providerId="ADAL" clId="{9F30EEE5-B814-4796-9517-ABE1E557936E}" dt="2021-03-02T13:42:11.255" v="283" actId="20577"/>
          <ac:spMkLst>
            <pc:docMk/>
            <pc:sldMk cId="2788479242" sldId="362"/>
            <ac:spMk id="6" creationId="{8FE6E631-33AE-4BF8-9811-2508E556599F}"/>
          </ac:spMkLst>
        </pc:spChg>
      </pc:sldChg>
      <pc:sldChg chg="modSp">
        <pc:chgData name="Johnson, Jo" userId="dae9e21d-77ed-44a4-8a74-34c6f0508f5d" providerId="ADAL" clId="{9F30EEE5-B814-4796-9517-ABE1E557936E}" dt="2021-02-25T15:19:36.323" v="1" actId="20577"/>
        <pc:sldMkLst>
          <pc:docMk/>
          <pc:sldMk cId="126354862" sldId="364"/>
        </pc:sldMkLst>
        <pc:spChg chg="mod">
          <ac:chgData name="Johnson, Jo" userId="dae9e21d-77ed-44a4-8a74-34c6f0508f5d" providerId="ADAL" clId="{9F30EEE5-B814-4796-9517-ABE1E557936E}" dt="2021-02-25T15:19:36.323" v="1" actId="20577"/>
          <ac:spMkLst>
            <pc:docMk/>
            <pc:sldMk cId="126354862" sldId="364"/>
            <ac:spMk id="6" creationId="{6B414B8F-37D7-44B7-B110-F3C7F1F106E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70FBE1-B2BE-4644-9A79-8E234D21AC4A}" type="datetimeFigureOut">
              <a:rPr lang="en-GB" smtClean="0"/>
              <a:t>02/12/2021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236931-8A55-4E8B-8207-8C1889BB1345}" type="slidenum">
              <a:rPr lang="en-GB" smtClean="0"/>
              <a:t>‹#›</a:t>
            </a:fld>
            <a:endParaRPr lang="en-GB"/>
          </a:p>
        </p:txBody>
      </p:sp>
    </p:spTree>
    <p:extLst>
      <p:ext uri="{BB962C8B-B14F-4D97-AF65-F5344CB8AC3E}">
        <p14:creationId xmlns:p14="http://schemas.microsoft.com/office/powerpoint/2010/main" val="71339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236931-8A55-4E8B-8207-8C1889BB1345}" type="slidenum">
              <a:rPr lang="en-GB" smtClean="0"/>
              <a:t>1</a:t>
            </a:fld>
            <a:endParaRPr lang="en-GB"/>
          </a:p>
        </p:txBody>
      </p:sp>
    </p:spTree>
    <p:extLst>
      <p:ext uri="{BB962C8B-B14F-4D97-AF65-F5344CB8AC3E}">
        <p14:creationId xmlns:p14="http://schemas.microsoft.com/office/powerpoint/2010/main" val="566395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236931-8A55-4E8B-8207-8C1889BB1345}" type="slidenum">
              <a:rPr lang="en-GB" smtClean="0"/>
              <a:t>5</a:t>
            </a:fld>
            <a:endParaRPr lang="en-GB"/>
          </a:p>
        </p:txBody>
      </p:sp>
    </p:spTree>
    <p:extLst>
      <p:ext uri="{BB962C8B-B14F-4D97-AF65-F5344CB8AC3E}">
        <p14:creationId xmlns:p14="http://schemas.microsoft.com/office/powerpoint/2010/main" val="305411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236931-8A55-4E8B-8207-8C1889BB1345}" type="slidenum">
              <a:rPr lang="en-GB" smtClean="0"/>
              <a:t>11</a:t>
            </a:fld>
            <a:endParaRPr lang="en-GB"/>
          </a:p>
        </p:txBody>
      </p:sp>
    </p:spTree>
    <p:extLst>
      <p:ext uri="{BB962C8B-B14F-4D97-AF65-F5344CB8AC3E}">
        <p14:creationId xmlns:p14="http://schemas.microsoft.com/office/powerpoint/2010/main" val="2133337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236931-8A55-4E8B-8207-8C1889BB1345}" type="slidenum">
              <a:rPr lang="en-GB" smtClean="0"/>
              <a:t>12</a:t>
            </a:fld>
            <a:endParaRPr lang="en-GB"/>
          </a:p>
        </p:txBody>
      </p:sp>
    </p:spTree>
    <p:extLst>
      <p:ext uri="{BB962C8B-B14F-4D97-AF65-F5344CB8AC3E}">
        <p14:creationId xmlns:p14="http://schemas.microsoft.com/office/powerpoint/2010/main" val="3440000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236931-8A55-4E8B-8207-8C1889BB1345}" type="slidenum">
              <a:rPr lang="en-GB" smtClean="0"/>
              <a:t>13</a:t>
            </a:fld>
            <a:endParaRPr lang="en-GB"/>
          </a:p>
        </p:txBody>
      </p:sp>
    </p:spTree>
    <p:extLst>
      <p:ext uri="{BB962C8B-B14F-4D97-AF65-F5344CB8AC3E}">
        <p14:creationId xmlns:p14="http://schemas.microsoft.com/office/powerpoint/2010/main" val="2641065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2671" r="12791"/>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877272"/>
            <a:ext cx="792088" cy="791251"/>
          </a:xfrm>
          <a:prstGeom prst="rect">
            <a:avLst/>
          </a:prstGeom>
        </p:spPr>
      </p:pic>
    </p:spTree>
    <p:extLst>
      <p:ext uri="{BB962C8B-B14F-4D97-AF65-F5344CB8AC3E}">
        <p14:creationId xmlns:p14="http://schemas.microsoft.com/office/powerpoint/2010/main" val="735459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CEC97-3610-4BC3-9863-84860970E407}" type="datetimeFigureOut">
              <a:rPr lang="en-GB" smtClean="0"/>
              <a:t>02/12/2021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29FF0E-3B88-4BA3-99B1-B148A18A82CB}" type="slidenum">
              <a:rPr lang="en-GB" smtClean="0"/>
              <a:t>‹#›</a:t>
            </a:fld>
            <a:endParaRPr lang="en-GB"/>
          </a:p>
        </p:txBody>
      </p:sp>
      <p:pic>
        <p:nvPicPr>
          <p:cNvPr id="6" name="Eduqas_Powerpoint_Templates_for PPT-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278740" y="569174"/>
            <a:ext cx="4769510" cy="634020"/>
          </a:xfrm>
          <a:prstGeom prst="rect">
            <a:avLst/>
          </a:prstGeom>
          <a:noFill/>
        </p:spPr>
        <p:txBody>
          <a:bodyPr wrap="square" rtlCol="0">
            <a:spAutoFit/>
          </a:bodyPr>
          <a:lstStyle/>
          <a:p>
            <a:pPr>
              <a:lnSpc>
                <a:spcPct val="80000"/>
              </a:lnSpc>
            </a:pPr>
            <a:r>
              <a:rPr lang="en-US" sz="4400" kern="1100" spc="-30" dirty="0">
                <a:solidFill>
                  <a:schemeClr val="bg1"/>
                </a:solidFill>
                <a:latin typeface="Gotham Rounded Book"/>
                <a:cs typeface="Gotham Rounded Book"/>
              </a:rPr>
              <a:t>Any Questions?</a:t>
            </a:r>
          </a:p>
        </p:txBody>
      </p:sp>
    </p:spTree>
    <p:extLst>
      <p:ext uri="{BB962C8B-B14F-4D97-AF65-F5344CB8AC3E}">
        <p14:creationId xmlns:p14="http://schemas.microsoft.com/office/powerpoint/2010/main" val="1001674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CEC97-3610-4BC3-9863-84860970E407}" type="datetimeFigureOut">
              <a:rPr lang="en-GB" smtClean="0"/>
              <a:t>02/12/2021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486092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CEC97-3610-4BC3-9863-84860970E407}" type="datetimeFigureOut">
              <a:rPr lang="en-GB" smtClean="0"/>
              <a:t>02/12/2021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627499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243828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427308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descr="Y:\Tools and Systems\Educational Support\Marketing and Communications\Jay\Banners\Power Point\cbac-POWERPOINThead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56278"/>
            <a:ext cx="9169400" cy="133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687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5344"/>
          <a:stretch/>
        </p:blipFill>
        <p:spPr bwMode="auto">
          <a:xfrm>
            <a:off x="0" y="0"/>
            <a:ext cx="9144000" cy="580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46526" y="5928233"/>
            <a:ext cx="700998" cy="70099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D91CEC97-3610-4BC3-9863-84860970E40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165423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5344"/>
          <a:stretch/>
        </p:blipFill>
        <p:spPr bwMode="auto">
          <a:xfrm>
            <a:off x="0" y="0"/>
            <a:ext cx="9144000" cy="580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descr="Z:\Pictures\logos\WJEC_Logo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D91CEC97-3610-4BC3-9863-84860970E40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1768924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4" descr="Y:\Tools and Systems\Educational Support\Marketing and Communications\Jay\Banners\Power Point\EDUQAS-POWERPOINThead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50646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299669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1CEC97-3610-4BC3-9863-84860970E40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416799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91CEC97-3610-4BC3-9863-84860970E407}" type="datetimeFigureOut">
              <a:rPr lang="en-GB" smtClean="0"/>
              <a:t>02/12/2021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199181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91CEC97-3610-4BC3-9863-84860970E407}" type="datetimeFigureOut">
              <a:rPr lang="en-GB" smtClean="0"/>
              <a:t>02/12/2021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1895577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91CEC97-3610-4BC3-9863-84860970E407}" type="datetimeFigureOut">
              <a:rPr lang="en-GB" smtClean="0"/>
              <a:t>02/12/2021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453721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CEC97-3610-4BC3-9863-84860970E407}" type="datetimeFigureOut">
              <a:rPr lang="en-GB" smtClean="0"/>
              <a:t>02/12/2021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29FF0E-3B88-4BA3-99B1-B148A18A82CB}" type="slidenum">
              <a:rPr lang="en-GB" smtClean="0"/>
              <a:t>‹#›</a:t>
            </a:fld>
            <a:endParaRPr lang="en-GB"/>
          </a:p>
        </p:txBody>
      </p:sp>
      <p:pic>
        <p:nvPicPr>
          <p:cNvPr id="6" name="Eduqas_Powerpoint_Templates_for PPT-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278740" y="569174"/>
            <a:ext cx="4769510" cy="634020"/>
          </a:xfrm>
          <a:prstGeom prst="rect">
            <a:avLst/>
          </a:prstGeom>
          <a:noFill/>
        </p:spPr>
        <p:txBody>
          <a:bodyPr wrap="square" rtlCol="0">
            <a:spAutoFit/>
          </a:bodyPr>
          <a:lstStyle/>
          <a:p>
            <a:pPr>
              <a:lnSpc>
                <a:spcPct val="80000"/>
              </a:lnSpc>
            </a:pPr>
            <a:r>
              <a:rPr lang="en-US" sz="4400" kern="1100" spc="-30" dirty="0">
                <a:solidFill>
                  <a:schemeClr val="bg1"/>
                </a:solidFill>
                <a:latin typeface="Gotham Rounded Book"/>
                <a:cs typeface="Gotham Rounded Book"/>
              </a:rPr>
              <a:t>Any Questions?</a:t>
            </a:r>
          </a:p>
        </p:txBody>
      </p:sp>
    </p:spTree>
    <p:extLst>
      <p:ext uri="{BB962C8B-B14F-4D97-AF65-F5344CB8AC3E}">
        <p14:creationId xmlns:p14="http://schemas.microsoft.com/office/powerpoint/2010/main" val="3289501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CEC97-3610-4BC3-9863-84860970E407}" type="datetimeFigureOut">
              <a:rPr lang="en-GB" smtClean="0"/>
              <a:t>02/12/2021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9FF0E-3B88-4BA3-99B1-B148A18A82CB}" type="slidenum">
              <a:rPr lang="en-GB" smtClean="0"/>
              <a:t>‹#›</a:t>
            </a:fld>
            <a:endParaRPr lang="en-GB"/>
          </a:p>
        </p:txBody>
      </p:sp>
    </p:spTree>
    <p:extLst>
      <p:ext uri="{BB962C8B-B14F-4D97-AF65-F5344CB8AC3E}">
        <p14:creationId xmlns:p14="http://schemas.microsoft.com/office/powerpoint/2010/main" val="3150130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51" r:id="rId5"/>
    <p:sldLayoutId id="2147483652" r:id="rId6"/>
    <p:sldLayoutId id="2147483653" r:id="rId7"/>
    <p:sldLayoutId id="2147483654" r:id="rId8"/>
    <p:sldLayoutId id="2147483655" r:id="rId9"/>
    <p:sldLayoutId id="2147483660" r:id="rId10"/>
    <p:sldLayoutId id="2147483656" r:id="rId11"/>
    <p:sldLayoutId id="2147483657" r:id="rId12"/>
    <p:sldLayoutId id="2147483658" r:id="rId13"/>
    <p:sldLayoutId id="2147483659"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Pa%20adnodd.pptx"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www.wjec.co.uk/home/assessments-2021-get-the-support-you-need/" TargetMode="External"/><Relationship Id="rId2" Type="http://schemas.openxmlformats.org/officeDocument/2006/relationships/hyperlink" Target="https://www.wjecservices.co.uk/login.asp"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pres?slideindex=1&amp;slidetitle="/>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46526" y="5928233"/>
            <a:ext cx="700998" cy="70099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768E4465-F1DC-460B-BC50-20BEB80F9902}"/>
              </a:ext>
            </a:extLst>
          </p:cNvPr>
          <p:cNvSpPr>
            <a:spLocks noGrp="1"/>
          </p:cNvSpPr>
          <p:nvPr>
            <p:ph type="ctrTitle"/>
          </p:nvPr>
        </p:nvSpPr>
        <p:spPr>
          <a:xfrm>
            <a:off x="685800" y="1052737"/>
            <a:ext cx="7772400" cy="1728192"/>
          </a:xfrm>
        </p:spPr>
        <p:txBody>
          <a:bodyPr>
            <a:normAutofit fontScale="90000"/>
          </a:bodyPr>
          <a:lstStyle/>
          <a:p>
            <a:pPr algn="l"/>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Assessing WJEC </a:t>
            </a:r>
            <a:r>
              <a:rPr lang="en-GB" i="1" dirty="0">
                <a:solidFill>
                  <a:schemeClr val="bg1"/>
                </a:solidFill>
                <a:latin typeface="Arial" panose="020B0604020202020204" pitchFamily="34" charset="0"/>
                <a:cs typeface="Arial" panose="020B0604020202020204" pitchFamily="34" charset="0"/>
              </a:rPr>
              <a:t>A level Media Studies</a:t>
            </a:r>
            <a:br>
              <a:rPr lang="en-GB" dirty="0"/>
            </a:br>
            <a:r>
              <a:rPr lang="en-GB" i="1" dirty="0"/>
              <a:t> </a:t>
            </a:r>
            <a:endParaRPr lang="en-GB" dirty="0">
              <a:solidFill>
                <a:schemeClr val="bg1"/>
              </a:solidFill>
            </a:endParaRPr>
          </a:p>
        </p:txBody>
      </p:sp>
    </p:spTree>
    <p:extLst>
      <p:ext uri="{BB962C8B-B14F-4D97-AF65-F5344CB8AC3E}">
        <p14:creationId xmlns:p14="http://schemas.microsoft.com/office/powerpoint/2010/main" val="508971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51520" y="1268760"/>
            <a:ext cx="8604956" cy="2646878"/>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a:p>
            <a:r>
              <a:rPr lang="en-GB" sz="1600" dirty="0">
                <a:latin typeface="Arial" panose="020B0604020202020204" pitchFamily="34" charset="0"/>
                <a:cs typeface="Arial" panose="020B0604020202020204" pitchFamily="34" charset="0"/>
              </a:rPr>
              <a:t>Exam</a:t>
            </a:r>
            <a:r>
              <a:rPr lang="en-GB" sz="1600" b="1"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responses are assessed using </a:t>
            </a:r>
            <a:r>
              <a:rPr lang="en-US" sz="1600" dirty="0">
                <a:latin typeface="Arial" panose="020B0604020202020204" pitchFamily="34" charset="0"/>
                <a:cs typeface="Arial" panose="020B0604020202020204" pitchFamily="34" charset="0"/>
              </a:rPr>
              <a:t>levels of response marking schemes. </a:t>
            </a:r>
            <a:endParaRPr lang="en-US" sz="1600" b="1" dirty="0">
              <a:latin typeface="Arial" panose="020B0604020202020204" pitchFamily="34" charset="0"/>
              <a:cs typeface="Arial" panose="020B0604020202020204" pitchFamily="34" charset="0"/>
            </a:endParaRPr>
          </a:p>
          <a:p>
            <a:endParaRPr lang="en-GB" sz="2400" b="1" dirty="0"/>
          </a:p>
          <a:p>
            <a:pPr algn="ctr"/>
            <a:endParaRPr lang="en-GB" sz="2400" b="1" dirty="0"/>
          </a:p>
          <a:p>
            <a:pPr lvl="0"/>
            <a:endParaRPr lang="en-GB" sz="2000" dirty="0"/>
          </a:p>
          <a:p>
            <a:pPr lvl="0"/>
            <a:endParaRPr lang="en-GB" sz="2000" dirty="0"/>
          </a:p>
          <a:p>
            <a:pPr lvl="0"/>
            <a:endParaRPr lang="en-GB" sz="2000" dirty="0"/>
          </a:p>
          <a:p>
            <a:pPr lvl="0"/>
            <a:endParaRPr lang="en-GB" sz="2000" dirty="0"/>
          </a:p>
        </p:txBody>
      </p:sp>
      <p:graphicFrame>
        <p:nvGraphicFramePr>
          <p:cNvPr id="2" name="Table 2">
            <a:extLst>
              <a:ext uri="{FF2B5EF4-FFF2-40B4-BE49-F238E27FC236}">
                <a16:creationId xmlns:a16="http://schemas.microsoft.com/office/drawing/2014/main" id="{F661AF80-E6AF-47F0-B4A6-72584FB71885}"/>
              </a:ext>
            </a:extLst>
          </p:cNvPr>
          <p:cNvGraphicFramePr>
            <a:graphicFrameLocks noGrp="1"/>
          </p:cNvGraphicFramePr>
          <p:nvPr>
            <p:extLst>
              <p:ext uri="{D42A27DB-BD31-4B8C-83A1-F6EECF244321}">
                <p14:modId xmlns:p14="http://schemas.microsoft.com/office/powerpoint/2010/main" val="347758914"/>
              </p:ext>
            </p:extLst>
          </p:nvPr>
        </p:nvGraphicFramePr>
        <p:xfrm>
          <a:off x="35496" y="1916833"/>
          <a:ext cx="9073008" cy="4703291"/>
        </p:xfrm>
        <a:graphic>
          <a:graphicData uri="http://schemas.openxmlformats.org/drawingml/2006/table">
            <a:tbl>
              <a:tblPr firstRow="1" bandRow="1">
                <a:tableStyleId>{5C22544A-7EE6-4342-B048-85BDC9FD1C3A}</a:tableStyleId>
              </a:tblPr>
              <a:tblGrid>
                <a:gridCol w="4500500">
                  <a:extLst>
                    <a:ext uri="{9D8B030D-6E8A-4147-A177-3AD203B41FA5}">
                      <a16:colId xmlns:a16="http://schemas.microsoft.com/office/drawing/2014/main" val="241420102"/>
                    </a:ext>
                  </a:extLst>
                </a:gridCol>
                <a:gridCol w="4572508">
                  <a:extLst>
                    <a:ext uri="{9D8B030D-6E8A-4147-A177-3AD203B41FA5}">
                      <a16:colId xmlns:a16="http://schemas.microsoft.com/office/drawing/2014/main" val="693549229"/>
                    </a:ext>
                  </a:extLst>
                </a:gridCol>
              </a:tblGrid>
              <a:tr h="346218">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503254859"/>
                  </a:ext>
                </a:extLst>
              </a:tr>
              <a:tr h="4337531">
                <a:tc>
                  <a:txBody>
                    <a:bodyPr/>
                    <a:lstStyle/>
                    <a:p>
                      <a:r>
                        <a:rPr lang="en-GB" b="1" dirty="0"/>
                        <a:t>Band 2 - Basic</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mn-ea"/>
                          <a:cs typeface="+mn-cs"/>
                        </a:rPr>
                        <a:t>engagement with question at an obvious, simple level; possible irrelevance and/or lack of development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mn-ea"/>
                          <a:cs typeface="+mn-cs"/>
                        </a:rPr>
                        <a:t>knowledge and understanding of simple/obvious aspects of key concepts</a:t>
                      </a:r>
                    </a:p>
                    <a:p>
                      <a:pPr marL="285750" indent="-285750">
                        <a:buFont typeface="Arial" panose="020B0604020202020204" pitchFamily="34" charset="0"/>
                        <a:buChar char="•"/>
                      </a:pPr>
                      <a:r>
                        <a:rPr lang="en-GB" sz="1800" kern="1200" dirty="0">
                          <a:solidFill>
                            <a:schemeClr val="dk1"/>
                          </a:solidFill>
                          <a:effectLst/>
                          <a:latin typeface="+mn-lt"/>
                          <a:ea typeface="+mn-ea"/>
                          <a:cs typeface="+mn-cs"/>
                        </a:rPr>
                        <a:t>simple analysis and/or comparison of obvious aspects of media products; possibly descriptive in parts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mn-ea"/>
                          <a:cs typeface="+mn-cs"/>
                        </a:rPr>
                        <a:t>use of obvious/simple critical perspectives, examples and references (as appropriate) in analysis/argument; possible inaccuracies</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some errors in use of subject specific terminology, grammar, punctuation and spelling</a:t>
                      </a:r>
                      <a:endParaRPr lang="en-GB" sz="1800" kern="1200" dirty="0">
                        <a:solidFill>
                          <a:schemeClr val="dk1"/>
                        </a:solidFill>
                        <a:effectLst/>
                        <a:latin typeface="+mn-lt"/>
                        <a:ea typeface="+mn-ea"/>
                        <a:cs typeface="+mn-cs"/>
                      </a:endParaRPr>
                    </a:p>
                  </a:txBody>
                  <a:tcPr/>
                </a:tc>
                <a:extLst>
                  <a:ext uri="{0D108BD9-81ED-4DB2-BD59-A6C34878D82A}">
                    <a16:rowId xmlns:a16="http://schemas.microsoft.com/office/drawing/2014/main" val="687499668"/>
                  </a:ext>
                </a:extLst>
              </a:tr>
            </a:tbl>
          </a:graphicData>
        </a:graphic>
      </p:graphicFrame>
    </p:spTree>
    <p:extLst>
      <p:ext uri="{BB962C8B-B14F-4D97-AF65-F5344CB8AC3E}">
        <p14:creationId xmlns:p14="http://schemas.microsoft.com/office/powerpoint/2010/main" val="2971665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12776"/>
            <a:ext cx="8568952" cy="2646878"/>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a:p>
            <a:r>
              <a:rPr lang="en-GB" sz="1600" dirty="0">
                <a:latin typeface="Arial" panose="020B0604020202020204" pitchFamily="34" charset="0"/>
                <a:cs typeface="Arial" panose="020B0604020202020204" pitchFamily="34" charset="0"/>
              </a:rPr>
              <a:t>Exam</a:t>
            </a:r>
            <a:r>
              <a:rPr lang="en-GB" sz="1600" b="1"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responses are assessed using </a:t>
            </a:r>
            <a:r>
              <a:rPr lang="en-US" sz="1600" dirty="0">
                <a:latin typeface="Arial" panose="020B0604020202020204" pitchFamily="34" charset="0"/>
                <a:cs typeface="Arial" panose="020B0604020202020204" pitchFamily="34" charset="0"/>
              </a:rPr>
              <a:t>levels of response marking schemes. </a:t>
            </a:r>
            <a:endParaRPr lang="en-US" sz="1600" b="1" dirty="0">
              <a:latin typeface="Arial" panose="020B0604020202020204" pitchFamily="34" charset="0"/>
              <a:cs typeface="Arial" panose="020B0604020202020204" pitchFamily="34" charset="0"/>
            </a:endParaRPr>
          </a:p>
          <a:p>
            <a:endParaRPr lang="en-GB" sz="2400" b="1" dirty="0"/>
          </a:p>
          <a:p>
            <a:pPr algn="ctr"/>
            <a:endParaRPr lang="en-GB" sz="2400" b="1" dirty="0"/>
          </a:p>
          <a:p>
            <a:pPr lvl="0"/>
            <a:endParaRPr lang="en-GB" sz="2000" dirty="0"/>
          </a:p>
          <a:p>
            <a:pPr lvl="0"/>
            <a:endParaRPr lang="en-GB" sz="2000" dirty="0"/>
          </a:p>
          <a:p>
            <a:pPr lvl="0"/>
            <a:endParaRPr lang="en-GB" sz="2000" dirty="0"/>
          </a:p>
          <a:p>
            <a:pPr lvl="0"/>
            <a:endParaRPr lang="en-GB" sz="2000" dirty="0"/>
          </a:p>
        </p:txBody>
      </p:sp>
      <p:graphicFrame>
        <p:nvGraphicFramePr>
          <p:cNvPr id="2" name="Table 2">
            <a:extLst>
              <a:ext uri="{FF2B5EF4-FFF2-40B4-BE49-F238E27FC236}">
                <a16:creationId xmlns:a16="http://schemas.microsoft.com/office/drawing/2014/main" id="{F661AF80-E6AF-47F0-B4A6-72584FB71885}"/>
              </a:ext>
            </a:extLst>
          </p:cNvPr>
          <p:cNvGraphicFramePr>
            <a:graphicFrameLocks noGrp="1"/>
          </p:cNvGraphicFramePr>
          <p:nvPr>
            <p:extLst>
              <p:ext uri="{D42A27DB-BD31-4B8C-83A1-F6EECF244321}">
                <p14:modId xmlns:p14="http://schemas.microsoft.com/office/powerpoint/2010/main" val="1649395829"/>
              </p:ext>
            </p:extLst>
          </p:nvPr>
        </p:nvGraphicFramePr>
        <p:xfrm>
          <a:off x="287524" y="2060849"/>
          <a:ext cx="8460940" cy="4608511"/>
        </p:xfrm>
        <a:graphic>
          <a:graphicData uri="http://schemas.openxmlformats.org/drawingml/2006/table">
            <a:tbl>
              <a:tblPr firstRow="1" bandRow="1">
                <a:tableStyleId>{5C22544A-7EE6-4342-B048-85BDC9FD1C3A}</a:tableStyleId>
              </a:tblPr>
              <a:tblGrid>
                <a:gridCol w="4230470">
                  <a:extLst>
                    <a:ext uri="{9D8B030D-6E8A-4147-A177-3AD203B41FA5}">
                      <a16:colId xmlns:a16="http://schemas.microsoft.com/office/drawing/2014/main" val="241420102"/>
                    </a:ext>
                  </a:extLst>
                </a:gridCol>
                <a:gridCol w="4230470">
                  <a:extLst>
                    <a:ext uri="{9D8B030D-6E8A-4147-A177-3AD203B41FA5}">
                      <a16:colId xmlns:a16="http://schemas.microsoft.com/office/drawing/2014/main" val="693549229"/>
                    </a:ext>
                  </a:extLst>
                </a:gridCol>
              </a:tblGrid>
              <a:tr h="37231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503254859"/>
                  </a:ext>
                </a:extLst>
              </a:tr>
              <a:tr h="4236201">
                <a:tc>
                  <a:txBody>
                    <a:bodyPr/>
                    <a:lstStyle/>
                    <a:p>
                      <a:r>
                        <a:rPr lang="en-GB" b="1" dirty="0"/>
                        <a:t>Band 1 - Minimal</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mn-ea"/>
                          <a:cs typeface="+mn-cs"/>
                        </a:rPr>
                        <a:t>limited engagement with question; irrelevance; lack of development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mn-ea"/>
                          <a:cs typeface="+mn-cs"/>
                        </a:rPr>
                        <a:t>limited knowledge and understanding of key concepts</a:t>
                      </a:r>
                    </a:p>
                    <a:p>
                      <a:pPr marL="285750" indent="-285750">
                        <a:buFont typeface="Arial" panose="020B0604020202020204" pitchFamily="34" charset="0"/>
                        <a:buChar char="•"/>
                      </a:pPr>
                      <a:r>
                        <a:rPr lang="en-GB" sz="1800" kern="1200">
                          <a:solidFill>
                            <a:schemeClr val="dk1"/>
                          </a:solidFill>
                          <a:effectLst/>
                          <a:latin typeface="+mn-lt"/>
                          <a:ea typeface="+mn-ea"/>
                          <a:cs typeface="+mn-cs"/>
                        </a:rPr>
                        <a:t>limited </a:t>
                      </a:r>
                      <a:r>
                        <a:rPr lang="en-GB" sz="1800" kern="1200" dirty="0">
                          <a:solidFill>
                            <a:schemeClr val="dk1"/>
                          </a:solidFill>
                          <a:effectLst/>
                          <a:latin typeface="+mn-lt"/>
                          <a:ea typeface="+mn-ea"/>
                          <a:cs typeface="+mn-cs"/>
                        </a:rPr>
                        <a:t>analysis and/or comparison of media products; descriptive </a:t>
                      </a:r>
                    </a:p>
                    <a:p>
                      <a:pPr marL="285750" indent="-285750">
                        <a:buFont typeface="Arial" panose="020B0604020202020204" pitchFamily="34" charset="0"/>
                        <a:buChar char="•"/>
                      </a:pPr>
                      <a:r>
                        <a:rPr lang="en-GB" sz="1800" kern="1200" dirty="0">
                          <a:solidFill>
                            <a:schemeClr val="dk1"/>
                          </a:solidFill>
                          <a:effectLst/>
                          <a:latin typeface="+mn-lt"/>
                          <a:ea typeface="+mn-ea"/>
                          <a:cs typeface="+mn-cs"/>
                        </a:rPr>
                        <a:t>limited, if any,  use of critical perspectives; limited examples and references in analysis/argument </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errors in, or lack of, use of subject specific terminology; frequent errors in grammar, punctuation and spelling</a:t>
                      </a:r>
                      <a:endParaRPr lang="en-GB" sz="1800" kern="1200" dirty="0">
                        <a:solidFill>
                          <a:schemeClr val="dk1"/>
                        </a:solidFill>
                        <a:effectLst/>
                        <a:latin typeface="+mn-lt"/>
                        <a:ea typeface="+mn-ea"/>
                        <a:cs typeface="+mn-cs"/>
                      </a:endParaRPr>
                    </a:p>
                  </a:txBody>
                  <a:tcPr/>
                </a:tc>
                <a:extLst>
                  <a:ext uri="{0D108BD9-81ED-4DB2-BD59-A6C34878D82A}">
                    <a16:rowId xmlns:a16="http://schemas.microsoft.com/office/drawing/2014/main" val="687499668"/>
                  </a:ext>
                </a:extLst>
              </a:tr>
            </a:tbl>
          </a:graphicData>
        </a:graphic>
      </p:graphicFrame>
    </p:spTree>
    <p:extLst>
      <p:ext uri="{BB962C8B-B14F-4D97-AF65-F5344CB8AC3E}">
        <p14:creationId xmlns:p14="http://schemas.microsoft.com/office/powerpoint/2010/main" val="37713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21160"/>
            <a:ext cx="8568952" cy="7602081"/>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successful response</a:t>
            </a:r>
          </a:p>
          <a:p>
            <a:endParaRPr lang="en-GB" sz="2400" b="1" dirty="0"/>
          </a:p>
          <a:p>
            <a:pPr marL="342900" indent="-342900">
              <a:buFont typeface="Arial" panose="020B0604020202020204" pitchFamily="34" charset="0"/>
              <a:buChar char="•"/>
            </a:pPr>
            <a:r>
              <a:rPr lang="en-US" sz="2400" dirty="0"/>
              <a:t>Detailed reference to/perceptive analysis of set products to support arguments </a:t>
            </a:r>
          </a:p>
          <a:p>
            <a:pPr marL="342900" indent="-342900">
              <a:buFont typeface="Arial" panose="020B0604020202020204" pitchFamily="34" charset="0"/>
              <a:buChar char="•"/>
            </a:pPr>
            <a:r>
              <a:rPr lang="en-US" sz="2400" dirty="0"/>
              <a:t>Highly effective use of relevant critical perspectives, applied productively and insightfully</a:t>
            </a:r>
          </a:p>
          <a:p>
            <a:pPr marL="342900" indent="-342900">
              <a:buFont typeface="Arial" panose="020B0604020202020204" pitchFamily="34" charset="0"/>
              <a:buChar char="•"/>
            </a:pPr>
            <a:r>
              <a:rPr lang="en-US" sz="2400" dirty="0"/>
              <a:t>Explicit and in-depth engagement with the question and debate within it</a:t>
            </a:r>
          </a:p>
          <a:p>
            <a:pPr marL="342900" indent="-342900">
              <a:buFont typeface="Arial" panose="020B0604020202020204" pitchFamily="34" charset="0"/>
              <a:buChar char="•"/>
            </a:pPr>
            <a:r>
              <a:rPr lang="en-US" sz="2400" dirty="0"/>
              <a:t>Secure understanding of context and clear linking of aspects of set products to contexts (in context questions) </a:t>
            </a:r>
          </a:p>
          <a:p>
            <a:endParaRPr lang="en-US" sz="2400" dirty="0">
              <a:latin typeface="Arial" panose="020B0604020202020204" pitchFamily="34" charset="0"/>
              <a:cs typeface="Arial" panose="020B0604020202020204" pitchFamily="34" charset="0"/>
            </a:endParaRPr>
          </a:p>
          <a:p>
            <a:r>
              <a:rPr lang="en-US" sz="2400" dirty="0"/>
              <a:t>There are examples of successful, higher band responses in the exemplar materials folder on the secure website and the OER materials.</a:t>
            </a:r>
            <a:endParaRPr lang="en-US" sz="2400" dirty="0">
              <a:solidFill>
                <a:srgbClr val="FF0000"/>
              </a:solidFill>
              <a:latin typeface="Arial" panose="020B0604020202020204" pitchFamily="34" charset="0"/>
              <a:cs typeface="Arial" panose="020B0604020202020204" pitchFamily="34" charset="0"/>
            </a:endParaRPr>
          </a:p>
          <a:p>
            <a:r>
              <a:rPr lang="en-US" sz="2400" dirty="0"/>
              <a:t> </a:t>
            </a:r>
          </a:p>
          <a:p>
            <a:endParaRPr lang="en-US" sz="2400" dirty="0">
              <a:latin typeface="Bliss" pitchFamily="2" charset="77"/>
              <a:cs typeface="Arial" panose="020B0604020202020204" pitchFamily="34" charset="0"/>
            </a:endParaRPr>
          </a:p>
          <a:p>
            <a:pPr algn="ctr"/>
            <a:endParaRPr lang="en-GB" sz="2400" b="1" dirty="0"/>
          </a:p>
          <a:p>
            <a:pPr lvl="0"/>
            <a:endParaRPr lang="en-GB" sz="2000" dirty="0"/>
          </a:p>
          <a:p>
            <a:pPr lvl="0"/>
            <a:endParaRPr lang="en-GB" sz="2000" dirty="0"/>
          </a:p>
          <a:p>
            <a:pPr lvl="0"/>
            <a:endParaRPr lang="en-GB" sz="2000" dirty="0"/>
          </a:p>
          <a:p>
            <a:pPr lvl="0"/>
            <a:endParaRPr lang="en-GB" sz="2000" dirty="0"/>
          </a:p>
        </p:txBody>
      </p:sp>
    </p:spTree>
    <p:extLst>
      <p:ext uri="{BB962C8B-B14F-4D97-AF65-F5344CB8AC3E}">
        <p14:creationId xmlns:p14="http://schemas.microsoft.com/office/powerpoint/2010/main" val="3388813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107504" y="1421160"/>
            <a:ext cx="8928992" cy="4154984"/>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less successful response</a:t>
            </a:r>
          </a:p>
          <a:p>
            <a:pPr marL="342900" indent="-342900">
              <a:buFont typeface="Arial" panose="020B0604020202020204" pitchFamily="34" charset="0"/>
              <a:buChar char="•"/>
            </a:pPr>
            <a:r>
              <a:rPr lang="en-US" sz="2400" dirty="0"/>
              <a:t>Lack of focus on the specific requirements of the question</a:t>
            </a:r>
          </a:p>
          <a:p>
            <a:pPr marL="342900" indent="-342900">
              <a:buFont typeface="Arial" panose="020B0604020202020204" pitchFamily="34" charset="0"/>
              <a:buChar char="•"/>
            </a:pPr>
            <a:r>
              <a:rPr lang="en-US" sz="2400" dirty="0"/>
              <a:t>Use of critical perspectives that are irrelevant/poorly applied/do not meaningfully contribute to the development of analysis/argument</a:t>
            </a:r>
          </a:p>
          <a:p>
            <a:pPr marL="342900" indent="-342900">
              <a:buFont typeface="Arial" panose="020B0604020202020204" pitchFamily="34" charset="0"/>
              <a:buChar char="•"/>
            </a:pPr>
            <a:r>
              <a:rPr lang="en-US" sz="2400" dirty="0"/>
              <a:t>Limited understanding of areas of the conceptual framework</a:t>
            </a:r>
          </a:p>
          <a:p>
            <a:pPr marL="342900" indent="-342900">
              <a:buFont typeface="Arial" panose="020B0604020202020204" pitchFamily="34" charset="0"/>
              <a:buChar char="•"/>
            </a:pPr>
            <a:r>
              <a:rPr lang="en-US" sz="2400" dirty="0"/>
              <a:t>Simplistic </a:t>
            </a:r>
            <a:r>
              <a:rPr lang="en-US" sz="2400" dirty="0" err="1"/>
              <a:t>generalisation</a:t>
            </a:r>
            <a:r>
              <a:rPr lang="en-US" sz="2400" dirty="0"/>
              <a:t>, description, inaccuracy </a:t>
            </a:r>
          </a:p>
          <a:p>
            <a:pPr marL="342900" indent="-342900">
              <a:buFont typeface="Arial" panose="020B0604020202020204" pitchFamily="34" charset="0"/>
              <a:buChar char="•"/>
            </a:pPr>
            <a:r>
              <a:rPr lang="en-US" sz="2400" dirty="0"/>
              <a:t>Describing contexts without making links to set products (in context questions) </a:t>
            </a:r>
          </a:p>
          <a:p>
            <a:pPr marL="342900" indent="-342900">
              <a:buFont typeface="Arial" panose="020B0604020202020204" pitchFamily="34" charset="0"/>
              <a:buChar char="•"/>
            </a:pPr>
            <a:r>
              <a:rPr lang="en-US" sz="2400" dirty="0"/>
              <a:t>Lack of focus on set magazine edition, or on front cover only  (in Section B)</a:t>
            </a:r>
          </a:p>
        </p:txBody>
      </p:sp>
    </p:spTree>
    <p:extLst>
      <p:ext uri="{BB962C8B-B14F-4D97-AF65-F5344CB8AC3E}">
        <p14:creationId xmlns:p14="http://schemas.microsoft.com/office/powerpoint/2010/main" val="2788479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5E3B64-5172-48A6-83E9-72AC3D8EFAF4}"/>
              </a:ext>
            </a:extLst>
          </p:cNvPr>
          <p:cNvSpPr txBox="1"/>
          <p:nvPr/>
        </p:nvSpPr>
        <p:spPr>
          <a:xfrm>
            <a:off x="287524" y="1457445"/>
            <a:ext cx="8568952" cy="3724096"/>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Further support and guidance for teachers on the </a:t>
            </a:r>
            <a:r>
              <a:rPr lang="en-GB" sz="2400" b="1" dirty="0">
                <a:latin typeface="Arial" panose="020B0604020202020204" pitchFamily="34" charset="0"/>
                <a:cs typeface="Arial" panose="020B0604020202020204" pitchFamily="34" charset="0"/>
                <a:hlinkClick r:id="rId2"/>
              </a:rPr>
              <a:t>secure website</a:t>
            </a:r>
            <a:r>
              <a:rPr lang="en-GB" sz="2400" b="1" dirty="0">
                <a:latin typeface="Arial" panose="020B0604020202020204" pitchFamily="34" charset="0"/>
                <a:cs typeface="Arial" panose="020B0604020202020204" pitchFamily="34" charset="0"/>
              </a:rPr>
              <a:t> </a:t>
            </a:r>
            <a:endParaRPr lang="en-GB" sz="2400" b="1" dirty="0"/>
          </a:p>
          <a:p>
            <a:endParaRPr lang="en-GB" sz="2400" b="1" dirty="0">
              <a:highlight>
                <a:srgbClr val="FFFF00"/>
              </a:highlight>
              <a:latin typeface="Arial" panose="020B0604020202020204" pitchFamily="34" charset="0"/>
              <a:cs typeface="Arial" panose="020B0604020202020204" pitchFamily="34" charset="0"/>
            </a:endParaRPr>
          </a:p>
          <a:p>
            <a:endParaRPr lang="en-GB" sz="2000" b="1" dirty="0"/>
          </a:p>
          <a:p>
            <a:pPr marL="342900" indent="-342900">
              <a:buFont typeface="Arial" panose="020B0604020202020204" pitchFamily="34" charset="0"/>
              <a:buChar char="•"/>
            </a:pPr>
            <a:r>
              <a:rPr lang="en-GB" sz="2000" dirty="0"/>
              <a:t>Video tutorial on WJEC Assessment Creation Guide</a:t>
            </a:r>
          </a:p>
          <a:p>
            <a:pPr marL="342900" indent="-342900">
              <a:buFont typeface="Arial" panose="020B0604020202020204" pitchFamily="34" charset="0"/>
              <a:buChar char="•"/>
            </a:pPr>
            <a:r>
              <a:rPr lang="en-GB" sz="2000" dirty="0"/>
              <a:t>Video tutorial on sharing best practice on centre approach to assessing and awarding qualification grades</a:t>
            </a:r>
          </a:p>
          <a:p>
            <a:pPr marL="342900" indent="-342900">
              <a:buFont typeface="Arial" panose="020B0604020202020204" pitchFamily="34" charset="0"/>
              <a:buChar char="•"/>
            </a:pPr>
            <a:r>
              <a:rPr lang="en-GB" sz="2000" dirty="0"/>
              <a:t>Video tutorial on ensuring objectivity when assessing learners’ evidence</a:t>
            </a:r>
          </a:p>
          <a:p>
            <a:pPr marL="342900" indent="-342900">
              <a:buFont typeface="Arial" panose="020B0604020202020204" pitchFamily="34" charset="0"/>
              <a:buChar char="•"/>
            </a:pPr>
            <a:r>
              <a:rPr lang="en-GB" sz="2000" dirty="0"/>
              <a:t>Information on determining final grades (due after Easter)</a:t>
            </a:r>
          </a:p>
          <a:p>
            <a:endParaRPr lang="en-GB" sz="2000" dirty="0"/>
          </a:p>
          <a:p>
            <a:r>
              <a:rPr lang="en-GB" sz="2400" b="1" dirty="0">
                <a:latin typeface="Arial" panose="020B0604020202020204" pitchFamily="34" charset="0"/>
                <a:cs typeface="Arial" panose="020B0604020202020204" pitchFamily="34" charset="0"/>
                <a:hlinkClick r:id="rId3"/>
              </a:rPr>
              <a:t>Timeline</a:t>
            </a:r>
            <a:r>
              <a:rPr lang="en-GB" sz="2400" b="1" dirty="0">
                <a:latin typeface="Arial" panose="020B0604020202020204" pitchFamily="34" charset="0"/>
                <a:cs typeface="Arial" panose="020B0604020202020204" pitchFamily="34" charset="0"/>
              </a:rPr>
              <a:t>  for centre determined grades in 2021</a:t>
            </a:r>
            <a:endParaRPr lang="en-GB" sz="2400" dirty="0"/>
          </a:p>
        </p:txBody>
      </p:sp>
      <p:sp>
        <p:nvSpPr>
          <p:cNvPr id="5" name="Title 1">
            <a:extLst>
              <a:ext uri="{FF2B5EF4-FFF2-40B4-BE49-F238E27FC236}">
                <a16:creationId xmlns:a16="http://schemas.microsoft.com/office/drawing/2014/main" id="{57E10932-9A3C-41AA-9215-D9F7E5BC2CCB}"/>
              </a:ext>
            </a:extLst>
          </p:cNvPr>
          <p:cNvSpPr txBox="1">
            <a:spLocks/>
          </p:cNvSpPr>
          <p:nvPr/>
        </p:nvSpPr>
        <p:spPr>
          <a:xfrm>
            <a:off x="558800" y="446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dirty="0"/>
              <a:t>Additional information</a:t>
            </a:r>
          </a:p>
        </p:txBody>
      </p:sp>
    </p:spTree>
    <p:extLst>
      <p:ext uri="{BB962C8B-B14F-4D97-AF65-F5344CB8AC3E}">
        <p14:creationId xmlns:p14="http://schemas.microsoft.com/office/powerpoint/2010/main" val="3775335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7544" y="692696"/>
            <a:ext cx="7772400" cy="1470025"/>
          </a:xfrm>
        </p:spPr>
        <p:txBody>
          <a:bodyPr>
            <a:normAutofit fontScale="90000"/>
          </a:bodyPr>
          <a:lstStyle/>
          <a:p>
            <a:pPr algn="l"/>
            <a:br>
              <a:rPr lang="en-GB" dirty="0"/>
            </a:br>
            <a:br>
              <a:rPr lang="en-GB" dirty="0"/>
            </a:br>
            <a:r>
              <a:rPr lang="en-GB" b="1" dirty="0">
                <a:solidFill>
                  <a:schemeClr val="bg1"/>
                </a:solidFill>
                <a:latin typeface="Arial" panose="020B0604020202020204" pitchFamily="34" charset="0"/>
                <a:cs typeface="Arial" panose="020B0604020202020204" pitchFamily="34" charset="0"/>
              </a:rPr>
              <a:t>Any Questions?</a:t>
            </a:r>
            <a:br>
              <a:rPr lang="en-GB" dirty="0"/>
            </a:br>
            <a:br>
              <a:rPr lang="en-GB" dirty="0">
                <a:latin typeface="Arial" panose="020B0604020202020204" pitchFamily="34" charset="0"/>
                <a:cs typeface="Arial" panose="020B0604020202020204" pitchFamily="34" charset="0"/>
              </a:rPr>
            </a:br>
            <a:r>
              <a:rPr lang="en-GB" sz="2700" dirty="0">
                <a:solidFill>
                  <a:schemeClr val="bg1"/>
                </a:solidFill>
                <a:latin typeface="Arial" panose="020B0604020202020204" pitchFamily="34" charset="0"/>
                <a:cs typeface="Arial" panose="020B0604020202020204" pitchFamily="34" charset="0"/>
              </a:rPr>
              <a:t>If you have any questions, contact our specialist subject officers and administrative support team for your subject with any queries.</a:t>
            </a:r>
            <a:br>
              <a:rPr lang="en-GB" sz="2700" dirty="0"/>
            </a:br>
            <a:br>
              <a:rPr lang="en-GB" dirty="0"/>
            </a:br>
            <a:r>
              <a:rPr lang="en-GB" sz="2700" dirty="0">
                <a:solidFill>
                  <a:schemeClr val="bg1"/>
                </a:solidFill>
                <a:latin typeface="Arial" panose="020B0604020202020204" pitchFamily="34" charset="0"/>
                <a:cs typeface="Arial" panose="020B0604020202020204" pitchFamily="34" charset="0"/>
              </a:rPr>
              <a:t>media@wjec.co.uk</a:t>
            </a:r>
          </a:p>
        </p:txBody>
      </p:sp>
    </p:spTree>
    <p:extLst>
      <p:ext uri="{BB962C8B-B14F-4D97-AF65-F5344CB8AC3E}">
        <p14:creationId xmlns:p14="http://schemas.microsoft.com/office/powerpoint/2010/main" val="4052991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446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432373"/>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sz="2400" b="1" dirty="0"/>
              <a:t>Understanding the assessment criteria</a:t>
            </a:r>
          </a:p>
          <a:p>
            <a:pPr lvl="0"/>
            <a:endParaRPr lang="en-GB" sz="2400" b="1" dirty="0"/>
          </a:p>
          <a:p>
            <a:pPr lvl="0"/>
            <a:r>
              <a:rPr lang="en-GB" sz="2200" dirty="0"/>
              <a:t>Marking criteria generally take two forms:</a:t>
            </a:r>
          </a:p>
          <a:p>
            <a:pPr lvl="0"/>
            <a:endParaRPr lang="en-GB" sz="2200" dirty="0"/>
          </a:p>
          <a:p>
            <a:pPr marL="342900" lvl="0" indent="-342900">
              <a:buFont typeface="Arial" panose="020B0604020202020204" pitchFamily="34" charset="0"/>
              <a:buChar char="•"/>
            </a:pPr>
            <a:r>
              <a:rPr lang="en-GB" sz="2200" dirty="0"/>
              <a:t>objective marking- generally for low tariff responses, where knowledge of objective information is being assessed</a:t>
            </a:r>
          </a:p>
          <a:p>
            <a:pPr marL="342900" lvl="0" indent="-342900">
              <a:buFont typeface="Arial" panose="020B0604020202020204" pitchFamily="34" charset="0"/>
              <a:buChar char="•"/>
            </a:pPr>
            <a:endParaRPr lang="en-GB" sz="2200" dirty="0"/>
          </a:p>
          <a:p>
            <a:pPr marL="342900" lvl="0" indent="-342900">
              <a:buFont typeface="Arial" panose="020B0604020202020204" pitchFamily="34" charset="0"/>
              <a:buChar char="•"/>
            </a:pPr>
            <a:r>
              <a:rPr lang="en-GB" sz="2200" dirty="0"/>
              <a:t>the exercising of academic judgement via:</a:t>
            </a:r>
          </a:p>
          <a:p>
            <a:pPr marL="1085850" lvl="1" indent="-342900">
              <a:buFont typeface="Wingdings" panose="05000000000000000000" pitchFamily="2" charset="2"/>
              <a:buChar char="q"/>
            </a:pPr>
            <a:r>
              <a:rPr lang="en-GB" sz="2200" dirty="0"/>
              <a:t>an assessment grid setting out criteria for different levels of response </a:t>
            </a:r>
          </a:p>
          <a:p>
            <a:pPr marL="1085850" lvl="1" indent="-342900">
              <a:buFont typeface="Wingdings" panose="05000000000000000000" pitchFamily="2" charset="2"/>
              <a:buChar char="q"/>
            </a:pPr>
            <a:r>
              <a:rPr lang="en-GB" sz="2200" dirty="0"/>
              <a:t>indicative content, that is, an indication of the kind of content responses may include.</a:t>
            </a:r>
          </a:p>
          <a:p>
            <a:r>
              <a:rPr lang="en-GB" sz="2200" dirty="0"/>
              <a:t> </a:t>
            </a:r>
          </a:p>
          <a:p>
            <a:endParaRPr lang="en-GB" sz="2400" b="1" dirty="0"/>
          </a:p>
        </p:txBody>
      </p:sp>
    </p:spTree>
    <p:extLst>
      <p:ext uri="{BB962C8B-B14F-4D97-AF65-F5344CB8AC3E}">
        <p14:creationId xmlns:p14="http://schemas.microsoft.com/office/powerpoint/2010/main" val="2353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446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432373"/>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t>Understanding the assessment criteria – exercising academic judgement through levels of response marking schemes</a:t>
            </a:r>
          </a:p>
          <a:p>
            <a:endParaRPr lang="en-GB" b="1" dirty="0"/>
          </a:p>
          <a:p>
            <a:pPr marL="342900" lvl="0" indent="-342900">
              <a:buFont typeface="Arial" panose="020B0604020202020204" pitchFamily="34" charset="0"/>
              <a:buChar char="•"/>
            </a:pPr>
            <a:r>
              <a:rPr lang="en-GB" sz="1800" dirty="0"/>
              <a:t>First - identify the appropriate band a learner’s response falls into according to the criteria. Award a band where the learner’s response covers the </a:t>
            </a:r>
            <a:r>
              <a:rPr lang="en-GB" sz="1800" b="1" dirty="0"/>
              <a:t>majority </a:t>
            </a:r>
            <a:r>
              <a:rPr lang="en-GB" sz="1800" dirty="0"/>
              <a:t>of the criteria. </a:t>
            </a:r>
          </a:p>
          <a:p>
            <a:pPr marL="342900" lvl="0" indent="-342900">
              <a:buFont typeface="Arial" panose="020B0604020202020204" pitchFamily="34" charset="0"/>
              <a:buChar char="•"/>
            </a:pPr>
            <a:r>
              <a:rPr lang="en-GB" sz="1800" dirty="0"/>
              <a:t>Second - award a mark in the centre of the band and then increase or decrease the mark depending on the quality of the answer, which may be reflected in the amount of indicative content covered. </a:t>
            </a:r>
          </a:p>
          <a:p>
            <a:pPr marL="342900" lvl="0" indent="-342900">
              <a:buFont typeface="Arial" panose="020B0604020202020204" pitchFamily="34" charset="0"/>
              <a:buChar char="•"/>
            </a:pPr>
            <a:r>
              <a:rPr lang="en-GB" sz="1800" dirty="0"/>
              <a:t>If a response falls between two bands, consider whether there are more characteristics of the higher or lower of the two bands and award accordingly. </a:t>
            </a:r>
          </a:p>
          <a:p>
            <a:pPr marL="342900" lvl="0" indent="-342900">
              <a:buFont typeface="Arial" panose="020B0604020202020204" pitchFamily="34" charset="0"/>
              <a:buChar char="•"/>
            </a:pPr>
            <a:r>
              <a:rPr lang="en-GB" sz="1800" dirty="0"/>
              <a:t>Indicative content is not exhaustive and other valid responses may be credited.</a:t>
            </a:r>
          </a:p>
        </p:txBody>
      </p:sp>
    </p:spTree>
    <p:extLst>
      <p:ext uri="{BB962C8B-B14F-4D97-AF65-F5344CB8AC3E}">
        <p14:creationId xmlns:p14="http://schemas.microsoft.com/office/powerpoint/2010/main" val="32028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446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432373"/>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b="1" dirty="0"/>
              <a:t>Use of subject terminology</a:t>
            </a:r>
            <a:r>
              <a:rPr lang="en-GB" dirty="0"/>
              <a:t> </a:t>
            </a:r>
          </a:p>
          <a:p>
            <a:pPr lvl="0"/>
            <a:endParaRPr lang="en-GB" dirty="0"/>
          </a:p>
          <a:p>
            <a:pPr marL="342900" lvl="0" indent="-342900">
              <a:buFont typeface="Arial" panose="020B0604020202020204" pitchFamily="34" charset="0"/>
              <a:buChar char="•"/>
            </a:pPr>
            <a:r>
              <a:rPr lang="en-GB" dirty="0"/>
              <a:t>Use of appropriate terminology is rewarded within the marking criteria. </a:t>
            </a:r>
          </a:p>
          <a:p>
            <a:pPr lvl="0"/>
            <a:endParaRPr lang="en-GB" dirty="0"/>
          </a:p>
          <a:p>
            <a:pPr marL="342900" lvl="0" indent="-342900">
              <a:buFont typeface="Arial" panose="020B0604020202020204" pitchFamily="34" charset="0"/>
              <a:buChar char="•"/>
            </a:pPr>
            <a:r>
              <a:rPr lang="en-GB" dirty="0"/>
              <a:t>Unless there is a specific requirement within a question, learners may also be awarded marks where the answer is accurate but expressed in their own words.</a:t>
            </a:r>
          </a:p>
          <a:p>
            <a:pPr lvl="0"/>
            <a:endParaRPr lang="en-GB" dirty="0"/>
          </a:p>
          <a:p>
            <a:pPr marL="342900" lvl="0" indent="-342900">
              <a:buFont typeface="Arial" panose="020B0604020202020204" pitchFamily="34" charset="0"/>
              <a:buChar char="•"/>
            </a:pPr>
            <a:r>
              <a:rPr lang="en-US" dirty="0"/>
              <a:t>Use of appropriate subject-specific terminology and accurate grammar, punctuation and spelling should be assessed within each question as part of AO1 (see Unit 3 2019 mark scheme as an example of this).</a:t>
            </a:r>
            <a:endParaRPr lang="en-GB" sz="2400" b="1" dirty="0"/>
          </a:p>
        </p:txBody>
      </p:sp>
    </p:spTree>
    <p:extLst>
      <p:ext uri="{BB962C8B-B14F-4D97-AF65-F5344CB8AC3E}">
        <p14:creationId xmlns:p14="http://schemas.microsoft.com/office/powerpoint/2010/main" val="15269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446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35496" y="1268761"/>
            <a:ext cx="8651304" cy="5341974"/>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b="1" dirty="0"/>
              <a:t>Rubric infringements</a:t>
            </a:r>
            <a:endParaRPr lang="en-GB" dirty="0"/>
          </a:p>
          <a:p>
            <a:r>
              <a:rPr lang="en-GB" dirty="0"/>
              <a:t>WJEC has a consistent way of addressing rubric infringements across all our qualifications. Below is a list of the possible infringements which sometimes occur for this qualification.</a:t>
            </a:r>
          </a:p>
          <a:p>
            <a:br>
              <a:rPr lang="en-GB" dirty="0"/>
            </a:br>
            <a:endParaRPr lang="en-GB" sz="2400" b="1" dirty="0"/>
          </a:p>
        </p:txBody>
      </p:sp>
      <p:graphicFrame>
        <p:nvGraphicFramePr>
          <p:cNvPr id="2" name="Table 2">
            <a:extLst>
              <a:ext uri="{FF2B5EF4-FFF2-40B4-BE49-F238E27FC236}">
                <a16:creationId xmlns:a16="http://schemas.microsoft.com/office/drawing/2014/main" id="{3F637611-3B3F-4994-939D-C9D19F07868E}"/>
              </a:ext>
            </a:extLst>
          </p:cNvPr>
          <p:cNvGraphicFramePr>
            <a:graphicFrameLocks noGrp="1"/>
          </p:cNvGraphicFramePr>
          <p:nvPr>
            <p:extLst>
              <p:ext uri="{D42A27DB-BD31-4B8C-83A1-F6EECF244321}">
                <p14:modId xmlns:p14="http://schemas.microsoft.com/office/powerpoint/2010/main" val="1087581923"/>
              </p:ext>
            </p:extLst>
          </p:nvPr>
        </p:nvGraphicFramePr>
        <p:xfrm>
          <a:off x="71500" y="2780929"/>
          <a:ext cx="9001000" cy="3840480"/>
        </p:xfrm>
        <a:graphic>
          <a:graphicData uri="http://schemas.openxmlformats.org/drawingml/2006/table">
            <a:tbl>
              <a:tblPr firstRow="1" bandRow="1">
                <a:tableStyleId>{5C22544A-7EE6-4342-B048-85BDC9FD1C3A}</a:tableStyleId>
              </a:tblPr>
              <a:tblGrid>
                <a:gridCol w="2690207">
                  <a:extLst>
                    <a:ext uri="{9D8B030D-6E8A-4147-A177-3AD203B41FA5}">
                      <a16:colId xmlns:a16="http://schemas.microsoft.com/office/drawing/2014/main" val="3119963982"/>
                    </a:ext>
                  </a:extLst>
                </a:gridCol>
                <a:gridCol w="6310793">
                  <a:extLst>
                    <a:ext uri="{9D8B030D-6E8A-4147-A177-3AD203B41FA5}">
                      <a16:colId xmlns:a16="http://schemas.microsoft.com/office/drawing/2014/main" val="1991654297"/>
                    </a:ext>
                  </a:extLst>
                </a:gridCol>
              </a:tblGrid>
              <a:tr h="265003">
                <a:tc>
                  <a:txBody>
                    <a:bodyPr/>
                    <a:lstStyle/>
                    <a:p>
                      <a:pPr algn="ctr"/>
                      <a:r>
                        <a:rPr lang="en-GB"/>
                        <a:t>Type of infringement</a:t>
                      </a:r>
                    </a:p>
                  </a:txBody>
                  <a:tcPr/>
                </a:tc>
                <a:tc>
                  <a:txBody>
                    <a:bodyPr/>
                    <a:lstStyle/>
                    <a:p>
                      <a:pPr algn="ctr"/>
                      <a:r>
                        <a:rPr lang="en-GB"/>
                        <a:t>Action</a:t>
                      </a:r>
                    </a:p>
                  </a:txBody>
                  <a:tcPr/>
                </a:tc>
                <a:extLst>
                  <a:ext uri="{0D108BD9-81ED-4DB2-BD59-A6C34878D82A}">
                    <a16:rowId xmlns:a16="http://schemas.microsoft.com/office/drawing/2014/main" val="2455063329"/>
                  </a:ext>
                </a:extLst>
              </a:tr>
              <a:tr h="662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a:solidFill>
                            <a:schemeClr val="dk1"/>
                          </a:solidFill>
                          <a:effectLst/>
                          <a:latin typeface="+mn-lt"/>
                          <a:ea typeface="+mn-ea"/>
                          <a:cs typeface="+mn-cs"/>
                        </a:rPr>
                        <a:t>Where the correct answer has been clearly crossed out.</a:t>
                      </a:r>
                      <a:endParaRPr lang="en-GB"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kern="1200" dirty="0">
                          <a:solidFill>
                            <a:schemeClr val="dk1"/>
                          </a:solidFill>
                          <a:effectLst/>
                          <a:latin typeface="+mn-lt"/>
                          <a:ea typeface="+mn-ea"/>
                          <a:cs typeface="+mn-cs"/>
                        </a:rPr>
                        <a:t>If the learner writes and then crosses out the correct answer, do not award the mark, even if no other answer is offered.</a:t>
                      </a:r>
                      <a:endParaRPr lang="en-GB" sz="24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400" dirty="0"/>
                    </a:p>
                  </a:txBody>
                  <a:tcPr/>
                </a:tc>
                <a:extLst>
                  <a:ext uri="{0D108BD9-81ED-4DB2-BD59-A6C34878D82A}">
                    <a16:rowId xmlns:a16="http://schemas.microsoft.com/office/drawing/2014/main" val="1646666690"/>
                  </a:ext>
                </a:extLst>
              </a:tr>
              <a:tr h="440640">
                <a:tc>
                  <a:txBody>
                    <a:bodyPr/>
                    <a:lstStyle/>
                    <a:p>
                      <a:r>
                        <a:rPr lang="en-GB" sz="2400" dirty="0"/>
                        <a:t>Answering more than the stipulated number of questions.</a:t>
                      </a:r>
                    </a:p>
                  </a:txBody>
                  <a:tcPr/>
                </a:tc>
                <a:tc>
                  <a:txBody>
                    <a:bodyPr/>
                    <a:lstStyle/>
                    <a:p>
                      <a:pPr marL="285750" lvl="0" indent="-285750">
                        <a:buFont typeface="Arial" panose="020B0604020202020204" pitchFamily="34" charset="0"/>
                        <a:buChar char="•"/>
                      </a:pPr>
                      <a:r>
                        <a:rPr lang="en-GB" sz="2400" kern="1200" dirty="0">
                          <a:solidFill>
                            <a:schemeClr val="dk1"/>
                          </a:solidFill>
                          <a:effectLst/>
                          <a:latin typeface="+mn-lt"/>
                          <a:ea typeface="+mn-ea"/>
                          <a:cs typeface="+mn-cs"/>
                        </a:rPr>
                        <a:t>Mark all questions that the learner has attempted.  </a:t>
                      </a:r>
                    </a:p>
                    <a:p>
                      <a:pPr marL="285750" lvl="0" indent="-285750">
                        <a:buFont typeface="Arial" panose="020B0604020202020204" pitchFamily="34" charset="0"/>
                        <a:buChar char="•"/>
                      </a:pPr>
                      <a:r>
                        <a:rPr lang="en-GB" sz="2400" kern="1200" dirty="0">
                          <a:solidFill>
                            <a:schemeClr val="dk1"/>
                          </a:solidFill>
                          <a:effectLst/>
                          <a:latin typeface="+mn-lt"/>
                          <a:ea typeface="+mn-ea"/>
                          <a:cs typeface="+mn-cs"/>
                        </a:rPr>
                        <a:t>Determine which of the attempted routes through the rubric elicits the highest mark. </a:t>
                      </a:r>
                    </a:p>
                    <a:p>
                      <a:pPr marL="285750" lvl="0" indent="-285750">
                        <a:buFont typeface="Arial" panose="020B0604020202020204" pitchFamily="34" charset="0"/>
                        <a:buChar char="•"/>
                      </a:pPr>
                      <a:r>
                        <a:rPr lang="en-GB" sz="2400" kern="1200" dirty="0">
                          <a:solidFill>
                            <a:schemeClr val="dk1"/>
                          </a:solidFill>
                          <a:effectLst/>
                          <a:latin typeface="+mn-lt"/>
                          <a:ea typeface="+mn-ea"/>
                          <a:cs typeface="+mn-cs"/>
                        </a:rPr>
                        <a:t>Award highest mark.</a:t>
                      </a:r>
                      <a:endParaRPr lang="en-GB" sz="2400" dirty="0"/>
                    </a:p>
                  </a:txBody>
                  <a:tcPr/>
                </a:tc>
                <a:extLst>
                  <a:ext uri="{0D108BD9-81ED-4DB2-BD59-A6C34878D82A}">
                    <a16:rowId xmlns:a16="http://schemas.microsoft.com/office/drawing/2014/main" val="947109016"/>
                  </a:ext>
                </a:extLst>
              </a:tr>
            </a:tbl>
          </a:graphicData>
        </a:graphic>
      </p:graphicFrame>
    </p:spTree>
    <p:extLst>
      <p:ext uri="{BB962C8B-B14F-4D97-AF65-F5344CB8AC3E}">
        <p14:creationId xmlns:p14="http://schemas.microsoft.com/office/powerpoint/2010/main" val="3427985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21160"/>
            <a:ext cx="8568952" cy="649408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Assessment Purpose</a:t>
            </a:r>
          </a:p>
          <a:p>
            <a:endParaRPr lang="en-GB" sz="2400" b="1" dirty="0">
              <a:latin typeface="Arial" panose="020B0604020202020204" pitchFamily="34" charset="0"/>
              <a:cs typeface="Arial" panose="020B0604020202020204" pitchFamily="34" charset="0"/>
            </a:endParaRPr>
          </a:p>
          <a:p>
            <a:r>
              <a:rPr lang="en-GB" sz="2400" dirty="0"/>
              <a:t>Unit 3: </a:t>
            </a:r>
            <a:r>
              <a:rPr lang="en-US" sz="2400" dirty="0"/>
              <a:t>Media in the Global Age </a:t>
            </a:r>
          </a:p>
          <a:p>
            <a:endParaRPr lang="en-US" sz="2400" dirty="0"/>
          </a:p>
          <a:p>
            <a:r>
              <a:rPr lang="en-US" sz="2400" dirty="0"/>
              <a:t>This unit assesses AO1 and AO2.</a:t>
            </a:r>
            <a:endParaRPr lang="en-GB" sz="2400" dirty="0"/>
          </a:p>
          <a:p>
            <a:endParaRPr lang="en-US" sz="2400" dirty="0"/>
          </a:p>
          <a:p>
            <a:r>
              <a:rPr lang="en-US" sz="2400" dirty="0"/>
              <a:t>Learners study a range of contrasting media forms in depth, exploring all of the key concepts – media language, representation, media industries, and audiences. The areas studied are: </a:t>
            </a:r>
          </a:p>
          <a:p>
            <a:endParaRPr lang="en-US" sz="2400" dirty="0"/>
          </a:p>
          <a:p>
            <a:r>
              <a:rPr lang="en-US" sz="2400" dirty="0"/>
              <a:t>• Television in the Global Age </a:t>
            </a:r>
          </a:p>
          <a:p>
            <a:r>
              <a:rPr lang="en-US" sz="2400" dirty="0"/>
              <a:t>• Magazines: Mainstream and Alternative Media </a:t>
            </a:r>
          </a:p>
          <a:p>
            <a:r>
              <a:rPr lang="en-US" sz="2400" dirty="0"/>
              <a:t>• Media in the Digital Age - Video Games.</a:t>
            </a:r>
          </a:p>
          <a:p>
            <a:endParaRPr lang="en-US" sz="2400" dirty="0">
              <a:solidFill>
                <a:srgbClr val="FF0000"/>
              </a:solidFill>
              <a:latin typeface="Arial" panose="020B0604020202020204" pitchFamily="34" charset="0"/>
              <a:cs typeface="Arial" panose="020B0604020202020204" pitchFamily="34" charset="0"/>
            </a:endParaRPr>
          </a:p>
          <a:p>
            <a:pPr lvl="0"/>
            <a:endParaRPr lang="en-GB" sz="2000" dirty="0"/>
          </a:p>
          <a:p>
            <a:pPr lvl="0"/>
            <a:endParaRPr lang="en-GB" sz="2000" dirty="0"/>
          </a:p>
          <a:p>
            <a:pPr lvl="0"/>
            <a:endParaRPr lang="en-GB" sz="2000" dirty="0"/>
          </a:p>
          <a:p>
            <a:pPr lvl="0"/>
            <a:endParaRPr lang="en-GB" sz="2000" dirty="0"/>
          </a:p>
        </p:txBody>
      </p:sp>
    </p:spTree>
    <p:extLst>
      <p:ext uri="{BB962C8B-B14F-4D97-AF65-F5344CB8AC3E}">
        <p14:creationId xmlns:p14="http://schemas.microsoft.com/office/powerpoint/2010/main" val="4184239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12776"/>
            <a:ext cx="8568952" cy="2646878"/>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a:p>
            <a:r>
              <a:rPr lang="en-GB" sz="1600" dirty="0">
                <a:latin typeface="Arial" panose="020B0604020202020204" pitchFamily="34" charset="0"/>
                <a:cs typeface="Arial" panose="020B0604020202020204" pitchFamily="34" charset="0"/>
              </a:rPr>
              <a:t>Exam</a:t>
            </a:r>
            <a:r>
              <a:rPr lang="en-GB" sz="1600" b="1"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responses are assessed using </a:t>
            </a:r>
            <a:r>
              <a:rPr lang="en-US" sz="1600" dirty="0">
                <a:latin typeface="Arial" panose="020B0604020202020204" pitchFamily="34" charset="0"/>
                <a:cs typeface="Arial" panose="020B0604020202020204" pitchFamily="34" charset="0"/>
              </a:rPr>
              <a:t>levels of response marking schemes. </a:t>
            </a:r>
            <a:endParaRPr lang="en-US" sz="1600" b="1" dirty="0">
              <a:latin typeface="Arial" panose="020B0604020202020204" pitchFamily="34" charset="0"/>
              <a:cs typeface="Arial" panose="020B0604020202020204" pitchFamily="34" charset="0"/>
            </a:endParaRPr>
          </a:p>
          <a:p>
            <a:endParaRPr lang="en-GB" sz="2400" b="1" dirty="0"/>
          </a:p>
          <a:p>
            <a:pPr algn="ctr"/>
            <a:endParaRPr lang="en-GB" sz="2400" b="1" dirty="0"/>
          </a:p>
          <a:p>
            <a:pPr lvl="0"/>
            <a:endParaRPr lang="en-GB" sz="2000" dirty="0"/>
          </a:p>
          <a:p>
            <a:pPr lvl="0"/>
            <a:endParaRPr lang="en-GB" sz="2000" dirty="0"/>
          </a:p>
          <a:p>
            <a:pPr lvl="0"/>
            <a:endParaRPr lang="en-GB" sz="2000" dirty="0"/>
          </a:p>
          <a:p>
            <a:pPr lvl="0"/>
            <a:endParaRPr lang="en-GB" sz="2000" dirty="0"/>
          </a:p>
        </p:txBody>
      </p:sp>
      <p:graphicFrame>
        <p:nvGraphicFramePr>
          <p:cNvPr id="2" name="Table 2">
            <a:extLst>
              <a:ext uri="{FF2B5EF4-FFF2-40B4-BE49-F238E27FC236}">
                <a16:creationId xmlns:a16="http://schemas.microsoft.com/office/drawing/2014/main" id="{F661AF80-E6AF-47F0-B4A6-72584FB71885}"/>
              </a:ext>
            </a:extLst>
          </p:cNvPr>
          <p:cNvGraphicFramePr>
            <a:graphicFrameLocks noGrp="1"/>
          </p:cNvGraphicFramePr>
          <p:nvPr>
            <p:extLst>
              <p:ext uri="{D42A27DB-BD31-4B8C-83A1-F6EECF244321}">
                <p14:modId xmlns:p14="http://schemas.microsoft.com/office/powerpoint/2010/main" val="3703344110"/>
              </p:ext>
            </p:extLst>
          </p:nvPr>
        </p:nvGraphicFramePr>
        <p:xfrm>
          <a:off x="107504" y="2060849"/>
          <a:ext cx="8928992" cy="4608511"/>
        </p:xfrm>
        <a:graphic>
          <a:graphicData uri="http://schemas.openxmlformats.org/drawingml/2006/table">
            <a:tbl>
              <a:tblPr firstRow="1" bandRow="1">
                <a:tableStyleId>{5C22544A-7EE6-4342-B048-85BDC9FD1C3A}</a:tableStyleId>
              </a:tblPr>
              <a:tblGrid>
                <a:gridCol w="4464496">
                  <a:extLst>
                    <a:ext uri="{9D8B030D-6E8A-4147-A177-3AD203B41FA5}">
                      <a16:colId xmlns:a16="http://schemas.microsoft.com/office/drawing/2014/main" val="241420102"/>
                    </a:ext>
                  </a:extLst>
                </a:gridCol>
                <a:gridCol w="4464496">
                  <a:extLst>
                    <a:ext uri="{9D8B030D-6E8A-4147-A177-3AD203B41FA5}">
                      <a16:colId xmlns:a16="http://schemas.microsoft.com/office/drawing/2014/main" val="693549229"/>
                    </a:ext>
                  </a:extLst>
                </a:gridCol>
              </a:tblGrid>
              <a:tr h="37231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503254859"/>
                  </a:ext>
                </a:extLst>
              </a:tr>
              <a:tr h="4236201">
                <a:tc>
                  <a:txBody>
                    <a:bodyPr/>
                    <a:lstStyle/>
                    <a:p>
                      <a:r>
                        <a:rPr lang="en-GB" b="1" dirty="0"/>
                        <a:t>Band 5 - Excellent</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mn-ea"/>
                          <a:cs typeface="+mn-cs"/>
                        </a:rPr>
                        <a:t>explicit and sustained engagement with specific requirements of question</a:t>
                      </a:r>
                    </a:p>
                    <a:p>
                      <a:pPr marL="285750" indent="-285750">
                        <a:buFont typeface="Arial" panose="020B0604020202020204" pitchFamily="34" charset="0"/>
                        <a:buChar char="•"/>
                      </a:pPr>
                      <a:r>
                        <a:rPr lang="en-GB" sz="1800" kern="1200" dirty="0">
                          <a:solidFill>
                            <a:schemeClr val="dk1"/>
                          </a:solidFill>
                          <a:effectLst/>
                          <a:latin typeface="+mn-lt"/>
                          <a:ea typeface="+mn-ea"/>
                          <a:cs typeface="+mn-cs"/>
                        </a:rPr>
                        <a:t>accurate, detailed knowledge and understanding of key concepts</a:t>
                      </a:r>
                    </a:p>
                    <a:p>
                      <a:pPr marL="285750" indent="-285750">
                        <a:buFont typeface="Arial" panose="020B0604020202020204" pitchFamily="34" charset="0"/>
                        <a:buChar char="•"/>
                      </a:pPr>
                      <a:r>
                        <a:rPr lang="en-GB" sz="1800" kern="1200" dirty="0">
                          <a:solidFill>
                            <a:schemeClr val="dk1"/>
                          </a:solidFill>
                          <a:effectLst/>
                          <a:latin typeface="+mn-lt"/>
                          <a:ea typeface="+mn-ea"/>
                          <a:cs typeface="+mn-cs"/>
                        </a:rPr>
                        <a:t>perceptive analysis and/or comparison of media products</a:t>
                      </a:r>
                    </a:p>
                    <a:p>
                      <a:pPr marL="285750" indent="-285750">
                        <a:buFont typeface="Arial" panose="020B0604020202020204" pitchFamily="34" charset="0"/>
                        <a:buChar char="•"/>
                      </a:pPr>
                      <a:r>
                        <a:rPr lang="en-GB" sz="1800" kern="1200" dirty="0">
                          <a:solidFill>
                            <a:schemeClr val="dk1"/>
                          </a:solidFill>
                          <a:effectLst/>
                          <a:latin typeface="+mn-lt"/>
                          <a:ea typeface="+mn-ea"/>
                          <a:cs typeface="+mn-cs"/>
                        </a:rPr>
                        <a:t>sophisticated use of critical perspectives, including more complex ones studied at A2, examples and references (as appropriate) to support and develop analysis/argument </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accurate use of appropriate subject specific terminology; accurate grammar, punctuation and spelling</a:t>
                      </a:r>
                      <a:endParaRPr lang="en-GB" sz="1800" kern="1200" dirty="0">
                        <a:solidFill>
                          <a:schemeClr val="dk1"/>
                        </a:solidFill>
                        <a:effectLst/>
                        <a:latin typeface="+mn-lt"/>
                        <a:ea typeface="+mn-ea"/>
                        <a:cs typeface="+mn-cs"/>
                      </a:endParaRPr>
                    </a:p>
                  </a:txBody>
                  <a:tcPr/>
                </a:tc>
                <a:extLst>
                  <a:ext uri="{0D108BD9-81ED-4DB2-BD59-A6C34878D82A}">
                    <a16:rowId xmlns:a16="http://schemas.microsoft.com/office/drawing/2014/main" val="687499668"/>
                  </a:ext>
                </a:extLst>
              </a:tr>
            </a:tbl>
          </a:graphicData>
        </a:graphic>
      </p:graphicFrame>
    </p:spTree>
    <p:extLst>
      <p:ext uri="{BB962C8B-B14F-4D97-AF65-F5344CB8AC3E}">
        <p14:creationId xmlns:p14="http://schemas.microsoft.com/office/powerpoint/2010/main" val="1407082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12776"/>
            <a:ext cx="8568952" cy="2646878"/>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a:p>
            <a:r>
              <a:rPr lang="en-GB" sz="1600" dirty="0">
                <a:latin typeface="Arial" panose="020B0604020202020204" pitchFamily="34" charset="0"/>
                <a:cs typeface="Arial" panose="020B0604020202020204" pitchFamily="34" charset="0"/>
              </a:rPr>
              <a:t>Exam</a:t>
            </a:r>
            <a:r>
              <a:rPr lang="en-GB" sz="1600" b="1"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responses are assessed using </a:t>
            </a:r>
            <a:r>
              <a:rPr lang="en-US" sz="1600" dirty="0">
                <a:latin typeface="Arial" panose="020B0604020202020204" pitchFamily="34" charset="0"/>
                <a:cs typeface="Arial" panose="020B0604020202020204" pitchFamily="34" charset="0"/>
              </a:rPr>
              <a:t>levels of response marking schemes. </a:t>
            </a:r>
            <a:endParaRPr lang="en-US" sz="1600" b="1" dirty="0">
              <a:latin typeface="Arial" panose="020B0604020202020204" pitchFamily="34" charset="0"/>
              <a:cs typeface="Arial" panose="020B0604020202020204" pitchFamily="34" charset="0"/>
            </a:endParaRPr>
          </a:p>
          <a:p>
            <a:endParaRPr lang="en-GB" sz="2400" b="1" dirty="0"/>
          </a:p>
          <a:p>
            <a:pPr algn="ctr"/>
            <a:endParaRPr lang="en-GB" sz="2400" b="1" dirty="0"/>
          </a:p>
          <a:p>
            <a:pPr lvl="0"/>
            <a:endParaRPr lang="en-GB" sz="2000" dirty="0"/>
          </a:p>
          <a:p>
            <a:pPr lvl="0"/>
            <a:endParaRPr lang="en-GB" sz="2000" dirty="0"/>
          </a:p>
          <a:p>
            <a:pPr lvl="0"/>
            <a:endParaRPr lang="en-GB" sz="2000" dirty="0"/>
          </a:p>
          <a:p>
            <a:pPr lvl="0"/>
            <a:endParaRPr lang="en-GB" sz="2000" dirty="0"/>
          </a:p>
        </p:txBody>
      </p:sp>
      <p:graphicFrame>
        <p:nvGraphicFramePr>
          <p:cNvPr id="2" name="Table 2">
            <a:extLst>
              <a:ext uri="{FF2B5EF4-FFF2-40B4-BE49-F238E27FC236}">
                <a16:creationId xmlns:a16="http://schemas.microsoft.com/office/drawing/2014/main" id="{F661AF80-E6AF-47F0-B4A6-72584FB71885}"/>
              </a:ext>
            </a:extLst>
          </p:cNvPr>
          <p:cNvGraphicFramePr>
            <a:graphicFrameLocks noGrp="1"/>
          </p:cNvGraphicFramePr>
          <p:nvPr>
            <p:extLst>
              <p:ext uri="{D42A27DB-BD31-4B8C-83A1-F6EECF244321}">
                <p14:modId xmlns:p14="http://schemas.microsoft.com/office/powerpoint/2010/main" val="4242544208"/>
              </p:ext>
            </p:extLst>
          </p:nvPr>
        </p:nvGraphicFramePr>
        <p:xfrm>
          <a:off x="395536" y="2060849"/>
          <a:ext cx="8352928" cy="4608511"/>
        </p:xfrm>
        <a:graphic>
          <a:graphicData uri="http://schemas.openxmlformats.org/drawingml/2006/table">
            <a:tbl>
              <a:tblPr firstRow="1" bandRow="1">
                <a:tableStyleId>{5C22544A-7EE6-4342-B048-85BDC9FD1C3A}</a:tableStyleId>
              </a:tblPr>
              <a:tblGrid>
                <a:gridCol w="4122458">
                  <a:extLst>
                    <a:ext uri="{9D8B030D-6E8A-4147-A177-3AD203B41FA5}">
                      <a16:colId xmlns:a16="http://schemas.microsoft.com/office/drawing/2014/main" val="241420102"/>
                    </a:ext>
                  </a:extLst>
                </a:gridCol>
                <a:gridCol w="4230470">
                  <a:extLst>
                    <a:ext uri="{9D8B030D-6E8A-4147-A177-3AD203B41FA5}">
                      <a16:colId xmlns:a16="http://schemas.microsoft.com/office/drawing/2014/main" val="693549229"/>
                    </a:ext>
                  </a:extLst>
                </a:gridCol>
              </a:tblGrid>
              <a:tr h="37231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503254859"/>
                  </a:ext>
                </a:extLst>
              </a:tr>
              <a:tr h="4236201">
                <a:tc>
                  <a:txBody>
                    <a:bodyPr/>
                    <a:lstStyle/>
                    <a:p>
                      <a:r>
                        <a:rPr lang="en-GB" b="1" dirty="0"/>
                        <a:t>Band 4 - Good</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mn-ea"/>
                          <a:cs typeface="+mn-cs"/>
                        </a:rPr>
                        <a:t>clear engagement with question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mn-ea"/>
                          <a:cs typeface="+mn-cs"/>
                        </a:rPr>
                        <a:t>accurate knowledge and understanding of key concepts</a:t>
                      </a:r>
                    </a:p>
                    <a:p>
                      <a:pPr marL="285750" indent="-285750">
                        <a:buFont typeface="Arial" panose="020B0604020202020204" pitchFamily="34" charset="0"/>
                        <a:buChar char="•"/>
                      </a:pPr>
                      <a:r>
                        <a:rPr lang="en-GB" sz="1800" kern="1200" dirty="0">
                          <a:solidFill>
                            <a:schemeClr val="dk1"/>
                          </a:solidFill>
                          <a:effectLst/>
                          <a:latin typeface="+mn-lt"/>
                          <a:ea typeface="+mn-ea"/>
                          <a:cs typeface="+mn-cs"/>
                        </a:rPr>
                        <a:t>detailed analysis and/or comparison of media products</a:t>
                      </a:r>
                    </a:p>
                    <a:p>
                      <a:pPr marL="285750" indent="-285750">
                        <a:buFont typeface="Arial" panose="020B0604020202020204" pitchFamily="34" charset="0"/>
                        <a:buChar char="•"/>
                      </a:pPr>
                      <a:r>
                        <a:rPr lang="en-GB" sz="1800" kern="1200" dirty="0">
                          <a:solidFill>
                            <a:schemeClr val="dk1"/>
                          </a:solidFill>
                          <a:effectLst/>
                          <a:latin typeface="+mn-lt"/>
                          <a:ea typeface="+mn-ea"/>
                          <a:cs typeface="+mn-cs"/>
                        </a:rPr>
                        <a:t>effective use of critical perspectives, including more complex ones studied at A2, examples and references (as appropriate) to support and develop analysis/argument</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mostly accurate use of appropriate subject specific terminology; mostly accurate grammar, punctuation and spelling</a:t>
                      </a:r>
                      <a:endParaRPr lang="en-GB" sz="1800" kern="1200" dirty="0">
                        <a:solidFill>
                          <a:schemeClr val="dk1"/>
                        </a:solidFill>
                        <a:effectLst/>
                        <a:latin typeface="+mn-lt"/>
                        <a:ea typeface="+mn-ea"/>
                        <a:cs typeface="+mn-cs"/>
                      </a:endParaRPr>
                    </a:p>
                  </a:txBody>
                  <a:tcPr/>
                </a:tc>
                <a:extLst>
                  <a:ext uri="{0D108BD9-81ED-4DB2-BD59-A6C34878D82A}">
                    <a16:rowId xmlns:a16="http://schemas.microsoft.com/office/drawing/2014/main" val="687499668"/>
                  </a:ext>
                </a:extLst>
              </a:tr>
            </a:tbl>
          </a:graphicData>
        </a:graphic>
      </p:graphicFrame>
    </p:spTree>
    <p:extLst>
      <p:ext uri="{BB962C8B-B14F-4D97-AF65-F5344CB8AC3E}">
        <p14:creationId xmlns:p14="http://schemas.microsoft.com/office/powerpoint/2010/main" val="3307469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12776"/>
            <a:ext cx="8568952" cy="2646878"/>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a:p>
            <a:r>
              <a:rPr lang="en-GB" sz="1600" dirty="0">
                <a:latin typeface="Arial" panose="020B0604020202020204" pitchFamily="34" charset="0"/>
                <a:cs typeface="Arial" panose="020B0604020202020204" pitchFamily="34" charset="0"/>
              </a:rPr>
              <a:t>Exam</a:t>
            </a:r>
            <a:r>
              <a:rPr lang="en-GB" sz="1600" b="1"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responses are assessed using </a:t>
            </a:r>
            <a:r>
              <a:rPr lang="en-US" sz="1600" dirty="0">
                <a:latin typeface="Arial" panose="020B0604020202020204" pitchFamily="34" charset="0"/>
                <a:cs typeface="Arial" panose="020B0604020202020204" pitchFamily="34" charset="0"/>
              </a:rPr>
              <a:t>levels of response marking schemes. </a:t>
            </a:r>
            <a:endParaRPr lang="en-US" sz="1600" b="1" dirty="0">
              <a:latin typeface="Arial" panose="020B0604020202020204" pitchFamily="34" charset="0"/>
              <a:cs typeface="Arial" panose="020B0604020202020204" pitchFamily="34" charset="0"/>
            </a:endParaRPr>
          </a:p>
          <a:p>
            <a:endParaRPr lang="en-GB" sz="2400" b="1" dirty="0"/>
          </a:p>
          <a:p>
            <a:pPr algn="ctr"/>
            <a:endParaRPr lang="en-GB" sz="2400" b="1" dirty="0"/>
          </a:p>
          <a:p>
            <a:pPr lvl="0"/>
            <a:endParaRPr lang="en-GB" sz="2000" dirty="0"/>
          </a:p>
          <a:p>
            <a:pPr lvl="0"/>
            <a:endParaRPr lang="en-GB" sz="2000" dirty="0"/>
          </a:p>
          <a:p>
            <a:pPr lvl="0"/>
            <a:endParaRPr lang="en-GB" sz="2000" dirty="0"/>
          </a:p>
          <a:p>
            <a:pPr lvl="0"/>
            <a:endParaRPr lang="en-GB" sz="2000" dirty="0"/>
          </a:p>
        </p:txBody>
      </p:sp>
      <p:graphicFrame>
        <p:nvGraphicFramePr>
          <p:cNvPr id="2" name="Table 2">
            <a:extLst>
              <a:ext uri="{FF2B5EF4-FFF2-40B4-BE49-F238E27FC236}">
                <a16:creationId xmlns:a16="http://schemas.microsoft.com/office/drawing/2014/main" id="{F661AF80-E6AF-47F0-B4A6-72584FB71885}"/>
              </a:ext>
            </a:extLst>
          </p:cNvPr>
          <p:cNvGraphicFramePr>
            <a:graphicFrameLocks noGrp="1"/>
          </p:cNvGraphicFramePr>
          <p:nvPr>
            <p:extLst>
              <p:ext uri="{D42A27DB-BD31-4B8C-83A1-F6EECF244321}">
                <p14:modId xmlns:p14="http://schemas.microsoft.com/office/powerpoint/2010/main" val="2042978616"/>
              </p:ext>
            </p:extLst>
          </p:nvPr>
        </p:nvGraphicFramePr>
        <p:xfrm>
          <a:off x="287524" y="2060849"/>
          <a:ext cx="8460940" cy="4608511"/>
        </p:xfrm>
        <a:graphic>
          <a:graphicData uri="http://schemas.openxmlformats.org/drawingml/2006/table">
            <a:tbl>
              <a:tblPr firstRow="1" bandRow="1">
                <a:tableStyleId>{5C22544A-7EE6-4342-B048-85BDC9FD1C3A}</a:tableStyleId>
              </a:tblPr>
              <a:tblGrid>
                <a:gridCol w="4230470">
                  <a:extLst>
                    <a:ext uri="{9D8B030D-6E8A-4147-A177-3AD203B41FA5}">
                      <a16:colId xmlns:a16="http://schemas.microsoft.com/office/drawing/2014/main" val="241420102"/>
                    </a:ext>
                  </a:extLst>
                </a:gridCol>
                <a:gridCol w="4230470">
                  <a:extLst>
                    <a:ext uri="{9D8B030D-6E8A-4147-A177-3AD203B41FA5}">
                      <a16:colId xmlns:a16="http://schemas.microsoft.com/office/drawing/2014/main" val="693549229"/>
                    </a:ext>
                  </a:extLst>
                </a:gridCol>
              </a:tblGrid>
              <a:tr h="37231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503254859"/>
                  </a:ext>
                </a:extLst>
              </a:tr>
              <a:tr h="4236201">
                <a:tc>
                  <a:txBody>
                    <a:bodyPr/>
                    <a:lstStyle/>
                    <a:p>
                      <a:r>
                        <a:rPr lang="en-GB" b="1" dirty="0"/>
                        <a:t>Band 3 - Satisfactory</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mn-ea"/>
                          <a:cs typeface="+mn-cs"/>
                        </a:rPr>
                        <a:t>straightforward engagement with question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mn-ea"/>
                          <a:cs typeface="+mn-cs"/>
                        </a:rPr>
                        <a:t>generally accurate knowledge and understanding of key concepts</a:t>
                      </a:r>
                    </a:p>
                    <a:p>
                      <a:pPr marL="285750" indent="-285750">
                        <a:buFont typeface="Arial" panose="020B0604020202020204" pitchFamily="34" charset="0"/>
                        <a:buChar char="•"/>
                      </a:pPr>
                      <a:r>
                        <a:rPr lang="en-GB" sz="1800" kern="1200" dirty="0">
                          <a:solidFill>
                            <a:schemeClr val="dk1"/>
                          </a:solidFill>
                          <a:effectLst/>
                          <a:latin typeface="+mn-lt"/>
                          <a:ea typeface="+mn-ea"/>
                          <a:cs typeface="+mn-cs"/>
                        </a:rPr>
                        <a:t>straightforward analysis and/or comparison of media products</a:t>
                      </a:r>
                    </a:p>
                    <a:p>
                      <a:pPr marL="285750" indent="-285750">
                        <a:buFont typeface="Arial" panose="020B0604020202020204" pitchFamily="34" charset="0"/>
                        <a:buChar char="•"/>
                      </a:pPr>
                      <a:r>
                        <a:rPr lang="en-GB" sz="1800" kern="1200" dirty="0">
                          <a:solidFill>
                            <a:schemeClr val="dk1"/>
                          </a:solidFill>
                          <a:effectLst/>
                          <a:latin typeface="+mn-lt"/>
                          <a:ea typeface="+mn-ea"/>
                          <a:cs typeface="+mn-cs"/>
                        </a:rPr>
                        <a:t>straightforward use of critical perspectives, possibly including more complex ones studied at A2, examples and references (as appropriate) in analysis/argument </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mostly accurate use of appropriate subject specific terminology; mostly accurate grammar, punctuation and spelling</a:t>
                      </a:r>
                      <a:endParaRPr lang="en-GB" sz="1800" kern="1200" dirty="0">
                        <a:solidFill>
                          <a:schemeClr val="dk1"/>
                        </a:solidFill>
                        <a:effectLst/>
                        <a:latin typeface="+mn-lt"/>
                        <a:ea typeface="+mn-ea"/>
                        <a:cs typeface="+mn-cs"/>
                      </a:endParaRPr>
                    </a:p>
                  </a:txBody>
                  <a:tcPr/>
                </a:tc>
                <a:extLst>
                  <a:ext uri="{0D108BD9-81ED-4DB2-BD59-A6C34878D82A}">
                    <a16:rowId xmlns:a16="http://schemas.microsoft.com/office/drawing/2014/main" val="687499668"/>
                  </a:ext>
                </a:extLst>
              </a:tr>
            </a:tbl>
          </a:graphicData>
        </a:graphic>
      </p:graphicFrame>
    </p:spTree>
    <p:extLst>
      <p:ext uri="{BB962C8B-B14F-4D97-AF65-F5344CB8AC3E}">
        <p14:creationId xmlns:p14="http://schemas.microsoft.com/office/powerpoint/2010/main" val="4238109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8315D743CEC145AAE9815F14DFC2EE" ma:contentTypeVersion="13" ma:contentTypeDescription="Create a new document." ma:contentTypeScope="" ma:versionID="a4d488a0fb968603aacbdf55891fde2a">
  <xsd:schema xmlns:xsd="http://www.w3.org/2001/XMLSchema" xmlns:xs="http://www.w3.org/2001/XMLSchema" xmlns:p="http://schemas.microsoft.com/office/2006/metadata/properties" xmlns:ns2="82e184b6-85a8-46e3-8566-3c81e2119331" xmlns:ns3="36f98b4f-ba65-4a7d-9a34-48b23de556cb" targetNamespace="http://schemas.microsoft.com/office/2006/metadata/properties" ma:root="true" ma:fieldsID="d8f7d4981aadacc70ab7bd799bbc9b51" ns2:_="" ns3:_="">
    <xsd:import namespace="82e184b6-85a8-46e3-8566-3c81e2119331"/>
    <xsd:import namespace="36f98b4f-ba65-4a7d-9a34-48b23de556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e184b6-85a8-46e3-8566-3c81e2119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E7926B-6932-4D91-9659-BEFD4500F0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e184b6-85a8-46e3-8566-3c81e2119331"/>
    <ds:schemaRef ds:uri="36f98b4f-ba65-4a7d-9a34-48b23de556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643588-0C81-4354-9345-A6BA18BA952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50AF7EA-0D1E-404B-8E33-11E1CAC9C1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5050</TotalTime>
  <Words>1193</Words>
  <Application>Microsoft Office PowerPoint</Application>
  <PresentationFormat>On-screen Show (4:3)</PresentationFormat>
  <Paragraphs>167</Paragraphs>
  <Slides>15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Bliss</vt:lpstr>
      <vt:lpstr>Calibri</vt:lpstr>
      <vt:lpstr>Gotham Rounded Book</vt:lpstr>
      <vt:lpstr>Wingdings</vt:lpstr>
      <vt:lpstr>Office Theme</vt:lpstr>
      <vt:lpstr> Assessing WJEC A level Media Studies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Any Questions?  If you have any questions, contact our specialist subject officers and administrative support team for your subject with any queries.  media@wjec.co.uk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Resources</dc:title>
  <dc:creator>Ebbsworth, Mike</dc:creator>
  <cp:lastModifiedBy>Sally</cp:lastModifiedBy>
  <cp:revision>166</cp:revision>
  <dcterms:created xsi:type="dcterms:W3CDTF">2015-01-19T21:10:31Z</dcterms:created>
  <dcterms:modified xsi:type="dcterms:W3CDTF">2021-12-02T10:14:48Z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0x010100008315D743CEC145AAE9815F14DFC2EE</vt:lpwstr>
  </property>
</Properties>
</file>