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349" r:id="rId6"/>
    <p:sldId id="347" r:id="rId7"/>
    <p:sldId id="348" r:id="rId8"/>
    <p:sldId id="352" r:id="rId9"/>
    <p:sldId id="353" r:id="rId10"/>
    <p:sldId id="354" r:id="rId11"/>
    <p:sldId id="355" r:id="rId12"/>
    <p:sldId id="337" r:id="rId13"/>
    <p:sldId id="335" r:id="rId14"/>
    <p:sldId id="336" r:id="rId15"/>
    <p:sldId id="30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Nia" initials="JN" lastIdx="1" clrIdx="0"/>
  <p:cmAuthor id="2" name="Webster, Catherine" initials="WC" lastIdx="4"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17" clrIdx="3">
    <p:extLst>
      <p:ext uri="{19B8F6BF-5375-455C-9EA6-DF929625EA0E}">
        <p15:presenceInfo xmlns:p15="http://schemas.microsoft.com/office/powerpoint/2012/main" userId="S::carlie@wjec.co.uk::c0231411-37c3-431a-b511-6f1dc9b758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CE6F2"/>
    <a:srgbClr val="E55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400AA-CBAE-4A05-AE3B-2F49164364B4}" v="1" dt="2021-11-23T10:59:26.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Edwards" userId="bf850fb1-0f51-43c0-a5b4-7c0e1f9dc4ec" providerId="ADAL" clId="{0CC16E09-41FA-424D-9982-7F6B06DD8ADB}"/>
    <pc:docChg chg="undo redo custSel modSld">
      <pc:chgData name="Rachel Edwards" userId="bf850fb1-0f51-43c0-a5b4-7c0e1f9dc4ec" providerId="ADAL" clId="{0CC16E09-41FA-424D-9982-7F6B06DD8ADB}" dt="2021-03-10T11:59:38.535" v="517" actId="20577"/>
      <pc:docMkLst>
        <pc:docMk/>
      </pc:docMkLst>
      <pc:sldChg chg="modSp mod">
        <pc:chgData name="Rachel Edwards" userId="bf850fb1-0f51-43c0-a5b4-7c0e1f9dc4ec" providerId="ADAL" clId="{0CC16E09-41FA-424D-9982-7F6B06DD8ADB}" dt="2021-03-10T11:36:50.563" v="414" actId="20577"/>
        <pc:sldMkLst>
          <pc:docMk/>
          <pc:sldMk cId="3388813054" sldId="335"/>
        </pc:sldMkLst>
        <pc:spChg chg="mod">
          <ac:chgData name="Rachel Edwards" userId="bf850fb1-0f51-43c0-a5b4-7c0e1f9dc4ec" providerId="ADAL" clId="{0CC16E09-41FA-424D-9982-7F6B06DD8ADB}" dt="2021-03-10T11:36:50.563" v="414" actId="20577"/>
          <ac:spMkLst>
            <pc:docMk/>
            <pc:sldMk cId="3388813054" sldId="335"/>
            <ac:spMk id="6" creationId="{8FE6E631-33AE-4BF8-9811-2508E556599F}"/>
          </ac:spMkLst>
        </pc:spChg>
      </pc:sldChg>
      <pc:sldChg chg="modSp mod">
        <pc:chgData name="Rachel Edwards" userId="bf850fb1-0f51-43c0-a5b4-7c0e1f9dc4ec" providerId="ADAL" clId="{0CC16E09-41FA-424D-9982-7F6B06DD8ADB}" dt="2021-03-10T11:59:38.535" v="517" actId="20577"/>
        <pc:sldMkLst>
          <pc:docMk/>
          <pc:sldMk cId="3250487785" sldId="336"/>
        </pc:sldMkLst>
        <pc:spChg chg="mod">
          <ac:chgData name="Rachel Edwards" userId="bf850fb1-0f51-43c0-a5b4-7c0e1f9dc4ec" providerId="ADAL" clId="{0CC16E09-41FA-424D-9982-7F6B06DD8ADB}" dt="2021-03-10T11:59:38.535" v="517" actId="20577"/>
          <ac:spMkLst>
            <pc:docMk/>
            <pc:sldMk cId="3250487785" sldId="336"/>
            <ac:spMk id="6" creationId="{8FE6E631-33AE-4BF8-9811-2508E556599F}"/>
          </ac:spMkLst>
        </pc:spChg>
      </pc:sldChg>
    </pc:docChg>
  </pc:docChgLst>
  <pc:docChgLst>
    <pc:chgData name="Rachel Edwards" userId="bf850fb1-0f51-43c0-a5b4-7c0e1f9dc4ec" providerId="ADAL" clId="{CD266E25-81CA-47D4-A4F4-8DA8CEB85A9B}"/>
    <pc:docChg chg="custSel modSld">
      <pc:chgData name="Rachel Edwards" userId="bf850fb1-0f51-43c0-a5b4-7c0e1f9dc4ec" providerId="ADAL" clId="{CD266E25-81CA-47D4-A4F4-8DA8CEB85A9B}" dt="2021-02-25T15:35:44.449" v="6" actId="20577"/>
      <pc:docMkLst>
        <pc:docMk/>
      </pc:docMkLst>
      <pc:sldChg chg="delSp modSp mod">
        <pc:chgData name="Rachel Edwards" userId="bf850fb1-0f51-43c0-a5b4-7c0e1f9dc4ec" providerId="ADAL" clId="{CD266E25-81CA-47D4-A4F4-8DA8CEB85A9B}" dt="2021-02-25T15:35:44.449" v="6" actId="20577"/>
        <pc:sldMkLst>
          <pc:docMk/>
          <pc:sldMk cId="1301022786" sldId="319"/>
        </pc:sldMkLst>
        <pc:spChg chg="mod">
          <ac:chgData name="Rachel Edwards" userId="bf850fb1-0f51-43c0-a5b4-7c0e1f9dc4ec" providerId="ADAL" clId="{CD266E25-81CA-47D4-A4F4-8DA8CEB85A9B}" dt="2021-02-25T15:35:44.449" v="6" actId="20577"/>
          <ac:spMkLst>
            <pc:docMk/>
            <pc:sldMk cId="1301022786" sldId="319"/>
            <ac:spMk id="6" creationId="{6B414B8F-37D7-44B7-B110-F3C7F1F106EF}"/>
          </ac:spMkLst>
        </pc:spChg>
        <pc:graphicFrameChg chg="del">
          <ac:chgData name="Rachel Edwards" userId="bf850fb1-0f51-43c0-a5b4-7c0e1f9dc4ec" providerId="ADAL" clId="{CD266E25-81CA-47D4-A4F4-8DA8CEB85A9B}" dt="2021-02-25T14:58:32.729" v="1" actId="478"/>
          <ac:graphicFrameMkLst>
            <pc:docMk/>
            <pc:sldMk cId="1301022786" sldId="319"/>
            <ac:graphicFrameMk id="2" creationId="{4609D5F1-ED5A-464B-8B5B-8DEDC30C458B}"/>
          </ac:graphicFrameMkLst>
        </pc:graphicFrameChg>
      </pc:sldChg>
    </pc:docChg>
  </pc:docChgLst>
  <pc:docChgLst>
    <pc:chgData name="Budd, Catrin" userId="fea9ebf3-9c93-4cc1-9152-245cee1c9216" providerId="ADAL" clId="{D01FFB24-E799-4669-AE4D-E59EB0209046}"/>
    <pc:docChg chg="modSld">
      <pc:chgData name="Budd, Catrin" userId="fea9ebf3-9c93-4cc1-9152-245cee1c9216" providerId="ADAL" clId="{D01FFB24-E799-4669-AE4D-E59EB0209046}" dt="2021-02-23T16:47:32.782" v="0" actId="20577"/>
      <pc:docMkLst>
        <pc:docMk/>
      </pc:docMkLst>
      <pc:sldChg chg="modSp">
        <pc:chgData name="Budd, Catrin" userId="fea9ebf3-9c93-4cc1-9152-245cee1c9216" providerId="ADAL" clId="{D01FFB24-E799-4669-AE4D-E59EB0209046}" dt="2021-02-23T16:47:32.782" v="0" actId="20577"/>
        <pc:sldMkLst>
          <pc:docMk/>
          <pc:sldMk cId="2353886" sldId="349"/>
        </pc:sldMkLst>
        <pc:spChg chg="mod">
          <ac:chgData name="Budd, Catrin" userId="fea9ebf3-9c93-4cc1-9152-245cee1c9216" providerId="ADAL" clId="{D01FFB24-E799-4669-AE4D-E59EB0209046}" dt="2021-02-23T16:47:32.782" v="0" actId="20577"/>
          <ac:spMkLst>
            <pc:docMk/>
            <pc:sldMk cId="2353886" sldId="349"/>
            <ac:spMk id="6" creationId="{6B414B8F-37D7-44B7-B110-F3C7F1F106EF}"/>
          </ac:spMkLst>
        </pc:spChg>
      </pc:sldChg>
    </pc:docChg>
  </pc:docChgLst>
  <pc:docChgLst>
    <pc:chgData name="Rachel Edwards" userId="bf850fb1-0f51-43c0-a5b4-7c0e1f9dc4ec" providerId="ADAL" clId="{6A74771A-7C40-4A54-B851-7184B39C81E5}"/>
    <pc:docChg chg="undo custSel delSld modSld">
      <pc:chgData name="Rachel Edwards" userId="bf850fb1-0f51-43c0-a5b4-7c0e1f9dc4ec" providerId="ADAL" clId="{6A74771A-7C40-4A54-B851-7184B39C81E5}" dt="2021-02-23T11:25:33.410" v="2385" actId="207"/>
      <pc:docMkLst>
        <pc:docMk/>
      </pc:docMkLst>
      <pc:sldChg chg="modSp mod">
        <pc:chgData name="Rachel Edwards" userId="bf850fb1-0f51-43c0-a5b4-7c0e1f9dc4ec" providerId="ADAL" clId="{6A74771A-7C40-4A54-B851-7184B39C81E5}" dt="2021-02-18T16:42:51.857" v="9" actId="13926"/>
        <pc:sldMkLst>
          <pc:docMk/>
          <pc:sldMk cId="508971261" sldId="256"/>
        </pc:sldMkLst>
        <pc:spChg chg="mod">
          <ac:chgData name="Rachel Edwards" userId="bf850fb1-0f51-43c0-a5b4-7c0e1f9dc4ec" providerId="ADAL" clId="{6A74771A-7C40-4A54-B851-7184B39C81E5}" dt="2021-02-18T16:42:51.857" v="9" actId="13926"/>
          <ac:spMkLst>
            <pc:docMk/>
            <pc:sldMk cId="508971261" sldId="256"/>
            <ac:spMk id="8" creationId="{768E4465-F1DC-460B-BC50-20BEB80F9902}"/>
          </ac:spMkLst>
        </pc:spChg>
      </pc:sldChg>
      <pc:sldChg chg="modSp mod">
        <pc:chgData name="Rachel Edwards" userId="bf850fb1-0f51-43c0-a5b4-7c0e1f9dc4ec" providerId="ADAL" clId="{6A74771A-7C40-4A54-B851-7184B39C81E5}" dt="2021-02-19T16:18:06.811" v="1882" actId="13926"/>
        <pc:sldMkLst>
          <pc:docMk/>
          <pc:sldMk cId="4052991497" sldId="300"/>
        </pc:sldMkLst>
        <pc:spChg chg="mod">
          <ac:chgData name="Rachel Edwards" userId="bf850fb1-0f51-43c0-a5b4-7c0e1f9dc4ec" providerId="ADAL" clId="{6A74771A-7C40-4A54-B851-7184B39C81E5}" dt="2021-02-19T16:18:06.811" v="1882" actId="13926"/>
          <ac:spMkLst>
            <pc:docMk/>
            <pc:sldMk cId="4052991497" sldId="300"/>
            <ac:spMk id="4" creationId="{00000000-0000-0000-0000-000000000000}"/>
          </ac:spMkLst>
        </pc:spChg>
      </pc:sldChg>
      <pc:sldChg chg="modSp">
        <pc:chgData name="Rachel Edwards" userId="bf850fb1-0f51-43c0-a5b4-7c0e1f9dc4ec" providerId="ADAL" clId="{6A74771A-7C40-4A54-B851-7184B39C81E5}" dt="2021-02-18T16:43:03.157" v="15" actId="20577"/>
        <pc:sldMkLst>
          <pc:docMk/>
          <pc:sldMk cId="1228348013" sldId="310"/>
        </pc:sldMkLst>
        <pc:spChg chg="mod">
          <ac:chgData name="Rachel Edwards" userId="bf850fb1-0f51-43c0-a5b4-7c0e1f9dc4ec" providerId="ADAL" clId="{6A74771A-7C40-4A54-B851-7184B39C81E5}" dt="2021-02-18T16:43:03.157" v="15" actId="20577"/>
          <ac:spMkLst>
            <pc:docMk/>
            <pc:sldMk cId="1228348013" sldId="310"/>
            <ac:spMk id="3" creationId="{00000000-0000-0000-0000-000000000000}"/>
          </ac:spMkLst>
        </pc:spChg>
      </pc:sldChg>
      <pc:sldChg chg="del">
        <pc:chgData name="Rachel Edwards" userId="bf850fb1-0f51-43c0-a5b4-7c0e1f9dc4ec" providerId="ADAL" clId="{6A74771A-7C40-4A54-B851-7184B39C81E5}" dt="2021-02-23T11:23:42.257" v="2251" actId="47"/>
        <pc:sldMkLst>
          <pc:docMk/>
          <pc:sldMk cId="1047609714" sldId="315"/>
        </pc:sldMkLst>
      </pc:sldChg>
      <pc:sldChg chg="addSp modSp mod">
        <pc:chgData name="Rachel Edwards" userId="bf850fb1-0f51-43c0-a5b4-7c0e1f9dc4ec" providerId="ADAL" clId="{6A74771A-7C40-4A54-B851-7184B39C81E5}" dt="2021-02-18T16:51:07.804" v="160" actId="1076"/>
        <pc:sldMkLst>
          <pc:docMk/>
          <pc:sldMk cId="1301022786" sldId="319"/>
        </pc:sldMkLst>
        <pc:spChg chg="mod">
          <ac:chgData name="Rachel Edwards" userId="bf850fb1-0f51-43c0-a5b4-7c0e1f9dc4ec" providerId="ADAL" clId="{6A74771A-7C40-4A54-B851-7184B39C81E5}" dt="2021-02-18T16:46:51.346" v="25" actId="6549"/>
          <ac:spMkLst>
            <pc:docMk/>
            <pc:sldMk cId="1301022786" sldId="319"/>
            <ac:spMk id="6" creationId="{6B414B8F-37D7-44B7-B110-F3C7F1F106EF}"/>
          </ac:spMkLst>
        </pc:spChg>
        <pc:graphicFrameChg chg="add mod modGraphic">
          <ac:chgData name="Rachel Edwards" userId="bf850fb1-0f51-43c0-a5b4-7c0e1f9dc4ec" providerId="ADAL" clId="{6A74771A-7C40-4A54-B851-7184B39C81E5}" dt="2021-02-18T16:51:07.804" v="160" actId="1076"/>
          <ac:graphicFrameMkLst>
            <pc:docMk/>
            <pc:sldMk cId="1301022786" sldId="319"/>
            <ac:graphicFrameMk id="2" creationId="{4609D5F1-ED5A-464B-8B5B-8DEDC30C458B}"/>
          </ac:graphicFrameMkLst>
        </pc:graphicFrameChg>
      </pc:sldChg>
      <pc:sldChg chg="modSp mod">
        <pc:chgData name="Rachel Edwards" userId="bf850fb1-0f51-43c0-a5b4-7c0e1f9dc4ec" providerId="ADAL" clId="{6A74771A-7C40-4A54-B851-7184B39C81E5}" dt="2021-02-23T11:25:33.410" v="2385" actId="207"/>
        <pc:sldMkLst>
          <pc:docMk/>
          <pc:sldMk cId="3357169510" sldId="332"/>
        </pc:sldMkLst>
        <pc:spChg chg="mod">
          <ac:chgData name="Rachel Edwards" userId="bf850fb1-0f51-43c0-a5b4-7c0e1f9dc4ec" providerId="ADAL" clId="{6A74771A-7C40-4A54-B851-7184B39C81E5}" dt="2021-02-23T11:25:33.410" v="2385" actId="207"/>
          <ac:spMkLst>
            <pc:docMk/>
            <pc:sldMk cId="3357169510" sldId="332"/>
            <ac:spMk id="3" creationId="{00000000-0000-0000-0000-000000000000}"/>
          </ac:spMkLst>
        </pc:spChg>
      </pc:sldChg>
      <pc:sldChg chg="modSp mod">
        <pc:chgData name="Rachel Edwards" userId="bf850fb1-0f51-43c0-a5b4-7c0e1f9dc4ec" providerId="ADAL" clId="{6A74771A-7C40-4A54-B851-7184B39C81E5}" dt="2021-02-23T11:23:11.056" v="2249" actId="6549"/>
        <pc:sldMkLst>
          <pc:docMk/>
          <pc:sldMk cId="3388813054" sldId="335"/>
        </pc:sldMkLst>
        <pc:spChg chg="mod">
          <ac:chgData name="Rachel Edwards" userId="bf850fb1-0f51-43c0-a5b4-7c0e1f9dc4ec" providerId="ADAL" clId="{6A74771A-7C40-4A54-B851-7184B39C81E5}" dt="2021-02-23T11:23:11.056" v="2249" actId="6549"/>
          <ac:spMkLst>
            <pc:docMk/>
            <pc:sldMk cId="3388813054" sldId="335"/>
            <ac:spMk id="6" creationId="{8FE6E631-33AE-4BF8-9811-2508E556599F}"/>
          </ac:spMkLst>
        </pc:spChg>
      </pc:sldChg>
      <pc:sldChg chg="modSp mod">
        <pc:chgData name="Rachel Edwards" userId="bf850fb1-0f51-43c0-a5b4-7c0e1f9dc4ec" providerId="ADAL" clId="{6A74771A-7C40-4A54-B851-7184B39C81E5}" dt="2021-02-23T11:23:28.220" v="2250"/>
        <pc:sldMkLst>
          <pc:docMk/>
          <pc:sldMk cId="3250487785" sldId="336"/>
        </pc:sldMkLst>
        <pc:spChg chg="mod">
          <ac:chgData name="Rachel Edwards" userId="bf850fb1-0f51-43c0-a5b4-7c0e1f9dc4ec" providerId="ADAL" clId="{6A74771A-7C40-4A54-B851-7184B39C81E5}" dt="2021-02-23T11:23:28.220" v="2250"/>
          <ac:spMkLst>
            <pc:docMk/>
            <pc:sldMk cId="3250487785" sldId="336"/>
            <ac:spMk id="6" creationId="{8FE6E631-33AE-4BF8-9811-2508E556599F}"/>
          </ac:spMkLst>
        </pc:spChg>
      </pc:sldChg>
      <pc:sldChg chg="addSp delSp modSp mod">
        <pc:chgData name="Rachel Edwards" userId="bf850fb1-0f51-43c0-a5b4-7c0e1f9dc4ec" providerId="ADAL" clId="{6A74771A-7C40-4A54-B851-7184B39C81E5}" dt="2021-02-19T16:15:01.511" v="1872" actId="20577"/>
        <pc:sldMkLst>
          <pc:docMk/>
          <pc:sldMk cId="1407082411" sldId="337"/>
        </pc:sldMkLst>
        <pc:spChg chg="mod">
          <ac:chgData name="Rachel Edwards" userId="bf850fb1-0f51-43c0-a5b4-7c0e1f9dc4ec" providerId="ADAL" clId="{6A74771A-7C40-4A54-B851-7184B39C81E5}" dt="2021-02-19T16:15:01.511" v="1872" actId="20577"/>
          <ac:spMkLst>
            <pc:docMk/>
            <pc:sldMk cId="1407082411" sldId="337"/>
            <ac:spMk id="6" creationId="{8FE6E631-33AE-4BF8-9811-2508E556599F}"/>
          </ac:spMkLst>
        </pc:spChg>
        <pc:spChg chg="add mod">
          <ac:chgData name="Rachel Edwards" userId="bf850fb1-0f51-43c0-a5b4-7c0e1f9dc4ec" providerId="ADAL" clId="{6A74771A-7C40-4A54-B851-7184B39C81E5}" dt="2021-02-19T13:53:07.757" v="1870" actId="14100"/>
          <ac:spMkLst>
            <pc:docMk/>
            <pc:sldMk cId="1407082411" sldId="337"/>
            <ac:spMk id="8" creationId="{61A8D832-2163-499F-AEB3-17BEB3D56F0F}"/>
          </ac:spMkLst>
        </pc:spChg>
        <pc:picChg chg="add del mod">
          <ac:chgData name="Rachel Edwards" userId="bf850fb1-0f51-43c0-a5b4-7c0e1f9dc4ec" providerId="ADAL" clId="{6A74771A-7C40-4A54-B851-7184B39C81E5}" dt="2021-02-19T13:43:56.476" v="1227" actId="478"/>
          <ac:picMkLst>
            <pc:docMk/>
            <pc:sldMk cId="1407082411" sldId="337"/>
            <ac:picMk id="3" creationId="{E4B2379A-DAD3-4D78-9FAB-719E3AC2B817}"/>
          </ac:picMkLst>
        </pc:picChg>
        <pc:picChg chg="add mod">
          <ac:chgData name="Rachel Edwards" userId="bf850fb1-0f51-43c0-a5b4-7c0e1f9dc4ec" providerId="ADAL" clId="{6A74771A-7C40-4A54-B851-7184B39C81E5}" dt="2021-02-19T13:52:26.387" v="1852" actId="1076"/>
          <ac:picMkLst>
            <pc:docMk/>
            <pc:sldMk cId="1407082411" sldId="337"/>
            <ac:picMk id="7" creationId="{223599A2-0BB0-4E3C-A4F0-5CF7A0AF80AB}"/>
          </ac:picMkLst>
        </pc:picChg>
      </pc:sldChg>
      <pc:sldChg chg="modSp mod">
        <pc:chgData name="Rachel Edwards" userId="bf850fb1-0f51-43c0-a5b4-7c0e1f9dc4ec" providerId="ADAL" clId="{6A74771A-7C40-4A54-B851-7184B39C81E5}" dt="2021-02-19T13:16:22.802" v="958" actId="20577"/>
        <pc:sldMkLst>
          <pc:docMk/>
          <pc:sldMk cId="4184239432" sldId="339"/>
        </pc:sldMkLst>
        <pc:spChg chg="mod">
          <ac:chgData name="Rachel Edwards" userId="bf850fb1-0f51-43c0-a5b4-7c0e1f9dc4ec" providerId="ADAL" clId="{6A74771A-7C40-4A54-B851-7184B39C81E5}" dt="2021-02-19T13:16:22.802" v="958" actId="20577"/>
          <ac:spMkLst>
            <pc:docMk/>
            <pc:sldMk cId="4184239432" sldId="339"/>
            <ac:spMk id="6" creationId="{8FE6E631-33AE-4BF8-9811-2508E556599F}"/>
          </ac:spMkLst>
        </pc:spChg>
      </pc:sldChg>
      <pc:sldChg chg="del">
        <pc:chgData name="Rachel Edwards" userId="bf850fb1-0f51-43c0-a5b4-7c0e1f9dc4ec" providerId="ADAL" clId="{6A74771A-7C40-4A54-B851-7184B39C81E5}" dt="2021-02-19T14:03:13.524" v="1871" actId="2696"/>
        <pc:sldMkLst>
          <pc:docMk/>
          <pc:sldMk cId="2385934527" sldId="340"/>
        </pc:sldMkLst>
      </pc:sldChg>
      <pc:sldChg chg="modSp mod">
        <pc:chgData name="Rachel Edwards" userId="bf850fb1-0f51-43c0-a5b4-7c0e1f9dc4ec" providerId="ADAL" clId="{6A74771A-7C40-4A54-B851-7184B39C81E5}" dt="2021-02-19T11:57:05.331" v="412" actId="20577"/>
        <pc:sldMkLst>
          <pc:docMk/>
          <pc:sldMk cId="4026890249" sldId="347"/>
        </pc:sldMkLst>
        <pc:spChg chg="mod">
          <ac:chgData name="Rachel Edwards" userId="bf850fb1-0f51-43c0-a5b4-7c0e1f9dc4ec" providerId="ADAL" clId="{6A74771A-7C40-4A54-B851-7184B39C81E5}" dt="2021-02-19T11:57:05.331" v="412" actId="20577"/>
          <ac:spMkLst>
            <pc:docMk/>
            <pc:sldMk cId="4026890249" sldId="347"/>
            <ac:spMk id="6" creationId="{6B414B8F-37D7-44B7-B110-F3C7F1F106EF}"/>
          </ac:spMkLst>
        </pc:spChg>
      </pc:sldChg>
      <pc:sldChg chg="modSp mod">
        <pc:chgData name="Rachel Edwards" userId="bf850fb1-0f51-43c0-a5b4-7c0e1f9dc4ec" providerId="ADAL" clId="{6A74771A-7C40-4A54-B851-7184B39C81E5}" dt="2021-02-19T11:58:44.265" v="494" actId="255"/>
        <pc:sldMkLst>
          <pc:docMk/>
          <pc:sldMk cId="32028209" sldId="348"/>
        </pc:sldMkLst>
        <pc:spChg chg="mod">
          <ac:chgData name="Rachel Edwards" userId="bf850fb1-0f51-43c0-a5b4-7c0e1f9dc4ec" providerId="ADAL" clId="{6A74771A-7C40-4A54-B851-7184B39C81E5}" dt="2021-02-19T11:58:44.265" v="494" actId="255"/>
          <ac:spMkLst>
            <pc:docMk/>
            <pc:sldMk cId="32028209" sldId="348"/>
            <ac:spMk id="6" creationId="{6B414B8F-37D7-44B7-B110-F3C7F1F106EF}"/>
          </ac:spMkLst>
        </pc:spChg>
      </pc:sldChg>
      <pc:sldChg chg="del">
        <pc:chgData name="Rachel Edwards" userId="bf850fb1-0f51-43c0-a5b4-7c0e1f9dc4ec" providerId="ADAL" clId="{6A74771A-7C40-4A54-B851-7184B39C81E5}" dt="2021-02-18T16:55:59.766" v="163" actId="2696"/>
        <pc:sldMkLst>
          <pc:docMk/>
          <pc:sldMk cId="15269472" sldId="350"/>
        </pc:sldMkLst>
      </pc:sldChg>
      <pc:sldChg chg="modSp mod">
        <pc:chgData name="Rachel Edwards" userId="bf850fb1-0f51-43c0-a5b4-7c0e1f9dc4ec" providerId="ADAL" clId="{6A74771A-7C40-4A54-B851-7184B39C81E5}" dt="2021-02-19T12:02:20.996" v="558" actId="255"/>
        <pc:sldMkLst>
          <pc:docMk/>
          <pc:sldMk cId="455897600" sldId="351"/>
        </pc:sldMkLst>
        <pc:spChg chg="mod">
          <ac:chgData name="Rachel Edwards" userId="bf850fb1-0f51-43c0-a5b4-7c0e1f9dc4ec" providerId="ADAL" clId="{6A74771A-7C40-4A54-B851-7184B39C81E5}" dt="2021-02-19T12:02:20.996" v="558" actId="255"/>
          <ac:spMkLst>
            <pc:docMk/>
            <pc:sldMk cId="455897600" sldId="351"/>
            <ac:spMk id="6" creationId="{6B414B8F-37D7-44B7-B110-F3C7F1F106EF}"/>
          </ac:spMkLst>
        </pc:spChg>
      </pc:sldChg>
      <pc:sldChg chg="modSp mod">
        <pc:chgData name="Rachel Edwards" userId="bf850fb1-0f51-43c0-a5b4-7c0e1f9dc4ec" providerId="ADAL" clId="{6A74771A-7C40-4A54-B851-7184B39C81E5}" dt="2021-02-18T16:56:22.209" v="182" actId="20577"/>
        <pc:sldMkLst>
          <pc:docMk/>
          <pc:sldMk cId="3427985047" sldId="352"/>
        </pc:sldMkLst>
        <pc:spChg chg="mod">
          <ac:chgData name="Rachel Edwards" userId="bf850fb1-0f51-43c0-a5b4-7c0e1f9dc4ec" providerId="ADAL" clId="{6A74771A-7C40-4A54-B851-7184B39C81E5}" dt="2021-02-18T16:56:05.752" v="164" actId="6549"/>
          <ac:spMkLst>
            <pc:docMk/>
            <pc:sldMk cId="3427985047" sldId="352"/>
            <ac:spMk id="6" creationId="{6B414B8F-37D7-44B7-B110-F3C7F1F106EF}"/>
          </ac:spMkLst>
        </pc:spChg>
        <pc:graphicFrameChg chg="modGraphic">
          <ac:chgData name="Rachel Edwards" userId="bf850fb1-0f51-43c0-a5b4-7c0e1f9dc4ec" providerId="ADAL" clId="{6A74771A-7C40-4A54-B851-7184B39C81E5}" dt="2021-02-18T16:56:22.209" v="182" actId="20577"/>
          <ac:graphicFrameMkLst>
            <pc:docMk/>
            <pc:sldMk cId="3427985047" sldId="352"/>
            <ac:graphicFrameMk id="2" creationId="{3F637611-3B3F-4994-939D-C9D19F07868E}"/>
          </ac:graphicFrameMkLst>
        </pc:graphicFrameChg>
      </pc:sldChg>
      <pc:sldChg chg="modSp mod">
        <pc:chgData name="Rachel Edwards" userId="bf850fb1-0f51-43c0-a5b4-7c0e1f9dc4ec" providerId="ADAL" clId="{6A74771A-7C40-4A54-B851-7184B39C81E5}" dt="2021-02-18T17:00:46.924" v="282" actId="6549"/>
        <pc:sldMkLst>
          <pc:docMk/>
          <pc:sldMk cId="498459332" sldId="353"/>
        </pc:sldMkLst>
        <pc:spChg chg="mod">
          <ac:chgData name="Rachel Edwards" userId="bf850fb1-0f51-43c0-a5b4-7c0e1f9dc4ec" providerId="ADAL" clId="{6A74771A-7C40-4A54-B851-7184B39C81E5}" dt="2021-02-18T17:00:46.924" v="282" actId="6549"/>
          <ac:spMkLst>
            <pc:docMk/>
            <pc:sldMk cId="498459332" sldId="353"/>
            <ac:spMk id="6" creationId="{6B414B8F-37D7-44B7-B110-F3C7F1F106EF}"/>
          </ac:spMkLst>
        </pc:spChg>
      </pc:sldChg>
      <pc:sldChg chg="modSp mod">
        <pc:chgData name="Rachel Edwards" userId="bf850fb1-0f51-43c0-a5b4-7c0e1f9dc4ec" providerId="ADAL" clId="{6A74771A-7C40-4A54-B851-7184B39C81E5}" dt="2021-02-18T17:00:25.323" v="280" actId="14734"/>
        <pc:sldMkLst>
          <pc:docMk/>
          <pc:sldMk cId="337376142" sldId="354"/>
        </pc:sldMkLst>
        <pc:spChg chg="mod">
          <ac:chgData name="Rachel Edwards" userId="bf850fb1-0f51-43c0-a5b4-7c0e1f9dc4ec" providerId="ADAL" clId="{6A74771A-7C40-4A54-B851-7184B39C81E5}" dt="2021-02-18T16:57:08.169" v="183" actId="6549"/>
          <ac:spMkLst>
            <pc:docMk/>
            <pc:sldMk cId="337376142" sldId="354"/>
            <ac:spMk id="6" creationId="{6B414B8F-37D7-44B7-B110-F3C7F1F106EF}"/>
          </ac:spMkLst>
        </pc:spChg>
        <pc:graphicFrameChg chg="modGraphic">
          <ac:chgData name="Rachel Edwards" userId="bf850fb1-0f51-43c0-a5b4-7c0e1f9dc4ec" providerId="ADAL" clId="{6A74771A-7C40-4A54-B851-7184B39C81E5}" dt="2021-02-18T17:00:25.323" v="280" actId="14734"/>
          <ac:graphicFrameMkLst>
            <pc:docMk/>
            <pc:sldMk cId="337376142" sldId="354"/>
            <ac:graphicFrameMk id="2" creationId="{3F637611-3B3F-4994-939D-C9D19F07868E}"/>
          </ac:graphicFrameMkLst>
        </pc:graphicFrameChg>
      </pc:sldChg>
      <pc:sldChg chg="modSp mod">
        <pc:chgData name="Rachel Edwards" userId="bf850fb1-0f51-43c0-a5b4-7c0e1f9dc4ec" providerId="ADAL" clId="{6A74771A-7C40-4A54-B851-7184B39C81E5}" dt="2021-02-18T17:00:38.157" v="281" actId="20577"/>
        <pc:sldMkLst>
          <pc:docMk/>
          <pc:sldMk cId="528157064" sldId="355"/>
        </pc:sldMkLst>
        <pc:spChg chg="mod">
          <ac:chgData name="Rachel Edwards" userId="bf850fb1-0f51-43c0-a5b4-7c0e1f9dc4ec" providerId="ADAL" clId="{6A74771A-7C40-4A54-B851-7184B39C81E5}" dt="2021-02-18T17:00:38.157" v="281" actId="20577"/>
          <ac:spMkLst>
            <pc:docMk/>
            <pc:sldMk cId="528157064" sldId="355"/>
            <ac:spMk id="6" creationId="{6B414B8F-37D7-44B7-B110-F3C7F1F106EF}"/>
          </ac:spMkLst>
        </pc:spChg>
        <pc:graphicFrameChg chg="modGraphic">
          <ac:chgData name="Rachel Edwards" userId="bf850fb1-0f51-43c0-a5b4-7c0e1f9dc4ec" providerId="ADAL" clId="{6A74771A-7C40-4A54-B851-7184B39C81E5}" dt="2021-02-18T16:58:13.659" v="210" actId="2165"/>
          <ac:graphicFrameMkLst>
            <pc:docMk/>
            <pc:sldMk cId="528157064" sldId="355"/>
            <ac:graphicFrameMk id="2" creationId="{3F637611-3B3F-4994-939D-C9D19F07868E}"/>
          </ac:graphicFrameMkLst>
        </pc:graphicFrameChg>
      </pc:sldChg>
      <pc:sldChg chg="modSp mod">
        <pc:chgData name="Rachel Edwards" userId="bf850fb1-0f51-43c0-a5b4-7c0e1f9dc4ec" providerId="ADAL" clId="{6A74771A-7C40-4A54-B851-7184B39C81E5}" dt="2021-02-18T17:02:39.655" v="285" actId="20577"/>
        <pc:sldMkLst>
          <pc:docMk/>
          <pc:sldMk cId="1117383722" sldId="356"/>
        </pc:sldMkLst>
        <pc:spChg chg="mod">
          <ac:chgData name="Rachel Edwards" userId="bf850fb1-0f51-43c0-a5b4-7c0e1f9dc4ec" providerId="ADAL" clId="{6A74771A-7C40-4A54-B851-7184B39C81E5}" dt="2021-02-18T17:02:39.655" v="285" actId="20577"/>
          <ac:spMkLst>
            <pc:docMk/>
            <pc:sldMk cId="1117383722" sldId="356"/>
            <ac:spMk id="4" creationId="{30EC622E-5515-4883-A1C8-E53862F1EF9D}"/>
          </ac:spMkLst>
        </pc:spChg>
      </pc:sldChg>
    </pc:docChg>
  </pc:docChgLst>
  <pc:docChgLst>
    <pc:chgData name="Budd, Catrin" userId="fea9ebf3-9c93-4cc1-9152-245cee1c9216" providerId="ADAL" clId="{C3D400AA-CBAE-4A05-AE3B-2F49164364B4}"/>
    <pc:docChg chg="undo custSel addSld delSld modSld">
      <pc:chgData name="Budd, Catrin" userId="fea9ebf3-9c93-4cc1-9152-245cee1c9216" providerId="ADAL" clId="{C3D400AA-CBAE-4A05-AE3B-2F49164364B4}" dt="2021-11-23T17:24:39.396" v="47" actId="20577"/>
      <pc:docMkLst>
        <pc:docMk/>
      </pc:docMkLst>
      <pc:sldChg chg="modSp mod">
        <pc:chgData name="Budd, Catrin" userId="fea9ebf3-9c93-4cc1-9152-245cee1c9216" providerId="ADAL" clId="{C3D400AA-CBAE-4A05-AE3B-2F49164364B4}" dt="2021-11-23T17:24:39.396" v="47" actId="20577"/>
        <pc:sldMkLst>
          <pc:docMk/>
          <pc:sldMk cId="508971261" sldId="256"/>
        </pc:sldMkLst>
        <pc:spChg chg="mod">
          <ac:chgData name="Budd, Catrin" userId="fea9ebf3-9c93-4cc1-9152-245cee1c9216" providerId="ADAL" clId="{C3D400AA-CBAE-4A05-AE3B-2F49164364B4}" dt="2021-11-23T17:24:39.396" v="47" actId="20577"/>
          <ac:spMkLst>
            <pc:docMk/>
            <pc:sldMk cId="508971261" sldId="256"/>
            <ac:spMk id="8" creationId="{768E4465-F1DC-460B-BC50-20BEB80F9902}"/>
          </ac:spMkLst>
        </pc:spChg>
      </pc:sldChg>
      <pc:sldChg chg="modSp del mod">
        <pc:chgData name="Budd, Catrin" userId="fea9ebf3-9c93-4cc1-9152-245cee1c9216" providerId="ADAL" clId="{C3D400AA-CBAE-4A05-AE3B-2F49164364B4}" dt="2021-11-23T17:24:14.198" v="42" actId="2696"/>
        <pc:sldMkLst>
          <pc:docMk/>
          <pc:sldMk cId="2896650676" sldId="302"/>
        </pc:sldMkLst>
        <pc:spChg chg="mod">
          <ac:chgData name="Budd, Catrin" userId="fea9ebf3-9c93-4cc1-9152-245cee1c9216" providerId="ADAL" clId="{C3D400AA-CBAE-4A05-AE3B-2F49164364B4}" dt="2021-11-23T11:09:20.372" v="6" actId="400"/>
          <ac:spMkLst>
            <pc:docMk/>
            <pc:sldMk cId="2896650676" sldId="302"/>
            <ac:spMk id="6" creationId="{FA74730D-E073-4C56-B955-65F4A26AB3CB}"/>
          </ac:spMkLst>
        </pc:spChg>
        <pc:spChg chg="mod">
          <ac:chgData name="Budd, Catrin" userId="fea9ebf3-9c93-4cc1-9152-245cee1c9216" providerId="ADAL" clId="{C3D400AA-CBAE-4A05-AE3B-2F49164364B4}" dt="2021-11-23T11:09:31.423" v="8" actId="400"/>
          <ac:spMkLst>
            <pc:docMk/>
            <pc:sldMk cId="2896650676" sldId="302"/>
            <ac:spMk id="7" creationId="{8BF45B78-C063-4924-86B2-C40493058BEE}"/>
          </ac:spMkLst>
        </pc:spChg>
      </pc:sldChg>
      <pc:sldChg chg="modSp add del mod">
        <pc:chgData name="Budd, Catrin" userId="fea9ebf3-9c93-4cc1-9152-245cee1c9216" providerId="ADAL" clId="{C3D400AA-CBAE-4A05-AE3B-2F49164364B4}" dt="2021-11-23T17:24:09.186" v="40" actId="2696"/>
        <pc:sldMkLst>
          <pc:docMk/>
          <pc:sldMk cId="1228348013" sldId="310"/>
        </pc:sldMkLst>
        <pc:spChg chg="mod">
          <ac:chgData name="Budd, Catrin" userId="fea9ebf3-9c93-4cc1-9152-245cee1c9216" providerId="ADAL" clId="{C3D400AA-CBAE-4A05-AE3B-2F49164364B4}" dt="2021-11-23T10:59:26.285" v="1" actId="400"/>
          <ac:spMkLst>
            <pc:docMk/>
            <pc:sldMk cId="1228348013" sldId="310"/>
            <ac:spMk id="3" creationId="{00000000-0000-0000-0000-000000000000}"/>
          </ac:spMkLst>
        </pc:spChg>
        <pc:spChg chg="mod">
          <ac:chgData name="Budd, Catrin" userId="fea9ebf3-9c93-4cc1-9152-245cee1c9216" providerId="ADAL" clId="{C3D400AA-CBAE-4A05-AE3B-2F49164364B4}" dt="2021-11-23T11:09:05.585" v="4" actId="400"/>
          <ac:spMkLst>
            <pc:docMk/>
            <pc:sldMk cId="1228348013" sldId="310"/>
            <ac:spMk id="6" creationId="{6798F4A4-050D-40AC-9967-D4B3E3ADC59C}"/>
          </ac:spMkLst>
        </pc:spChg>
      </pc:sldChg>
      <pc:sldChg chg="modSp del mod">
        <pc:chgData name="Budd, Catrin" userId="fea9ebf3-9c93-4cc1-9152-245cee1c9216" providerId="ADAL" clId="{C3D400AA-CBAE-4A05-AE3B-2F49164364B4}" dt="2021-11-23T17:24:21.389" v="45" actId="2696"/>
        <pc:sldMkLst>
          <pc:docMk/>
          <pc:sldMk cId="441937030" sldId="318"/>
        </pc:sldMkLst>
        <pc:spChg chg="mod">
          <ac:chgData name="Budd, Catrin" userId="fea9ebf3-9c93-4cc1-9152-245cee1c9216" providerId="ADAL" clId="{C3D400AA-CBAE-4A05-AE3B-2F49164364B4}" dt="2021-11-23T11:16:06.804" v="20" actId="400"/>
          <ac:spMkLst>
            <pc:docMk/>
            <pc:sldMk cId="441937030" sldId="318"/>
            <ac:spMk id="5" creationId="{8069E306-5166-4B74-9C74-D26A3A9DFF87}"/>
          </ac:spMkLst>
        </pc:spChg>
        <pc:spChg chg="mod">
          <ac:chgData name="Budd, Catrin" userId="fea9ebf3-9c93-4cc1-9152-245cee1c9216" providerId="ADAL" clId="{C3D400AA-CBAE-4A05-AE3B-2F49164364B4}" dt="2021-11-23T11:16:02.921" v="19" actId="400"/>
          <ac:spMkLst>
            <pc:docMk/>
            <pc:sldMk cId="441937030" sldId="318"/>
            <ac:spMk id="6" creationId="{211FB9F3-C975-4D28-BD90-5399A62DDEA6}"/>
          </ac:spMkLst>
        </pc:spChg>
      </pc:sldChg>
      <pc:sldChg chg="modSp del mod">
        <pc:chgData name="Budd, Catrin" userId="fea9ebf3-9c93-4cc1-9152-245cee1c9216" providerId="ADAL" clId="{C3D400AA-CBAE-4A05-AE3B-2F49164364B4}" dt="2021-11-23T17:24:19.325" v="44" actId="2696"/>
        <pc:sldMkLst>
          <pc:docMk/>
          <pc:sldMk cId="1301022786" sldId="319"/>
        </pc:sldMkLst>
        <pc:spChg chg="mod">
          <ac:chgData name="Budd, Catrin" userId="fea9ebf3-9c93-4cc1-9152-245cee1c9216" providerId="ADAL" clId="{C3D400AA-CBAE-4A05-AE3B-2F49164364B4}" dt="2021-11-23T11:14:37.779" v="15" actId="400"/>
          <ac:spMkLst>
            <pc:docMk/>
            <pc:sldMk cId="1301022786" sldId="319"/>
            <ac:spMk id="4" creationId="{789E6038-B0A3-4D44-81B4-E9CCBD371AC3}"/>
          </ac:spMkLst>
        </pc:spChg>
        <pc:spChg chg="mod">
          <ac:chgData name="Budd, Catrin" userId="fea9ebf3-9c93-4cc1-9152-245cee1c9216" providerId="ADAL" clId="{C3D400AA-CBAE-4A05-AE3B-2F49164364B4}" dt="2021-11-23T11:15:33.439" v="18" actId="400"/>
          <ac:spMkLst>
            <pc:docMk/>
            <pc:sldMk cId="1301022786" sldId="319"/>
            <ac:spMk id="6" creationId="{6B414B8F-37D7-44B7-B110-F3C7F1F106EF}"/>
          </ac:spMkLst>
        </pc:spChg>
      </pc:sldChg>
      <pc:sldChg chg="modSp del mod">
        <pc:chgData name="Budd, Catrin" userId="fea9ebf3-9c93-4cc1-9152-245cee1c9216" providerId="ADAL" clId="{C3D400AA-CBAE-4A05-AE3B-2F49164364B4}" dt="2021-11-23T17:23:51.096" v="36" actId="2696"/>
        <pc:sldMkLst>
          <pc:docMk/>
          <pc:sldMk cId="2734437637" sldId="321"/>
        </pc:sldMkLst>
        <pc:spChg chg="mod">
          <ac:chgData name="Budd, Catrin" userId="fea9ebf3-9c93-4cc1-9152-245cee1c9216" providerId="ADAL" clId="{C3D400AA-CBAE-4A05-AE3B-2F49164364B4}" dt="2021-11-23T11:18:28.169" v="26" actId="400"/>
          <ac:spMkLst>
            <pc:docMk/>
            <pc:sldMk cId="2734437637" sldId="321"/>
            <ac:spMk id="4" creationId="{30EC622E-5515-4883-A1C8-E53862F1EF9D}"/>
          </ac:spMkLst>
        </pc:spChg>
      </pc:sldChg>
      <pc:sldChg chg="modSp del mod">
        <pc:chgData name="Budd, Catrin" userId="fea9ebf3-9c93-4cc1-9152-245cee1c9216" providerId="ADAL" clId="{C3D400AA-CBAE-4A05-AE3B-2F49164364B4}" dt="2021-11-23T17:23:48.176" v="35" actId="2696"/>
        <pc:sldMkLst>
          <pc:docMk/>
          <pc:sldMk cId="3775335939" sldId="330"/>
        </pc:sldMkLst>
        <pc:spChg chg="mod">
          <ac:chgData name="Budd, Catrin" userId="fea9ebf3-9c93-4cc1-9152-245cee1c9216" providerId="ADAL" clId="{C3D400AA-CBAE-4A05-AE3B-2F49164364B4}" dt="2021-11-23T11:18:39.880" v="27" actId="400"/>
          <ac:spMkLst>
            <pc:docMk/>
            <pc:sldMk cId="3775335939" sldId="330"/>
            <ac:spMk id="4" creationId="{7D5E3B64-5172-48A6-83E9-72AC3D8EFAF4}"/>
          </ac:spMkLst>
        </pc:spChg>
      </pc:sldChg>
      <pc:sldChg chg="modSp del mod">
        <pc:chgData name="Budd, Catrin" userId="fea9ebf3-9c93-4cc1-9152-245cee1c9216" providerId="ADAL" clId="{C3D400AA-CBAE-4A05-AE3B-2F49164364B4}" dt="2021-11-23T17:24:16.680" v="43" actId="2696"/>
        <pc:sldMkLst>
          <pc:docMk/>
          <pc:sldMk cId="201005006" sldId="331"/>
        </pc:sldMkLst>
        <pc:spChg chg="mod">
          <ac:chgData name="Budd, Catrin" userId="fea9ebf3-9c93-4cc1-9152-245cee1c9216" providerId="ADAL" clId="{C3D400AA-CBAE-4A05-AE3B-2F49164364B4}" dt="2021-11-23T11:09:52.082" v="9" actId="400"/>
          <ac:spMkLst>
            <pc:docMk/>
            <pc:sldMk cId="201005006" sldId="331"/>
            <ac:spMk id="6" creationId="{FA74730D-E073-4C56-B955-65F4A26AB3CB}"/>
          </ac:spMkLst>
        </pc:spChg>
        <pc:spChg chg="mod">
          <ac:chgData name="Budd, Catrin" userId="fea9ebf3-9c93-4cc1-9152-245cee1c9216" providerId="ADAL" clId="{C3D400AA-CBAE-4A05-AE3B-2F49164364B4}" dt="2021-11-23T11:14:13.415" v="13" actId="400"/>
          <ac:spMkLst>
            <pc:docMk/>
            <pc:sldMk cId="201005006" sldId="331"/>
            <ac:spMk id="7" creationId="{8BF45B78-C063-4924-86B2-C40493058BEE}"/>
          </ac:spMkLst>
        </pc:spChg>
      </pc:sldChg>
      <pc:sldChg chg="modSp del mod">
        <pc:chgData name="Budd, Catrin" userId="fea9ebf3-9c93-4cc1-9152-245cee1c9216" providerId="ADAL" clId="{C3D400AA-CBAE-4A05-AE3B-2F49164364B4}" dt="2021-11-23T17:24:11.780" v="41" actId="2696"/>
        <pc:sldMkLst>
          <pc:docMk/>
          <pc:sldMk cId="3357169510" sldId="332"/>
        </pc:sldMkLst>
        <pc:spChg chg="mod">
          <ac:chgData name="Budd, Catrin" userId="fea9ebf3-9c93-4cc1-9152-245cee1c9216" providerId="ADAL" clId="{C3D400AA-CBAE-4A05-AE3B-2F49164364B4}" dt="2021-11-23T11:08:55.357" v="2" actId="400"/>
          <ac:spMkLst>
            <pc:docMk/>
            <pc:sldMk cId="3357169510" sldId="332"/>
            <ac:spMk id="3" creationId="{00000000-0000-0000-0000-000000000000}"/>
          </ac:spMkLst>
        </pc:spChg>
        <pc:spChg chg="mod">
          <ac:chgData name="Budd, Catrin" userId="fea9ebf3-9c93-4cc1-9152-245cee1c9216" providerId="ADAL" clId="{C3D400AA-CBAE-4A05-AE3B-2F49164364B4}" dt="2021-11-23T11:08:59.047" v="3" actId="400"/>
          <ac:spMkLst>
            <pc:docMk/>
            <pc:sldMk cId="3357169510" sldId="332"/>
            <ac:spMk id="6" creationId="{6798F4A4-050D-40AC-9967-D4B3E3ADC59C}"/>
          </ac:spMkLst>
        </pc:spChg>
      </pc:sldChg>
      <pc:sldChg chg="modSp del mod">
        <pc:chgData name="Budd, Catrin" userId="fea9ebf3-9c93-4cc1-9152-245cee1c9216" providerId="ADAL" clId="{C3D400AA-CBAE-4A05-AE3B-2F49164364B4}" dt="2021-11-23T17:23:58.671" v="38" actId="2696"/>
        <pc:sldMkLst>
          <pc:docMk/>
          <pc:sldMk cId="4184239432" sldId="339"/>
        </pc:sldMkLst>
        <pc:spChg chg="mod">
          <ac:chgData name="Budd, Catrin" userId="fea9ebf3-9c93-4cc1-9152-245cee1c9216" providerId="ADAL" clId="{C3D400AA-CBAE-4A05-AE3B-2F49164364B4}" dt="2021-11-23T15:27:05.719" v="30" actId="400"/>
          <ac:spMkLst>
            <pc:docMk/>
            <pc:sldMk cId="4184239432" sldId="339"/>
            <ac:spMk id="5" creationId="{B12AF7AD-E6F9-4927-B4C5-0758E415D70F}"/>
          </ac:spMkLst>
        </pc:spChg>
        <pc:spChg chg="mod">
          <ac:chgData name="Budd, Catrin" userId="fea9ebf3-9c93-4cc1-9152-245cee1c9216" providerId="ADAL" clId="{C3D400AA-CBAE-4A05-AE3B-2F49164364B4}" dt="2021-11-23T15:27:00.358" v="29" actId="400"/>
          <ac:spMkLst>
            <pc:docMk/>
            <pc:sldMk cId="4184239432" sldId="339"/>
            <ac:spMk id="6" creationId="{8FE6E631-33AE-4BF8-9811-2508E556599F}"/>
          </ac:spMkLst>
        </pc:spChg>
      </pc:sldChg>
      <pc:sldChg chg="modSp del mod">
        <pc:chgData name="Budd, Catrin" userId="fea9ebf3-9c93-4cc1-9152-245cee1c9216" providerId="ADAL" clId="{C3D400AA-CBAE-4A05-AE3B-2F49164364B4}" dt="2021-11-23T17:24:23.817" v="46" actId="2696"/>
        <pc:sldMkLst>
          <pc:docMk/>
          <pc:sldMk cId="2787293322" sldId="346"/>
        </pc:sldMkLst>
        <pc:spChg chg="mod">
          <ac:chgData name="Budd, Catrin" userId="fea9ebf3-9c93-4cc1-9152-245cee1c9216" providerId="ADAL" clId="{C3D400AA-CBAE-4A05-AE3B-2F49164364B4}" dt="2021-11-23T11:16:24.818" v="21" actId="400"/>
          <ac:spMkLst>
            <pc:docMk/>
            <pc:sldMk cId="2787293322" sldId="346"/>
            <ac:spMk id="6" creationId="{6B414B8F-37D7-44B7-B110-F3C7F1F106EF}"/>
          </ac:spMkLst>
        </pc:spChg>
      </pc:sldChg>
      <pc:sldChg chg="modSp mod">
        <pc:chgData name="Budd, Catrin" userId="fea9ebf3-9c93-4cc1-9152-245cee1c9216" providerId="ADAL" clId="{C3D400AA-CBAE-4A05-AE3B-2F49164364B4}" dt="2021-11-23T15:26:05.836" v="28" actId="400"/>
        <pc:sldMkLst>
          <pc:docMk/>
          <pc:sldMk cId="32028209" sldId="348"/>
        </pc:sldMkLst>
        <pc:spChg chg="mod">
          <ac:chgData name="Budd, Catrin" userId="fea9ebf3-9c93-4cc1-9152-245cee1c9216" providerId="ADAL" clId="{C3D400AA-CBAE-4A05-AE3B-2F49164364B4}" dt="2021-11-23T15:26:05.836" v="28" actId="400"/>
          <ac:spMkLst>
            <pc:docMk/>
            <pc:sldMk cId="32028209" sldId="348"/>
            <ac:spMk id="6" creationId="{6B414B8F-37D7-44B7-B110-F3C7F1F106EF}"/>
          </ac:spMkLst>
        </pc:spChg>
      </pc:sldChg>
      <pc:sldChg chg="modSp del mod">
        <pc:chgData name="Budd, Catrin" userId="fea9ebf3-9c93-4cc1-9152-245cee1c9216" providerId="ADAL" clId="{C3D400AA-CBAE-4A05-AE3B-2F49164364B4}" dt="2021-11-23T17:24:03.333" v="39" actId="2696"/>
        <pc:sldMkLst>
          <pc:docMk/>
          <pc:sldMk cId="455897600" sldId="351"/>
        </pc:sldMkLst>
        <pc:spChg chg="mod">
          <ac:chgData name="Budd, Catrin" userId="fea9ebf3-9c93-4cc1-9152-245cee1c9216" providerId="ADAL" clId="{C3D400AA-CBAE-4A05-AE3B-2F49164364B4}" dt="2021-11-23T11:17:25.327" v="24" actId="400"/>
          <ac:spMkLst>
            <pc:docMk/>
            <pc:sldMk cId="455897600" sldId="351"/>
            <ac:spMk id="6" creationId="{6B414B8F-37D7-44B7-B110-F3C7F1F106EF}"/>
          </ac:spMkLst>
        </pc:spChg>
      </pc:sldChg>
      <pc:sldChg chg="modSp del mod">
        <pc:chgData name="Budd, Catrin" userId="fea9ebf3-9c93-4cc1-9152-245cee1c9216" providerId="ADAL" clId="{C3D400AA-CBAE-4A05-AE3B-2F49164364B4}" dt="2021-11-23T17:23:53.999" v="37" actId="2696"/>
        <pc:sldMkLst>
          <pc:docMk/>
          <pc:sldMk cId="1117383722" sldId="356"/>
        </pc:sldMkLst>
        <pc:spChg chg="mod">
          <ac:chgData name="Budd, Catrin" userId="fea9ebf3-9c93-4cc1-9152-245cee1c9216" providerId="ADAL" clId="{C3D400AA-CBAE-4A05-AE3B-2F49164364B4}" dt="2021-11-23T15:27:39.214" v="31" actId="400"/>
          <ac:spMkLst>
            <pc:docMk/>
            <pc:sldMk cId="1117383722" sldId="356"/>
            <ac:spMk id="4" creationId="{30EC622E-5515-4883-A1C8-E53862F1EF9D}"/>
          </ac:spMkLst>
        </pc:spChg>
        <pc:spChg chg="mod">
          <ac:chgData name="Budd, Catrin" userId="fea9ebf3-9c93-4cc1-9152-245cee1c9216" providerId="ADAL" clId="{C3D400AA-CBAE-4A05-AE3B-2F49164364B4}" dt="2021-11-23T15:27:46.296" v="32" actId="400"/>
          <ac:spMkLst>
            <pc:docMk/>
            <pc:sldMk cId="1117383722" sldId="356"/>
            <ac:spMk id="5" creationId="{AD0FA79A-13A3-4CC4-A490-0BF2EA709695}"/>
          </ac:spMkLst>
        </pc:spChg>
      </pc:sldChg>
    </pc:docChg>
  </pc:docChgLst>
  <pc:docChgLst>
    <pc:chgData name="Jaques, Hilary" userId="60e07e59-4edc-45ee-8918-2d1f5d4338f7" providerId="ADAL" clId="{CAFA79D3-1BE2-4032-AA2B-CA448F4AAB0F}"/>
    <pc:docChg chg="modSld">
      <pc:chgData name="Jaques, Hilary" userId="60e07e59-4edc-45ee-8918-2d1f5d4338f7" providerId="ADAL" clId="{CAFA79D3-1BE2-4032-AA2B-CA448F4AAB0F}" dt="2021-03-09T16:37:12.906" v="15" actId="20577"/>
      <pc:docMkLst>
        <pc:docMk/>
      </pc:docMkLst>
      <pc:sldChg chg="modSp">
        <pc:chgData name="Jaques, Hilary" userId="60e07e59-4edc-45ee-8918-2d1f5d4338f7" providerId="ADAL" clId="{CAFA79D3-1BE2-4032-AA2B-CA448F4AAB0F}" dt="2021-03-09T16:17:48.275" v="0" actId="20577"/>
        <pc:sldMkLst>
          <pc:docMk/>
          <pc:sldMk cId="508971261" sldId="256"/>
        </pc:sldMkLst>
        <pc:spChg chg="mod">
          <ac:chgData name="Jaques, Hilary" userId="60e07e59-4edc-45ee-8918-2d1f5d4338f7" providerId="ADAL" clId="{CAFA79D3-1BE2-4032-AA2B-CA448F4AAB0F}" dt="2021-03-09T16:17:48.275" v="0" actId="20577"/>
          <ac:spMkLst>
            <pc:docMk/>
            <pc:sldMk cId="508971261" sldId="256"/>
            <ac:spMk id="8" creationId="{768E4465-F1DC-460B-BC50-20BEB80F9902}"/>
          </ac:spMkLst>
        </pc:spChg>
      </pc:sldChg>
      <pc:sldChg chg="modSp">
        <pc:chgData name="Jaques, Hilary" userId="60e07e59-4edc-45ee-8918-2d1f5d4338f7" providerId="ADAL" clId="{CAFA79D3-1BE2-4032-AA2B-CA448F4AAB0F}" dt="2021-03-09T16:37:12.906" v="15" actId="20577"/>
        <pc:sldMkLst>
          <pc:docMk/>
          <pc:sldMk cId="4052991497" sldId="300"/>
        </pc:sldMkLst>
        <pc:spChg chg="mod">
          <ac:chgData name="Jaques, Hilary" userId="60e07e59-4edc-45ee-8918-2d1f5d4338f7" providerId="ADAL" clId="{CAFA79D3-1BE2-4032-AA2B-CA448F4AAB0F}" dt="2021-03-09T16:37:12.906" v="15" actId="20577"/>
          <ac:spMkLst>
            <pc:docMk/>
            <pc:sldMk cId="4052991497" sldId="300"/>
            <ac:spMk id="4" creationId="{00000000-0000-0000-0000-000000000000}"/>
          </ac:spMkLst>
        </pc:spChg>
      </pc:sldChg>
      <pc:sldChg chg="modSp">
        <pc:chgData name="Jaques, Hilary" userId="60e07e59-4edc-45ee-8918-2d1f5d4338f7" providerId="ADAL" clId="{CAFA79D3-1BE2-4032-AA2B-CA448F4AAB0F}" dt="2021-03-09T16:18:21.650" v="3" actId="6549"/>
        <pc:sldMkLst>
          <pc:docMk/>
          <pc:sldMk cId="2896650676" sldId="302"/>
        </pc:sldMkLst>
        <pc:spChg chg="mod">
          <ac:chgData name="Jaques, Hilary" userId="60e07e59-4edc-45ee-8918-2d1f5d4338f7" providerId="ADAL" clId="{CAFA79D3-1BE2-4032-AA2B-CA448F4AAB0F}" dt="2021-03-09T16:18:21.650" v="3" actId="6549"/>
          <ac:spMkLst>
            <pc:docMk/>
            <pc:sldMk cId="2896650676" sldId="302"/>
            <ac:spMk id="7" creationId="{8BF45B78-C063-4924-86B2-C40493058BEE}"/>
          </ac:spMkLst>
        </pc:spChg>
      </pc:sldChg>
      <pc:sldChg chg="modSp">
        <pc:chgData name="Jaques, Hilary" userId="60e07e59-4edc-45ee-8918-2d1f5d4338f7" providerId="ADAL" clId="{CAFA79D3-1BE2-4032-AA2B-CA448F4AAB0F}" dt="2021-03-09T16:37:01.904" v="13" actId="20577"/>
        <pc:sldMkLst>
          <pc:docMk/>
          <pc:sldMk cId="2734437637" sldId="321"/>
        </pc:sldMkLst>
        <pc:spChg chg="mod">
          <ac:chgData name="Jaques, Hilary" userId="60e07e59-4edc-45ee-8918-2d1f5d4338f7" providerId="ADAL" clId="{CAFA79D3-1BE2-4032-AA2B-CA448F4AAB0F}" dt="2021-03-09T16:37:01.904" v="13" actId="20577"/>
          <ac:spMkLst>
            <pc:docMk/>
            <pc:sldMk cId="2734437637" sldId="321"/>
            <ac:spMk id="4" creationId="{30EC622E-5515-4883-A1C8-E53862F1EF9D}"/>
          </ac:spMkLst>
        </pc:spChg>
      </pc:sldChg>
      <pc:sldChg chg="modSp">
        <pc:chgData name="Jaques, Hilary" userId="60e07e59-4edc-45ee-8918-2d1f5d4338f7" providerId="ADAL" clId="{CAFA79D3-1BE2-4032-AA2B-CA448F4AAB0F}" dt="2021-03-09T16:20:21.678" v="6" actId="13926"/>
        <pc:sldMkLst>
          <pc:docMk/>
          <pc:sldMk cId="201005006" sldId="331"/>
        </pc:sldMkLst>
        <pc:spChg chg="mod">
          <ac:chgData name="Jaques, Hilary" userId="60e07e59-4edc-45ee-8918-2d1f5d4338f7" providerId="ADAL" clId="{CAFA79D3-1BE2-4032-AA2B-CA448F4AAB0F}" dt="2021-03-09T16:20:21.678" v="6" actId="13926"/>
          <ac:spMkLst>
            <pc:docMk/>
            <pc:sldMk cId="201005006" sldId="331"/>
            <ac:spMk id="7" creationId="{8BF45B78-C063-4924-86B2-C40493058BEE}"/>
          </ac:spMkLst>
        </pc:spChg>
      </pc:sldChg>
      <pc:sldChg chg="modSp">
        <pc:chgData name="Jaques, Hilary" userId="60e07e59-4edc-45ee-8918-2d1f5d4338f7" providerId="ADAL" clId="{CAFA79D3-1BE2-4032-AA2B-CA448F4AAB0F}" dt="2021-03-09T16:18:11.098" v="1" actId="20577"/>
        <pc:sldMkLst>
          <pc:docMk/>
          <pc:sldMk cId="3357169510" sldId="332"/>
        </pc:sldMkLst>
        <pc:spChg chg="mod">
          <ac:chgData name="Jaques, Hilary" userId="60e07e59-4edc-45ee-8918-2d1f5d4338f7" providerId="ADAL" clId="{CAFA79D3-1BE2-4032-AA2B-CA448F4AAB0F}" dt="2021-03-09T16:18:11.098" v="1" actId="20577"/>
          <ac:spMkLst>
            <pc:docMk/>
            <pc:sldMk cId="3357169510" sldId="332"/>
            <ac:spMk id="3" creationId="{00000000-0000-0000-0000-000000000000}"/>
          </ac:spMkLst>
        </pc:spChg>
      </pc:sldChg>
      <pc:sldChg chg="modSp">
        <pc:chgData name="Jaques, Hilary" userId="60e07e59-4edc-45ee-8918-2d1f5d4338f7" providerId="ADAL" clId="{CAFA79D3-1BE2-4032-AA2B-CA448F4AAB0F}" dt="2021-03-09T16:25:29.849" v="7" actId="20577"/>
        <pc:sldMkLst>
          <pc:docMk/>
          <pc:sldMk cId="3427985047" sldId="352"/>
        </pc:sldMkLst>
        <pc:spChg chg="mod">
          <ac:chgData name="Jaques, Hilary" userId="60e07e59-4edc-45ee-8918-2d1f5d4338f7" providerId="ADAL" clId="{CAFA79D3-1BE2-4032-AA2B-CA448F4AAB0F}" dt="2021-03-09T16:25:29.849" v="7" actId="20577"/>
          <ac:spMkLst>
            <pc:docMk/>
            <pc:sldMk cId="3427985047" sldId="352"/>
            <ac:spMk id="6" creationId="{6B414B8F-37D7-44B7-B110-F3C7F1F106EF}"/>
          </ac:spMkLst>
        </pc:spChg>
      </pc:sldChg>
      <pc:sldChg chg="modSp">
        <pc:chgData name="Jaques, Hilary" userId="60e07e59-4edc-45ee-8918-2d1f5d4338f7" providerId="ADAL" clId="{CAFA79D3-1BE2-4032-AA2B-CA448F4AAB0F}" dt="2021-03-09T16:25:37.079" v="8" actId="1076"/>
        <pc:sldMkLst>
          <pc:docMk/>
          <pc:sldMk cId="498459332" sldId="353"/>
        </pc:sldMkLst>
        <pc:graphicFrameChg chg="mod">
          <ac:chgData name="Jaques, Hilary" userId="60e07e59-4edc-45ee-8918-2d1f5d4338f7" providerId="ADAL" clId="{CAFA79D3-1BE2-4032-AA2B-CA448F4AAB0F}" dt="2021-03-09T16:25:37.079" v="8" actId="1076"/>
          <ac:graphicFrameMkLst>
            <pc:docMk/>
            <pc:sldMk cId="498459332" sldId="353"/>
            <ac:graphicFrameMk id="2" creationId="{3F637611-3B3F-4994-939D-C9D19F07868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23/11/2021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236931-8A55-4E8B-8207-8C1889BB1345}" type="slidenum">
              <a:rPr lang="en-GB" smtClean="0"/>
              <a:t>1</a:t>
            </a:fld>
            <a:endParaRPr lang="en-GB"/>
          </a:p>
        </p:txBody>
      </p:sp>
    </p:spTree>
    <p:extLst>
      <p:ext uri="{BB962C8B-B14F-4D97-AF65-F5344CB8AC3E}">
        <p14:creationId xmlns:p14="http://schemas.microsoft.com/office/powerpoint/2010/main" val="56639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23/11/2021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23/11/2021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23/11/2021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ales%20PPTs/Pa%20adnodd.pptx"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68E4465-F1DC-460B-BC50-20BEB80F9902}"/>
              </a:ext>
            </a:extLst>
          </p:cNvPr>
          <p:cNvSpPr>
            <a:spLocks noGrp="1"/>
          </p:cNvSpPr>
          <p:nvPr>
            <p:ph type="ctrTitle"/>
          </p:nvPr>
        </p:nvSpPr>
        <p:spPr>
          <a:xfrm>
            <a:off x="516689" y="2656557"/>
            <a:ext cx="7772400" cy="52364"/>
          </a:xfrm>
        </p:spPr>
        <p:txBody>
          <a:bodyPr>
            <a:normAutofit fontScale="90000"/>
          </a:bodyPr>
          <a:lstStyle/>
          <a:p>
            <a:pPr algn="l"/>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Assessing WJEC </a:t>
            </a:r>
            <a:r>
              <a:rPr lang="en-GB" i="1" dirty="0">
                <a:solidFill>
                  <a:schemeClr val="bg1"/>
                </a:solidFill>
                <a:latin typeface="Arial" panose="020B0604020202020204" pitchFamily="34" charset="0"/>
                <a:cs typeface="Arial" panose="020B0604020202020204" pitchFamily="34" charset="0"/>
              </a:rPr>
              <a:t>GCSE Music</a:t>
            </a:r>
            <a:br>
              <a:rPr lang="en-GB" i="1" dirty="0">
                <a:solidFill>
                  <a:schemeClr val="bg1"/>
                </a:solidFill>
                <a:latin typeface="Arial" panose="020B0604020202020204" pitchFamily="34" charset="0"/>
                <a:cs typeface="Arial" panose="020B0604020202020204" pitchFamily="34" charset="0"/>
              </a:rPr>
            </a:br>
            <a:br>
              <a:rPr lang="en-GB" i="1" dirty="0">
                <a:solidFill>
                  <a:schemeClr val="bg1"/>
                </a:solidFill>
                <a:latin typeface="Arial" panose="020B0604020202020204" pitchFamily="34" charset="0"/>
                <a:cs typeface="Arial" panose="020B0604020202020204" pitchFamily="34" charset="0"/>
              </a:rPr>
            </a:br>
            <a:br>
              <a:rPr lang="en-GB" i="1">
                <a:solidFill>
                  <a:schemeClr val="bg1"/>
                </a:solidFill>
                <a:latin typeface="Arial" panose="020B0604020202020204" pitchFamily="34" charset="0"/>
                <a:cs typeface="Arial" panose="020B0604020202020204" pitchFamily="34" charset="0"/>
              </a:rPr>
            </a:br>
            <a:br>
              <a:rPr lang="en-GB" dirty="0"/>
            </a:br>
            <a:r>
              <a:rPr lang="en-GB" i="1" dirty="0"/>
              <a:t> </a:t>
            </a:r>
            <a:endParaRPr lang="en-GB" dirty="0">
              <a:solidFill>
                <a:schemeClr val="bg1"/>
              </a:solidFill>
            </a:endParaRPr>
          </a:p>
        </p:txBody>
      </p:sp>
    </p:spTree>
    <p:extLst>
      <p:ext uri="{BB962C8B-B14F-4D97-AF65-F5344CB8AC3E}">
        <p14:creationId xmlns:p14="http://schemas.microsoft.com/office/powerpoint/2010/main" val="50897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649408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solidFill>
                <a:srgbClr val="FF0000"/>
              </a:solidFill>
            </a:endParaRPr>
          </a:p>
          <a:p>
            <a:endParaRPr lang="en-GB" sz="2400" b="1" dirty="0"/>
          </a:p>
          <a:p>
            <a:pPr algn="ctr"/>
            <a:r>
              <a:rPr lang="en-US" sz="2400" dirty="0">
                <a:latin typeface="Arial" panose="020B0604020202020204" pitchFamily="34" charset="0"/>
                <a:cs typeface="Arial" panose="020B0604020202020204" pitchFamily="34" charset="0"/>
              </a:rPr>
              <a:t>The exemplar provided within the 2018 and 2019 CPD materials contains a range of annotated responses, including a perceptive and detailed response.</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A successful response will be a well-</a:t>
            </a:r>
            <a:r>
              <a:rPr lang="en-US" sz="2400" dirty="0" err="1">
                <a:latin typeface="Arial" panose="020B0604020202020204" pitchFamily="34" charset="0"/>
                <a:cs typeface="Arial" panose="020B0604020202020204" pitchFamily="34" charset="0"/>
              </a:rPr>
              <a:t>organised</a:t>
            </a:r>
            <a:r>
              <a:rPr lang="en-US" sz="2400" dirty="0">
                <a:latin typeface="Arial" panose="020B0604020202020204" pitchFamily="34" charset="0"/>
                <a:cs typeface="Arial" panose="020B0604020202020204" pitchFamily="34" charset="0"/>
              </a:rPr>
              <a:t> discussion of the music which contains appropriate musical information linked to and covering all aspects of the actual question set. It need not be in essay format, but should use appropriate terminology with accurate spelling, punctuation and grammar.  </a:t>
            </a: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338881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5078313"/>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b="1" dirty="0">
              <a:solidFill>
                <a:srgbClr val="FF0000"/>
              </a:solidFill>
            </a:endParaRPr>
          </a:p>
          <a:p>
            <a:pPr algn="ctr"/>
            <a:r>
              <a:rPr lang="en-US" sz="2400" dirty="0">
                <a:latin typeface="Arial" panose="020B0604020202020204" pitchFamily="34" charset="0"/>
                <a:cs typeface="Arial" panose="020B0604020202020204" pitchFamily="34" charset="0"/>
              </a:rPr>
              <a:t>The exemplar provided within the 2018 and 2019 CPD materials contains a range of annotated responses, including inconsistent and limited responses.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A less successful response will be poorly </a:t>
            </a:r>
            <a:r>
              <a:rPr lang="en-US" sz="2400" dirty="0" err="1">
                <a:latin typeface="Arial" panose="020B0604020202020204" pitchFamily="34" charset="0"/>
                <a:cs typeface="Arial" panose="020B0604020202020204" pitchFamily="34" charset="0"/>
              </a:rPr>
              <a:t>organised</a:t>
            </a:r>
            <a:r>
              <a:rPr lang="en-US" sz="2400" dirty="0">
                <a:latin typeface="Arial" panose="020B0604020202020204" pitchFamily="34" charset="0"/>
                <a:cs typeface="Arial" panose="020B0604020202020204" pitchFamily="34" charset="0"/>
              </a:rPr>
              <a:t> and contain limited musical information linked to the question set. There will be a lack of </a:t>
            </a:r>
            <a:r>
              <a:rPr lang="en-US" sz="2400">
                <a:latin typeface="Arial" panose="020B0604020202020204" pitchFamily="34" charset="0"/>
                <a:cs typeface="Arial" panose="020B0604020202020204" pitchFamily="34" charset="0"/>
              </a:rPr>
              <a:t>correct musical </a:t>
            </a:r>
            <a:r>
              <a:rPr lang="en-US" sz="2400" dirty="0">
                <a:latin typeface="Arial" panose="020B0604020202020204" pitchFamily="34" charset="0"/>
                <a:cs typeface="Arial" panose="020B0604020202020204" pitchFamily="34" charset="0"/>
              </a:rPr>
              <a:t>terminology with frequent errors in spelling, punctuation and grammar.  </a:t>
            </a:r>
          </a:p>
          <a:p>
            <a:pPr algn="ctr"/>
            <a:endParaRPr lang="en-GB" sz="2400" b="1" dirty="0"/>
          </a:p>
          <a:p>
            <a:pPr lvl="0"/>
            <a:r>
              <a:rPr lang="en-GB" sz="2000" dirty="0"/>
              <a:t>The comments in the Principal Examiner’s reports will also provide additional guidance on the application of the marking scheme.</a:t>
            </a:r>
          </a:p>
          <a:p>
            <a:pPr lvl="0"/>
            <a:endParaRPr lang="en-GB" sz="2000" dirty="0"/>
          </a:p>
        </p:txBody>
      </p:sp>
    </p:spTree>
    <p:extLst>
      <p:ext uri="{BB962C8B-B14F-4D97-AF65-F5344CB8AC3E}">
        <p14:creationId xmlns:p14="http://schemas.microsoft.com/office/powerpoint/2010/main" val="325048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692696"/>
            <a:ext cx="7772400" cy="1470025"/>
          </a:xfrm>
        </p:spPr>
        <p:txBody>
          <a:bodyPr>
            <a:normAutofit fontScale="90000"/>
          </a:bodyPr>
          <a:lstStyle/>
          <a:p>
            <a:pPr algn="l"/>
            <a:br>
              <a:rPr lang="en-GB" dirty="0">
                <a:solidFill>
                  <a:schemeClr val="bg1"/>
                </a:solidFill>
              </a:rPr>
            </a:br>
            <a:br>
              <a:rPr lang="en-GB" dirty="0">
                <a:solidFill>
                  <a:schemeClr val="bg1"/>
                </a:solidFill>
              </a:rPr>
            </a:br>
            <a:r>
              <a:rPr lang="en-GB" b="1" dirty="0">
                <a:solidFill>
                  <a:schemeClr val="bg1"/>
                </a:solidFill>
                <a:latin typeface="Arial" panose="020B0604020202020204" pitchFamily="34" charset="0"/>
                <a:cs typeface="Arial" panose="020B0604020202020204" pitchFamily="34" charset="0"/>
              </a:rPr>
              <a:t>Any Questions?</a:t>
            </a:r>
            <a:br>
              <a:rPr lang="en-GB" dirty="0">
                <a:solidFill>
                  <a:schemeClr val="bg1"/>
                </a:solidFill>
              </a:rPr>
            </a:br>
            <a:br>
              <a:rPr lang="en-GB" dirty="0">
                <a:solidFill>
                  <a:schemeClr val="bg1"/>
                </a:solidFill>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GB" sz="2700" dirty="0">
                <a:solidFill>
                  <a:schemeClr val="bg1"/>
                </a:solidFill>
              </a:rPr>
            </a:br>
            <a:br>
              <a:rPr lang="en-GB" dirty="0">
                <a:solidFill>
                  <a:schemeClr val="bg1"/>
                </a:solidFill>
              </a:rPr>
            </a:br>
            <a:r>
              <a:rPr lang="en-GB" sz="2200" dirty="0">
                <a:solidFill>
                  <a:schemeClr val="bg1"/>
                </a:solidFill>
                <a:latin typeface="Arial" panose="020B0604020202020204" pitchFamily="34" charset="0"/>
                <a:cs typeface="Arial" panose="020B0604020202020204" pitchFamily="34" charset="0"/>
              </a:rPr>
              <a:t>music@wjec.co.uk</a:t>
            </a:r>
          </a:p>
        </p:txBody>
      </p:sp>
    </p:spTree>
    <p:extLst>
      <p:ext uri="{BB962C8B-B14F-4D97-AF65-F5344CB8AC3E}">
        <p14:creationId xmlns:p14="http://schemas.microsoft.com/office/powerpoint/2010/main" val="405299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dirty="0"/>
              <a:t>Understanding the assessment criteria</a:t>
            </a:r>
          </a:p>
          <a:p>
            <a:pPr lvl="0"/>
            <a:endParaRPr lang="en-GB" sz="2400" b="1" dirty="0"/>
          </a:p>
          <a:p>
            <a:pPr lvl="0"/>
            <a:r>
              <a:rPr lang="en-GB" sz="2200" dirty="0"/>
              <a:t>Marking criteria generally take two forms:</a:t>
            </a:r>
          </a:p>
          <a:p>
            <a:pPr lvl="0"/>
            <a:endParaRPr lang="en-GB" sz="2200" dirty="0"/>
          </a:p>
          <a:p>
            <a:pPr marL="342900" lvl="0" indent="-342900">
              <a:buFont typeface="Arial" panose="020B0604020202020204" pitchFamily="34" charset="0"/>
              <a:buChar char="•"/>
            </a:pPr>
            <a:r>
              <a:rPr lang="en-GB" sz="2200"/>
              <a:t>objective marking - generally for low tariff responses, where knowledge of objective information is being assessed</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the exercising of academic judgement via:</a:t>
            </a:r>
          </a:p>
          <a:p>
            <a:pPr marL="1085850" lvl="1" indent="-342900">
              <a:buFont typeface="Wingdings" panose="05000000000000000000" pitchFamily="2" charset="2"/>
              <a:buChar char="q"/>
            </a:pPr>
            <a:r>
              <a:rPr lang="en-GB" sz="2200" dirty="0"/>
              <a:t>an assessment grid setting out criteria for different levels of response </a:t>
            </a:r>
          </a:p>
          <a:p>
            <a:pPr marL="1085850" lvl="1" indent="-342900">
              <a:buFont typeface="Wingdings" panose="05000000000000000000" pitchFamily="2" charset="2"/>
              <a:buChar char="q"/>
            </a:pPr>
            <a:r>
              <a:rPr lang="en-GB" sz="2200" dirty="0"/>
              <a:t>indicative content, that is, an indication of the kind of content responses may include.</a:t>
            </a:r>
          </a:p>
          <a:p>
            <a:r>
              <a:rPr lang="en-GB" sz="2200" dirty="0"/>
              <a:t> </a:t>
            </a:r>
          </a:p>
          <a:p>
            <a:endParaRPr lang="en-GB" sz="2400" b="1" dirty="0"/>
          </a:p>
        </p:txBody>
      </p:sp>
    </p:spTree>
    <p:extLst>
      <p:ext uri="{BB962C8B-B14F-4D97-AF65-F5344CB8AC3E}">
        <p14:creationId xmlns:p14="http://schemas.microsoft.com/office/powerpoint/2010/main" val="23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Understanding the assessment criteria – objective marking</a:t>
            </a:r>
          </a:p>
          <a:p>
            <a:pPr marL="342900" lvl="0" indent="-342900">
              <a:buFont typeface="Arial" panose="020B0604020202020204" pitchFamily="34" charset="0"/>
              <a:buChar char="•"/>
            </a:pPr>
            <a:r>
              <a:rPr lang="en-GB" dirty="0"/>
              <a:t>For questions assessing objective knowledge, the marking criteria should be applied precisely. Marks should be awarded as indicated and no further subdivision made.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Where the marking criteria list points which </a:t>
            </a:r>
            <a:r>
              <a:rPr lang="en-GB" i="1" dirty="0"/>
              <a:t>may </a:t>
            </a:r>
            <a:r>
              <a:rPr lang="en-GB" dirty="0"/>
              <a:t>be included in learners' answers, the list is not exhaustive and teachers should credit valid alternative responses which are not listed.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In general, credit should be given according to the accuracy and relevance of learners’ answers.</a:t>
            </a:r>
          </a:p>
          <a:p>
            <a:pPr lvl="0"/>
            <a:r>
              <a:rPr lang="en-GB" dirty="0"/>
              <a:t> </a:t>
            </a:r>
          </a:p>
          <a:p>
            <a:pPr lvl="0"/>
            <a:r>
              <a:rPr lang="en-GB" dirty="0"/>
              <a:t>Examples of “objective marking” can be found throughout the GCSE exam, such as in Unit 3 2019, Questions 1 and 2.</a:t>
            </a:r>
          </a:p>
        </p:txBody>
      </p:sp>
    </p:spTree>
    <p:extLst>
      <p:ext uri="{BB962C8B-B14F-4D97-AF65-F5344CB8AC3E}">
        <p14:creationId xmlns:p14="http://schemas.microsoft.com/office/powerpoint/2010/main" val="402689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7686"/>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Understanding the assessment criteria – exercising academic judgement through levels of response marking schemes</a:t>
            </a:r>
          </a:p>
          <a:p>
            <a:pPr marL="342900" lvl="0" indent="-342900">
              <a:buFont typeface="Arial" panose="020B0604020202020204" pitchFamily="34" charset="0"/>
              <a:buChar char="•"/>
            </a:pPr>
            <a:r>
              <a:rPr lang="en-GB" sz="1800" dirty="0"/>
              <a:t>First - identify the appropriate band a learner’s response falls into according to the criteria. Award a band where the learner’s response covers the </a:t>
            </a:r>
            <a:r>
              <a:rPr lang="en-GB" sz="1800" b="1" dirty="0"/>
              <a:t>majority </a:t>
            </a:r>
            <a:r>
              <a:rPr lang="en-GB" sz="1800" dirty="0"/>
              <a:t>of the criteria. </a:t>
            </a:r>
          </a:p>
          <a:p>
            <a:pPr marL="342900" lvl="0" indent="-342900">
              <a:buFont typeface="Arial" panose="020B0604020202020204" pitchFamily="34" charset="0"/>
              <a:buChar char="•"/>
            </a:pPr>
            <a:endParaRPr lang="en-GB" sz="1200" dirty="0"/>
          </a:p>
          <a:p>
            <a:pPr marL="342900" lvl="0" indent="-342900">
              <a:buFont typeface="Arial" panose="020B0604020202020204" pitchFamily="34" charset="0"/>
              <a:buChar char="•"/>
            </a:pPr>
            <a:r>
              <a:rPr lang="en-GB" sz="1800" dirty="0"/>
              <a:t>Second - award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endParaRPr lang="en-GB" sz="1200" dirty="0"/>
          </a:p>
          <a:p>
            <a:pPr marL="342900" lvl="0" indent="-342900">
              <a:buFont typeface="Arial" panose="020B0604020202020204" pitchFamily="34" charset="0"/>
              <a:buChar char="•"/>
            </a:pPr>
            <a:r>
              <a:rPr lang="en-GB" sz="1800"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endParaRPr lang="en-GB" sz="1200" dirty="0"/>
          </a:p>
          <a:p>
            <a:pPr marL="342900" lvl="0" indent="-342900">
              <a:buFont typeface="Arial" panose="020B0604020202020204" pitchFamily="34" charset="0"/>
              <a:buChar char="•"/>
            </a:pPr>
            <a:r>
              <a:rPr lang="en-GB" sz="1800" dirty="0"/>
              <a:t>Indicative content is not exhaustive and other valid responses may be credited.</a:t>
            </a:r>
          </a:p>
          <a:p>
            <a:pPr marL="342900" lvl="0" indent="-342900">
              <a:buFont typeface="Arial" panose="020B0604020202020204" pitchFamily="34" charset="0"/>
              <a:buChar char="•"/>
            </a:pPr>
            <a:endParaRPr lang="en-GB" sz="1200" dirty="0"/>
          </a:p>
          <a:p>
            <a:pPr lvl="0"/>
            <a:r>
              <a:rPr lang="en-GB" sz="1800" dirty="0"/>
              <a:t>An example of a banded marking scheme can be seen in Unit 3 2019, Q8</a:t>
            </a:r>
          </a:p>
        </p:txBody>
      </p:sp>
    </p:spTree>
    <p:extLst>
      <p:ext uri="{BB962C8B-B14F-4D97-AF65-F5344CB8AC3E}">
        <p14:creationId xmlns:p14="http://schemas.microsoft.com/office/powerpoint/2010/main" val="3202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r>
              <a:rPr lang="en-GB" dirty="0"/>
              <a:t>WJEC has a consistent way of addressing rubric infringements across all our qualifications. Below is a list of the possible infringements which sometimes occur for this qualification.</a:t>
            </a:r>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2780621470"/>
              </p:ext>
            </p:extLst>
          </p:nvPr>
        </p:nvGraphicFramePr>
        <p:xfrm>
          <a:off x="558800" y="3429000"/>
          <a:ext cx="7901632" cy="3023801"/>
        </p:xfrm>
        <a:graphic>
          <a:graphicData uri="http://schemas.openxmlformats.org/drawingml/2006/table">
            <a:tbl>
              <a:tblPr firstRow="1" bandRow="1">
                <a:tableStyleId>{5C22544A-7EE6-4342-B048-85BDC9FD1C3A}</a:tableStyleId>
              </a:tblPr>
              <a:tblGrid>
                <a:gridCol w="2501032">
                  <a:extLst>
                    <a:ext uri="{9D8B030D-6E8A-4147-A177-3AD203B41FA5}">
                      <a16:colId xmlns:a16="http://schemas.microsoft.com/office/drawing/2014/main" val="3119963982"/>
                    </a:ext>
                  </a:extLst>
                </a:gridCol>
                <a:gridCol w="5400600">
                  <a:extLst>
                    <a:ext uri="{9D8B030D-6E8A-4147-A177-3AD203B41FA5}">
                      <a16:colId xmlns:a16="http://schemas.microsoft.com/office/drawing/2014/main" val="1991654297"/>
                    </a:ext>
                  </a:extLst>
                </a:gridCol>
              </a:tblGrid>
              <a:tr h="372041">
                <a:tc>
                  <a:txBody>
                    <a:bodyPr/>
                    <a:lstStyle/>
                    <a:p>
                      <a:pPr algn="ctr"/>
                      <a:r>
                        <a:rPr lang="en-GB"/>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372041">
                <a:tc>
                  <a:txBody>
                    <a:bodyPr/>
                    <a:lstStyle/>
                    <a:p>
                      <a:r>
                        <a:rPr lang="en-GB"/>
                        <a:t>Answering more than the stipulated number of questions</a:t>
                      </a:r>
                    </a:p>
                  </a:txBody>
                  <a:tcPr/>
                </a:tc>
                <a:tc>
                  <a:txBody>
                    <a:bodyPr/>
                    <a:lstStyle/>
                    <a:p>
                      <a:pPr marL="285750" lvl="0" indent="-285750">
                        <a:buFont typeface="Arial" panose="020B0604020202020204" pitchFamily="34" charset="0"/>
                        <a:buChar char="•"/>
                      </a:pPr>
                      <a:r>
                        <a:rPr lang="en-GB" sz="1800" kern="1200">
                          <a:solidFill>
                            <a:schemeClr val="dk1"/>
                          </a:solidFill>
                          <a:effectLst/>
                          <a:latin typeface="+mn-lt"/>
                          <a:ea typeface="+mn-ea"/>
                          <a:cs typeface="+mn-cs"/>
                        </a:rPr>
                        <a:t>Mark all optional questions that the learner has attempted.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Determine which of the attempted routes through the rubric elicits the highest mark.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Award highest mark.</a:t>
                      </a:r>
                      <a:endParaRPr lang="en-GB"/>
                    </a:p>
                  </a:txBody>
                  <a:tcPr/>
                </a:tc>
                <a:extLst>
                  <a:ext uri="{0D108BD9-81ED-4DB2-BD59-A6C34878D82A}">
                    <a16:rowId xmlns:a16="http://schemas.microsoft.com/office/drawing/2014/main" val="1646666690"/>
                  </a:ext>
                </a:extLst>
              </a:tr>
              <a:tr h="372041">
                <a:tc>
                  <a:txBody>
                    <a:bodyPr/>
                    <a:lstStyle/>
                    <a:p>
                      <a:r>
                        <a:rPr lang="en-GB" sz="1800" kern="1200">
                          <a:solidFill>
                            <a:schemeClr val="dk1"/>
                          </a:solidFill>
                          <a:effectLst/>
                          <a:latin typeface="+mn-lt"/>
                          <a:ea typeface="+mn-ea"/>
                          <a:cs typeface="+mn-cs"/>
                        </a:rPr>
                        <a:t>Ticking/indicating more than the stipulated number of answers (MCQs)</a:t>
                      </a:r>
                      <a:endParaRPr lang="en-GB"/>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Do not award marks</a:t>
                      </a: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3806886086"/>
              </p:ext>
            </p:extLst>
          </p:nvPr>
        </p:nvGraphicFramePr>
        <p:xfrm>
          <a:off x="558800" y="1935126"/>
          <a:ext cx="7901632" cy="4462072"/>
        </p:xfrm>
        <a:graphic>
          <a:graphicData uri="http://schemas.openxmlformats.org/drawingml/2006/table">
            <a:tbl>
              <a:tblPr firstRow="1" bandRow="1">
                <a:tableStyleId>{5C22544A-7EE6-4342-B048-85BDC9FD1C3A}</a:tableStyleId>
              </a:tblPr>
              <a:tblGrid>
                <a:gridCol w="2285008">
                  <a:extLst>
                    <a:ext uri="{9D8B030D-6E8A-4147-A177-3AD203B41FA5}">
                      <a16:colId xmlns:a16="http://schemas.microsoft.com/office/drawing/2014/main" val="3119963982"/>
                    </a:ext>
                  </a:extLst>
                </a:gridCol>
                <a:gridCol w="5616624">
                  <a:extLst>
                    <a:ext uri="{9D8B030D-6E8A-4147-A177-3AD203B41FA5}">
                      <a16:colId xmlns:a16="http://schemas.microsoft.com/office/drawing/2014/main" val="1991654297"/>
                    </a:ext>
                  </a:extLst>
                </a:gridCol>
              </a:tblGrid>
              <a:tr h="438712">
                <a:tc>
                  <a:txBody>
                    <a:bodyPr/>
                    <a:lstStyle/>
                    <a:p>
                      <a:pPr algn="ctr"/>
                      <a:r>
                        <a:rPr lang="en-GB" dirty="0"/>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2048699">
                <a:tc>
                  <a:txBody>
                    <a:bodyPr/>
                    <a:lstStyle/>
                    <a:p>
                      <a:r>
                        <a:rPr lang="en-GB" sz="1800" kern="1200">
                          <a:solidFill>
                            <a:schemeClr val="dk1"/>
                          </a:solidFill>
                          <a:effectLst/>
                          <a:latin typeface="+mn-lt"/>
                          <a:ea typeface="+mn-ea"/>
                          <a:cs typeface="+mn-cs"/>
                        </a:rPr>
                        <a:t>Answering with the wrong symbol, e.g. ticking instead of crossing, adding a word instead of the symbol provided</a:t>
                      </a:r>
                      <a:endParaRPr lang="en-GB"/>
                    </a:p>
                  </a:txBody>
                  <a:tcPr/>
                </a:tc>
                <a:tc>
                  <a:txBody>
                    <a:bodyPr/>
                    <a:lstStyle/>
                    <a:p>
                      <a:pPr marL="285750" lvl="0" indent="-285750">
                        <a:buFont typeface="Arial" panose="020B0604020202020204" pitchFamily="34" charset="0"/>
                        <a:buChar char="•"/>
                      </a:pPr>
                      <a:r>
                        <a:rPr lang="en-GB" sz="1800" kern="1200">
                          <a:solidFill>
                            <a:schemeClr val="dk1"/>
                          </a:solidFill>
                          <a:effectLst/>
                          <a:latin typeface="+mn-lt"/>
                          <a:ea typeface="+mn-ea"/>
                          <a:cs typeface="+mn-cs"/>
                        </a:rPr>
                        <a:t>Mark wrong symbol as though it were the correct symbol if it is used consistently throughout the question.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If the learner puts a mixture of symbols, and the intention is clear, award marks accordingly. If the intention is ambiguous, mark only the correct symbol, as per the question.</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If a word (from the choices provided with letters) is used instead of the letter, mark as for the letter associated with the word</a:t>
                      </a:r>
                    </a:p>
                    <a:p>
                      <a:pPr marL="285750" lvl="0" indent="-285750">
                        <a:buFont typeface="Arial" panose="020B0604020202020204" pitchFamily="34" charset="0"/>
                        <a:buChar char="•"/>
                      </a:pPr>
                      <a:endParaRPr lang="en-GB"/>
                    </a:p>
                  </a:txBody>
                  <a:tcPr/>
                </a:tc>
                <a:extLst>
                  <a:ext uri="{0D108BD9-81ED-4DB2-BD59-A6C34878D82A}">
                    <a16:rowId xmlns:a16="http://schemas.microsoft.com/office/drawing/2014/main" val="1646666690"/>
                  </a:ext>
                </a:extLst>
              </a:tr>
              <a:tr h="438712">
                <a:tc>
                  <a:txBody>
                    <a:bodyPr/>
                    <a:lstStyle/>
                    <a:p>
                      <a:r>
                        <a:rPr lang="en-GB" sz="1800" kern="1200">
                          <a:solidFill>
                            <a:schemeClr val="dk1"/>
                          </a:solidFill>
                          <a:effectLst/>
                          <a:latin typeface="+mn-lt"/>
                          <a:ea typeface="+mn-ea"/>
                          <a:cs typeface="+mn-cs"/>
                        </a:rPr>
                        <a:t>Where the correct answer has been clearly crossed out.</a:t>
                      </a:r>
                      <a:endParaRPr lang="en-GB"/>
                    </a:p>
                  </a:txBody>
                  <a:tcPr/>
                </a:tc>
                <a:tc>
                  <a:txBody>
                    <a:bodyPr/>
                    <a:lstStyle/>
                    <a:p>
                      <a:r>
                        <a:rPr lang="en-GB" sz="1800" kern="1200" dirty="0">
                          <a:solidFill>
                            <a:schemeClr val="dk1"/>
                          </a:solidFill>
                          <a:effectLst/>
                          <a:latin typeface="+mn-lt"/>
                          <a:ea typeface="+mn-ea"/>
                          <a:cs typeface="+mn-cs"/>
                        </a:rPr>
                        <a:t>If the learner writes and then crosses out the correct answer, do not award the mark, even if no other answer is offered.</a:t>
                      </a: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49845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1421080427"/>
              </p:ext>
            </p:extLst>
          </p:nvPr>
        </p:nvGraphicFramePr>
        <p:xfrm>
          <a:off x="755576" y="2276872"/>
          <a:ext cx="7704856" cy="3994388"/>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3119963982"/>
                    </a:ext>
                  </a:extLst>
                </a:gridCol>
                <a:gridCol w="3888432">
                  <a:extLst>
                    <a:ext uri="{9D8B030D-6E8A-4147-A177-3AD203B41FA5}">
                      <a16:colId xmlns:a16="http://schemas.microsoft.com/office/drawing/2014/main" val="1991654297"/>
                    </a:ext>
                  </a:extLst>
                </a:gridCol>
              </a:tblGrid>
              <a:tr h="438712">
                <a:tc>
                  <a:txBody>
                    <a:bodyPr/>
                    <a:lstStyle/>
                    <a:p>
                      <a:pPr algn="ctr"/>
                      <a:r>
                        <a:rPr lang="en-GB"/>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1818316">
                <a:tc>
                  <a:txBody>
                    <a:bodyPr/>
                    <a:lstStyle/>
                    <a:p>
                      <a:r>
                        <a:rPr lang="en-GB" sz="1800" kern="1200" dirty="0">
                          <a:solidFill>
                            <a:schemeClr val="dk1"/>
                          </a:solidFill>
                          <a:effectLst/>
                          <a:latin typeface="+mn-lt"/>
                          <a:ea typeface="+mn-ea"/>
                          <a:cs typeface="+mn-cs"/>
                        </a:rPr>
                        <a:t>Where the question requires a set number of responses and the learner has provided more (</a:t>
                      </a:r>
                      <a:r>
                        <a:rPr lang="en-GB" sz="1800" b="1" kern="1200" dirty="0">
                          <a:solidFill>
                            <a:schemeClr val="dk1"/>
                          </a:solidFill>
                          <a:effectLst/>
                          <a:latin typeface="+mn-lt"/>
                          <a:ea typeface="+mn-ea"/>
                          <a:cs typeface="+mn-cs"/>
                        </a:rPr>
                        <a:t>open ended</a:t>
                      </a:r>
                      <a:r>
                        <a:rPr lang="en-GB" sz="1800" kern="1200" dirty="0">
                          <a:solidFill>
                            <a:schemeClr val="dk1"/>
                          </a:solidFill>
                          <a:effectLst/>
                          <a:latin typeface="+mn-lt"/>
                          <a:ea typeface="+mn-ea"/>
                          <a:cs typeface="+mn-cs"/>
                        </a:rPr>
                        <a:t> knowledge and understanding questions)</a:t>
                      </a:r>
                      <a:endParaRPr lang="en-GB" dirty="0"/>
                    </a:p>
                  </a:txBody>
                  <a:tcPr/>
                </a:tc>
                <a:tc>
                  <a:txBody>
                    <a:bodyPr/>
                    <a:lstStyle/>
                    <a:p>
                      <a:pPr marL="285750" lvl="0" indent="-285750">
                        <a:buFont typeface="Arial" panose="020B0604020202020204" pitchFamily="34" charset="0"/>
                        <a:buChar char="•"/>
                      </a:pPr>
                      <a:r>
                        <a:rPr lang="en-GB" sz="1800" kern="1200">
                          <a:solidFill>
                            <a:schemeClr val="dk1"/>
                          </a:solidFill>
                          <a:effectLst/>
                          <a:latin typeface="+mn-lt"/>
                          <a:ea typeface="+mn-ea"/>
                          <a:cs typeface="+mn-cs"/>
                        </a:rPr>
                        <a:t>Mark all responses offered.</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Total the correct responses and award marks up to the maximum mark</a:t>
                      </a:r>
                      <a:endParaRPr lang="en-GB"/>
                    </a:p>
                  </a:txBody>
                  <a:tcPr/>
                </a:tc>
                <a:extLst>
                  <a:ext uri="{0D108BD9-81ED-4DB2-BD59-A6C34878D82A}">
                    <a16:rowId xmlns:a16="http://schemas.microsoft.com/office/drawing/2014/main" val="1646666690"/>
                  </a:ext>
                </a:extLst>
              </a:tr>
              <a:tr h="438712">
                <a:tc>
                  <a:txBody>
                    <a:bodyPr/>
                    <a:lstStyle/>
                    <a:p>
                      <a:r>
                        <a:rPr lang="en-GB" sz="1800" kern="1200" dirty="0">
                          <a:solidFill>
                            <a:schemeClr val="dk1"/>
                          </a:solidFill>
                          <a:effectLst/>
                          <a:latin typeface="+mn-lt"/>
                          <a:ea typeface="+mn-ea"/>
                          <a:cs typeface="+mn-cs"/>
                        </a:rPr>
                        <a:t>Where the question requires a set number of responses and the learner has provided more (</a:t>
                      </a:r>
                      <a:r>
                        <a:rPr lang="en-GB" sz="1800" b="1" kern="1200" dirty="0">
                          <a:solidFill>
                            <a:schemeClr val="dk1"/>
                          </a:solidFill>
                          <a:effectLst/>
                          <a:latin typeface="+mn-lt"/>
                          <a:ea typeface="+mn-ea"/>
                          <a:cs typeface="+mn-cs"/>
                        </a:rPr>
                        <a:t>application</a:t>
                      </a:r>
                      <a:r>
                        <a:rPr lang="en-GB" sz="1800" kern="1200" dirty="0">
                          <a:solidFill>
                            <a:schemeClr val="dk1"/>
                          </a:solidFill>
                          <a:effectLst/>
                          <a:latin typeface="+mn-lt"/>
                          <a:ea typeface="+mn-ea"/>
                          <a:cs typeface="+mn-cs"/>
                        </a:rPr>
                        <a:t> of knowledge and understanding in a particular instance where there is a line for each correct answer)</a:t>
                      </a:r>
                      <a:endParaRPr lang="en-GB" dirty="0"/>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Mark the first response on each answer line</a:t>
                      </a:r>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3737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1925961094"/>
              </p:ext>
            </p:extLst>
          </p:nvPr>
        </p:nvGraphicFramePr>
        <p:xfrm>
          <a:off x="755576" y="2276872"/>
          <a:ext cx="7704856" cy="1353112"/>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119963982"/>
                    </a:ext>
                  </a:extLst>
                </a:gridCol>
                <a:gridCol w="5472608">
                  <a:extLst>
                    <a:ext uri="{9D8B030D-6E8A-4147-A177-3AD203B41FA5}">
                      <a16:colId xmlns:a16="http://schemas.microsoft.com/office/drawing/2014/main" val="1991654297"/>
                    </a:ext>
                  </a:extLst>
                </a:gridCol>
              </a:tblGrid>
              <a:tr h="438712">
                <a:tc>
                  <a:txBody>
                    <a:bodyPr/>
                    <a:lstStyle/>
                    <a:p>
                      <a:pPr algn="ctr"/>
                      <a:r>
                        <a:rPr lang="en-GB"/>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438712">
                <a:tc>
                  <a:txBody>
                    <a:bodyPr/>
                    <a:lstStyle/>
                    <a:p>
                      <a:r>
                        <a:rPr lang="en-GB" sz="1800" kern="1200">
                          <a:solidFill>
                            <a:schemeClr val="dk1"/>
                          </a:solidFill>
                          <a:effectLst/>
                          <a:latin typeface="+mn-lt"/>
                          <a:ea typeface="+mn-ea"/>
                          <a:cs typeface="+mn-cs"/>
                        </a:rPr>
                        <a:t>Writing answers in the wrong place (constrained papers)</a:t>
                      </a:r>
                      <a:endParaRPr lang="en-GB"/>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If it is obvious to which question the response relates, award marks as per the marking scheme</a:t>
                      </a:r>
                    </a:p>
                    <a:p>
                      <a:pPr marL="285750" lvl="0" indent="-285750">
                        <a:buFont typeface="Arial" panose="020B0604020202020204" pitchFamily="34" charset="0"/>
                        <a:buChar char="•"/>
                      </a:pP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52815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306860"/>
            <a:ext cx="8568952" cy="4801314"/>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endParaRPr lang="en-GB" sz="800" dirty="0">
              <a:solidFill>
                <a:srgbClr val="FF0000"/>
              </a:solidFill>
            </a:endParaRPr>
          </a:p>
          <a:p>
            <a:r>
              <a:rPr lang="en-GB" sz="2400" dirty="0"/>
              <a:t>The majority of questions are assessed objectively – the answers are right or wrong. For the longer response there is a banded marking scheme, such as this extract from 2019:</a:t>
            </a:r>
          </a:p>
          <a:p>
            <a:endParaRPr lang="en-US" sz="2400" dirty="0">
              <a:latin typeface="Bliss" pitchFamily="2" charset="77"/>
              <a:cs typeface="Arial" panose="020B0604020202020204" pitchFamily="34" charset="0"/>
            </a:endParaRPr>
          </a:p>
          <a:p>
            <a:endParaRPr lang="en-US" sz="2400" dirty="0">
              <a:latin typeface="Bliss" pitchFamily="2" charset="77"/>
              <a:cs typeface="Arial" panose="020B0604020202020204" pitchFamily="34" charset="0"/>
            </a:endParaRPr>
          </a:p>
          <a:p>
            <a:endParaRPr lang="en-US" sz="2400" dirty="0">
              <a:latin typeface="Bliss" pitchFamily="2" charset="77"/>
              <a:cs typeface="Arial" panose="020B0604020202020204" pitchFamily="34" charset="0"/>
            </a:endParaRP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pic>
        <p:nvPicPr>
          <p:cNvPr id="7" name="Picture 6">
            <a:extLst>
              <a:ext uri="{FF2B5EF4-FFF2-40B4-BE49-F238E27FC236}">
                <a16:creationId xmlns:a16="http://schemas.microsoft.com/office/drawing/2014/main" id="{223599A2-0BB0-4E3C-A4F0-5CF7A0AF80AB}"/>
              </a:ext>
            </a:extLst>
          </p:cNvPr>
          <p:cNvPicPr>
            <a:picLocks noChangeAspect="1"/>
          </p:cNvPicPr>
          <p:nvPr/>
        </p:nvPicPr>
        <p:blipFill>
          <a:blip r:embed="rId2"/>
          <a:stretch>
            <a:fillRect/>
          </a:stretch>
        </p:blipFill>
        <p:spPr>
          <a:xfrm>
            <a:off x="225696" y="3059021"/>
            <a:ext cx="4484670" cy="3663901"/>
          </a:xfrm>
          <a:prstGeom prst="rect">
            <a:avLst/>
          </a:prstGeom>
        </p:spPr>
      </p:pic>
      <p:sp>
        <p:nvSpPr>
          <p:cNvPr id="8" name="TextBox 7">
            <a:extLst>
              <a:ext uri="{FF2B5EF4-FFF2-40B4-BE49-F238E27FC236}">
                <a16:creationId xmlns:a16="http://schemas.microsoft.com/office/drawing/2014/main" id="{61A8D832-2163-499F-AEB3-17BEB3D56F0F}"/>
              </a:ext>
            </a:extLst>
          </p:cNvPr>
          <p:cNvSpPr txBox="1"/>
          <p:nvPr/>
        </p:nvSpPr>
        <p:spPr>
          <a:xfrm>
            <a:off x="4834022" y="3044313"/>
            <a:ext cx="4157578" cy="3693319"/>
          </a:xfrm>
          <a:prstGeom prst="rect">
            <a:avLst/>
          </a:prstGeom>
          <a:noFill/>
        </p:spPr>
        <p:txBody>
          <a:bodyPr wrap="square" rtlCol="0">
            <a:spAutoFit/>
          </a:bodyPr>
          <a:lstStyle/>
          <a:p>
            <a:r>
              <a:rPr lang="en-GB" dirty="0"/>
              <a:t>The words highlighted describe the quality of the response required in each marking band. In each band the first bullet point refers to the content of the response, and the second to the quality of written communication. Begin by selecting the correct band for the content, and then use the QWC to help determine the placing of the mark within the band. A “perceptive” and “detailed” answer should not be dropped from the top band to the 2-3 marks band because of errors in spelling, punctuation and grammar. </a:t>
            </a:r>
          </a:p>
        </p:txBody>
      </p:sp>
    </p:spTree>
    <p:extLst>
      <p:ext uri="{BB962C8B-B14F-4D97-AF65-F5344CB8AC3E}">
        <p14:creationId xmlns:p14="http://schemas.microsoft.com/office/powerpoint/2010/main" val="140708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0B4926-871C-4A5A-8350-5DDAD29B22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3.xml><?xml version="1.0" encoding="utf-8"?>
<ds:datastoreItem xmlns:ds="http://schemas.openxmlformats.org/officeDocument/2006/customXml" ds:itemID="{97643588-0C81-4354-9345-A6BA18BA95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551</TotalTime>
  <Words>1042</Words>
  <Application>Microsoft Office PowerPoint</Application>
  <PresentationFormat>On-screen Show (4:3)</PresentationFormat>
  <Paragraphs>109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Bliss</vt:lpstr>
      <vt:lpstr>Calibri</vt:lpstr>
      <vt:lpstr>Gotham Rounded Book</vt:lpstr>
      <vt:lpstr>Wingdings</vt:lpstr>
      <vt:lpstr>Office Theme</vt:lpstr>
      <vt:lpstr> Assessing WJEC GCSE Music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Questions?  If you have any questions, contact our specialist subject officers and administrative support team for your subject with any queries.  music@wjec.co.uk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Resources</dc:title>
  <dc:creator>Ebbsworth, Mike</dc:creator>
  <cp:lastModifiedBy>Budd, Catrin</cp:lastModifiedBy>
  <cp:revision>2</cp:revision>
  <dcterms:created xsi:type="dcterms:W3CDTF">2015-01-19T21:10:31Z</dcterms:created>
  <dcterms:modified xsi:type="dcterms:W3CDTF">2021-11-23T17:24:46Z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Order">
    <vt:r8>34813900</vt:r8>
  </property>
</Properties>
</file>