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quickStyle5.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6.xml" ContentType="application/vnd.openxmlformats-officedocument.drawingml.diagramColors+xml"/>
  <Override PartName="/ppt/diagrams/drawing6.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layout6.xml" ContentType="application/vnd.openxmlformats-officedocument.drawingml.diagramLayout+xml"/>
  <Override PartName="/ppt/diagrams/layout5.xml" ContentType="application/vnd.openxmlformats-officedocument.drawingml.diagramLayout+xml"/>
  <Override PartName="/ppt/diagrams/quickStyle6.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handoutMasterIdLst>
    <p:handoutMasterId r:id="rId25"/>
  </p:handoutMasterIdLst>
  <p:sldIdLst>
    <p:sldId id="503" r:id="rId2"/>
    <p:sldId id="371" r:id="rId3"/>
    <p:sldId id="387" r:id="rId4"/>
    <p:sldId id="498" r:id="rId5"/>
    <p:sldId id="391" r:id="rId6"/>
    <p:sldId id="499" r:id="rId7"/>
    <p:sldId id="501" r:id="rId8"/>
    <p:sldId id="388" r:id="rId9"/>
    <p:sldId id="261" r:id="rId10"/>
    <p:sldId id="377" r:id="rId11"/>
    <p:sldId id="376" r:id="rId12"/>
    <p:sldId id="389" r:id="rId13"/>
    <p:sldId id="383" r:id="rId14"/>
    <p:sldId id="500" r:id="rId15"/>
    <p:sldId id="390" r:id="rId16"/>
    <p:sldId id="497" r:id="rId17"/>
    <p:sldId id="384" r:id="rId18"/>
    <p:sldId id="460" r:id="rId19"/>
    <p:sldId id="385" r:id="rId20"/>
    <p:sldId id="496" r:id="rId21"/>
    <p:sldId id="502" r:id="rId22"/>
    <p:sldId id="286" r:id="rId2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22F"/>
    <a:srgbClr val="344529"/>
    <a:srgbClr val="2B3922"/>
    <a:srgbClr val="2E3722"/>
    <a:srgbClr val="FCF7F1"/>
    <a:srgbClr val="B8D233"/>
    <a:srgbClr val="5CC6D6"/>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ADE72-8603-466C-ADB4-681101ADE8E4}" v="85" dt="2023-10-09T08:27:05.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447" autoAdjust="0"/>
  </p:normalViewPr>
  <p:slideViewPr>
    <p:cSldViewPr snapToGrid="0">
      <p:cViewPr varScale="1">
        <p:scale>
          <a:sx n="75" d="100"/>
          <a:sy n="75" d="100"/>
        </p:scale>
        <p:origin x="636" y="72"/>
      </p:cViewPr>
      <p:guideLst/>
    </p:cSldViewPr>
  </p:slideViewPr>
  <p:outlineViewPr>
    <p:cViewPr>
      <p:scale>
        <a:sx n="33" d="100"/>
        <a:sy n="33" d="100"/>
      </p:scale>
      <p:origin x="0" y="-4600"/>
    </p:cViewPr>
  </p:outlin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149F6-7BA3-4E1E-92E8-105CC735A53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FCE943FF-5D55-4019-95E1-3F366D194AC8}">
      <dgm:prSet/>
      <dgm:spPr/>
      <dgm:t>
        <a:bodyPr/>
        <a:lstStyle/>
        <a:p>
          <a:pPr>
            <a:lnSpc>
              <a:spcPct val="100000"/>
            </a:lnSpc>
          </a:pPr>
          <a:r>
            <a:rPr lang="en-GB"/>
            <a:t>What is Innovation?</a:t>
          </a:r>
          <a:endParaRPr lang="en-US"/>
        </a:p>
      </dgm:t>
    </dgm:pt>
    <dgm:pt modelId="{1EE88A68-E7CC-4742-8DBB-358C05DDD1E7}" type="parTrans" cxnId="{8E587036-EA36-46AC-AEE2-7CF66E2EFF83}">
      <dgm:prSet/>
      <dgm:spPr/>
      <dgm:t>
        <a:bodyPr/>
        <a:lstStyle/>
        <a:p>
          <a:endParaRPr lang="en-US"/>
        </a:p>
      </dgm:t>
    </dgm:pt>
    <dgm:pt modelId="{44454AAA-6164-49B1-B2AE-7D2367206ECB}" type="sibTrans" cxnId="{8E587036-EA36-46AC-AEE2-7CF66E2EFF83}">
      <dgm:prSet/>
      <dgm:spPr/>
      <dgm:t>
        <a:bodyPr/>
        <a:lstStyle/>
        <a:p>
          <a:endParaRPr lang="en-US"/>
        </a:p>
      </dgm:t>
    </dgm:pt>
    <dgm:pt modelId="{6DAF70D8-D458-433A-B758-97D7AB124257}">
      <dgm:prSet/>
      <dgm:spPr/>
      <dgm:t>
        <a:bodyPr/>
        <a:lstStyle/>
        <a:p>
          <a:pPr>
            <a:lnSpc>
              <a:spcPct val="100000"/>
            </a:lnSpc>
          </a:pPr>
          <a:r>
            <a:rPr lang="en-GB"/>
            <a:t>A Framework for Innovation – Discover, Define, Develop, Deliver </a:t>
          </a:r>
          <a:endParaRPr lang="en-US"/>
        </a:p>
      </dgm:t>
    </dgm:pt>
    <dgm:pt modelId="{3EC57621-8A18-48C8-9683-98AF051E6325}" type="parTrans" cxnId="{60536FB8-AE1B-429A-BC53-22B972EE3E3E}">
      <dgm:prSet/>
      <dgm:spPr/>
      <dgm:t>
        <a:bodyPr/>
        <a:lstStyle/>
        <a:p>
          <a:endParaRPr lang="en-US"/>
        </a:p>
      </dgm:t>
    </dgm:pt>
    <dgm:pt modelId="{22782F53-33CE-4B2A-84A3-23F7F9C47B20}" type="sibTrans" cxnId="{60536FB8-AE1B-429A-BC53-22B972EE3E3E}">
      <dgm:prSet/>
      <dgm:spPr/>
      <dgm:t>
        <a:bodyPr/>
        <a:lstStyle/>
        <a:p>
          <a:endParaRPr lang="en-US"/>
        </a:p>
      </dgm:t>
    </dgm:pt>
    <dgm:pt modelId="{3C19A7C5-F0FC-4376-BDAE-B882EB4BB157}">
      <dgm:prSet/>
      <dgm:spPr/>
      <dgm:t>
        <a:bodyPr/>
        <a:lstStyle/>
        <a:p>
          <a:pPr>
            <a:lnSpc>
              <a:spcPct val="100000"/>
            </a:lnSpc>
          </a:pPr>
          <a:r>
            <a:rPr lang="en-GB"/>
            <a:t>Asking the </a:t>
          </a:r>
          <a:r>
            <a:rPr lang="en-GB" i="1"/>
            <a:t>correct</a:t>
          </a:r>
          <a:r>
            <a:rPr lang="en-GB"/>
            <a:t> Questions</a:t>
          </a:r>
          <a:endParaRPr lang="en-US"/>
        </a:p>
      </dgm:t>
    </dgm:pt>
    <dgm:pt modelId="{139DB06D-4EB1-40C5-A2A1-270E03544ED6}" type="parTrans" cxnId="{5438ACE7-2EA2-46D3-ACAF-D602EBB5F188}">
      <dgm:prSet/>
      <dgm:spPr/>
      <dgm:t>
        <a:bodyPr/>
        <a:lstStyle/>
        <a:p>
          <a:endParaRPr lang="en-US"/>
        </a:p>
      </dgm:t>
    </dgm:pt>
    <dgm:pt modelId="{870E805A-BE5A-4BE7-8E3C-71EC0417AD52}" type="sibTrans" cxnId="{5438ACE7-2EA2-46D3-ACAF-D602EBB5F188}">
      <dgm:prSet/>
      <dgm:spPr/>
      <dgm:t>
        <a:bodyPr/>
        <a:lstStyle/>
        <a:p>
          <a:endParaRPr lang="en-US"/>
        </a:p>
      </dgm:t>
    </dgm:pt>
    <dgm:pt modelId="{51EBA00A-022B-40E0-B8B4-6632BBA0032C}">
      <dgm:prSet/>
      <dgm:spPr/>
      <dgm:t>
        <a:bodyPr/>
        <a:lstStyle/>
        <a:p>
          <a:pPr>
            <a:lnSpc>
              <a:spcPct val="100000"/>
            </a:lnSpc>
          </a:pPr>
          <a:r>
            <a:rPr lang="en-GB"/>
            <a:t>Empathy</a:t>
          </a:r>
          <a:endParaRPr lang="en-US"/>
        </a:p>
      </dgm:t>
    </dgm:pt>
    <dgm:pt modelId="{767B1623-01E8-40F9-9C08-9C26FA1391ED}" type="parTrans" cxnId="{E70478DE-B2BF-4149-B244-1AD746BA3885}">
      <dgm:prSet/>
      <dgm:spPr/>
      <dgm:t>
        <a:bodyPr/>
        <a:lstStyle/>
        <a:p>
          <a:endParaRPr lang="en-US"/>
        </a:p>
      </dgm:t>
    </dgm:pt>
    <dgm:pt modelId="{2C7F6171-7CA4-4A49-9DA1-1C7F62FE0582}" type="sibTrans" cxnId="{E70478DE-B2BF-4149-B244-1AD746BA3885}">
      <dgm:prSet/>
      <dgm:spPr/>
      <dgm:t>
        <a:bodyPr/>
        <a:lstStyle/>
        <a:p>
          <a:endParaRPr lang="en-US"/>
        </a:p>
      </dgm:t>
    </dgm:pt>
    <dgm:pt modelId="{0B959C48-69BE-452A-BA01-DED8C8DF84AA}" type="pres">
      <dgm:prSet presAssocID="{370149F6-7BA3-4E1E-92E8-105CC735A535}" presName="root" presStyleCnt="0">
        <dgm:presLayoutVars>
          <dgm:dir/>
          <dgm:resizeHandles val="exact"/>
        </dgm:presLayoutVars>
      </dgm:prSet>
      <dgm:spPr/>
    </dgm:pt>
    <dgm:pt modelId="{382C620B-C0A7-42F8-8D98-464EE1382D77}" type="pres">
      <dgm:prSet presAssocID="{FCE943FF-5D55-4019-95E1-3F366D194AC8}" presName="compNode" presStyleCnt="0"/>
      <dgm:spPr/>
    </dgm:pt>
    <dgm:pt modelId="{DC10C3E1-01EB-470A-8BD9-587DEAB1D233}" type="pres">
      <dgm:prSet presAssocID="{FCE943FF-5D55-4019-95E1-3F366D194AC8}" presName="bgRect" presStyleLbl="bgShp" presStyleIdx="0" presStyleCnt="4"/>
      <dgm:spPr/>
    </dgm:pt>
    <dgm:pt modelId="{BAC95671-2EB5-49AA-A79E-CE796AD42744}" type="pres">
      <dgm:prSet presAssocID="{FCE943FF-5D55-4019-95E1-3F366D194A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711DEED9-DBBC-4F0B-BE00-7BCF5873726F}" type="pres">
      <dgm:prSet presAssocID="{FCE943FF-5D55-4019-95E1-3F366D194AC8}" presName="spaceRect" presStyleCnt="0"/>
      <dgm:spPr/>
    </dgm:pt>
    <dgm:pt modelId="{65FE8939-BCF1-48C2-BDEF-886779A9C331}" type="pres">
      <dgm:prSet presAssocID="{FCE943FF-5D55-4019-95E1-3F366D194AC8}" presName="parTx" presStyleLbl="revTx" presStyleIdx="0" presStyleCnt="4">
        <dgm:presLayoutVars>
          <dgm:chMax val="0"/>
          <dgm:chPref val="0"/>
        </dgm:presLayoutVars>
      </dgm:prSet>
      <dgm:spPr/>
    </dgm:pt>
    <dgm:pt modelId="{DE79CE0C-9273-4008-AA9E-B23168563543}" type="pres">
      <dgm:prSet presAssocID="{44454AAA-6164-49B1-B2AE-7D2367206ECB}" presName="sibTrans" presStyleCnt="0"/>
      <dgm:spPr/>
    </dgm:pt>
    <dgm:pt modelId="{5FDEA408-312D-4DD1-80CE-69B9EB31016C}" type="pres">
      <dgm:prSet presAssocID="{6DAF70D8-D458-433A-B758-97D7AB124257}" presName="compNode" presStyleCnt="0"/>
      <dgm:spPr/>
    </dgm:pt>
    <dgm:pt modelId="{C1C8E2DE-445E-43D2-BB39-BC6BFC507D68}" type="pres">
      <dgm:prSet presAssocID="{6DAF70D8-D458-433A-B758-97D7AB124257}" presName="bgRect" presStyleLbl="bgShp" presStyleIdx="1" presStyleCnt="4"/>
      <dgm:spPr/>
    </dgm:pt>
    <dgm:pt modelId="{8ACB7C03-658B-4EC5-9184-C832BC49D311}" type="pres">
      <dgm:prSet presAssocID="{6DAF70D8-D458-433A-B758-97D7AB1242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6259D5E4-2D13-4E48-9965-A91787FAB9AC}" type="pres">
      <dgm:prSet presAssocID="{6DAF70D8-D458-433A-B758-97D7AB124257}" presName="spaceRect" presStyleCnt="0"/>
      <dgm:spPr/>
    </dgm:pt>
    <dgm:pt modelId="{69ECA318-A395-411C-9035-12FB35D4CCEA}" type="pres">
      <dgm:prSet presAssocID="{6DAF70D8-D458-433A-B758-97D7AB124257}" presName="parTx" presStyleLbl="revTx" presStyleIdx="1" presStyleCnt="4">
        <dgm:presLayoutVars>
          <dgm:chMax val="0"/>
          <dgm:chPref val="0"/>
        </dgm:presLayoutVars>
      </dgm:prSet>
      <dgm:spPr/>
    </dgm:pt>
    <dgm:pt modelId="{161BA8A2-98EA-49E8-8FE8-717C0248693B}" type="pres">
      <dgm:prSet presAssocID="{22782F53-33CE-4B2A-84A3-23F7F9C47B20}" presName="sibTrans" presStyleCnt="0"/>
      <dgm:spPr/>
    </dgm:pt>
    <dgm:pt modelId="{22ED0453-40F3-476D-AAAB-2C3E5051A84B}" type="pres">
      <dgm:prSet presAssocID="{3C19A7C5-F0FC-4376-BDAE-B882EB4BB157}" presName="compNode" presStyleCnt="0"/>
      <dgm:spPr/>
    </dgm:pt>
    <dgm:pt modelId="{3BD89019-C202-422F-A403-90243C7D847F}" type="pres">
      <dgm:prSet presAssocID="{3C19A7C5-F0FC-4376-BDAE-B882EB4BB157}" presName="bgRect" presStyleLbl="bgShp" presStyleIdx="2" presStyleCnt="4"/>
      <dgm:spPr/>
    </dgm:pt>
    <dgm:pt modelId="{6C712C1E-8753-4FDE-B551-39FD977C4942}" type="pres">
      <dgm:prSet presAssocID="{3C19A7C5-F0FC-4376-BDAE-B882EB4BB1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EFF9655-D190-4D76-8045-D76139935315}" type="pres">
      <dgm:prSet presAssocID="{3C19A7C5-F0FC-4376-BDAE-B882EB4BB157}" presName="spaceRect" presStyleCnt="0"/>
      <dgm:spPr/>
    </dgm:pt>
    <dgm:pt modelId="{6E16B0E6-9936-4429-A44D-2A4C228AF3F9}" type="pres">
      <dgm:prSet presAssocID="{3C19A7C5-F0FC-4376-BDAE-B882EB4BB157}" presName="parTx" presStyleLbl="revTx" presStyleIdx="2" presStyleCnt="4">
        <dgm:presLayoutVars>
          <dgm:chMax val="0"/>
          <dgm:chPref val="0"/>
        </dgm:presLayoutVars>
      </dgm:prSet>
      <dgm:spPr/>
    </dgm:pt>
    <dgm:pt modelId="{998225CF-9C18-45DC-A265-B056DBDF475B}" type="pres">
      <dgm:prSet presAssocID="{870E805A-BE5A-4BE7-8E3C-71EC0417AD52}" presName="sibTrans" presStyleCnt="0"/>
      <dgm:spPr/>
    </dgm:pt>
    <dgm:pt modelId="{BB0D3F64-B3E9-4438-A61D-7BE99D906BE2}" type="pres">
      <dgm:prSet presAssocID="{51EBA00A-022B-40E0-B8B4-6632BBA0032C}" presName="compNode" presStyleCnt="0"/>
      <dgm:spPr/>
    </dgm:pt>
    <dgm:pt modelId="{D9150BBC-D1F2-4CF6-ABDE-7A1ADD132C81}" type="pres">
      <dgm:prSet presAssocID="{51EBA00A-022B-40E0-B8B4-6632BBA0032C}" presName="bgRect" presStyleLbl="bgShp" presStyleIdx="3" presStyleCnt="4"/>
      <dgm:spPr/>
    </dgm:pt>
    <dgm:pt modelId="{FD6893A6-3935-4012-B97D-FA39BA3F1FFB}" type="pres">
      <dgm:prSet presAssocID="{51EBA00A-022B-40E0-B8B4-6632BBA003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8794BFD1-75EF-428E-AC7E-F4A90A3E5C76}" type="pres">
      <dgm:prSet presAssocID="{51EBA00A-022B-40E0-B8B4-6632BBA0032C}" presName="spaceRect" presStyleCnt="0"/>
      <dgm:spPr/>
    </dgm:pt>
    <dgm:pt modelId="{826F3D7C-9029-44E8-BF55-D99CF7F2FCEE}" type="pres">
      <dgm:prSet presAssocID="{51EBA00A-022B-40E0-B8B4-6632BBA0032C}" presName="parTx" presStyleLbl="revTx" presStyleIdx="3" presStyleCnt="4">
        <dgm:presLayoutVars>
          <dgm:chMax val="0"/>
          <dgm:chPref val="0"/>
        </dgm:presLayoutVars>
      </dgm:prSet>
      <dgm:spPr/>
    </dgm:pt>
  </dgm:ptLst>
  <dgm:cxnLst>
    <dgm:cxn modelId="{E86DC31A-AB1A-45B5-A4C0-B150236C1604}" type="presOf" srcId="{370149F6-7BA3-4E1E-92E8-105CC735A535}" destId="{0B959C48-69BE-452A-BA01-DED8C8DF84AA}" srcOrd="0" destOrd="0" presId="urn:microsoft.com/office/officeart/2018/2/layout/IconVerticalSolidList"/>
    <dgm:cxn modelId="{8E587036-EA36-46AC-AEE2-7CF66E2EFF83}" srcId="{370149F6-7BA3-4E1E-92E8-105CC735A535}" destId="{FCE943FF-5D55-4019-95E1-3F366D194AC8}" srcOrd="0" destOrd="0" parTransId="{1EE88A68-E7CC-4742-8DBB-358C05DDD1E7}" sibTransId="{44454AAA-6164-49B1-B2AE-7D2367206ECB}"/>
    <dgm:cxn modelId="{C0C78940-19B6-4F76-A7AF-DCBF42B54BFA}" type="presOf" srcId="{6DAF70D8-D458-433A-B758-97D7AB124257}" destId="{69ECA318-A395-411C-9035-12FB35D4CCEA}" srcOrd="0" destOrd="0" presId="urn:microsoft.com/office/officeart/2018/2/layout/IconVerticalSolidList"/>
    <dgm:cxn modelId="{532EDEA7-8AAB-4FFD-8B48-CA83214CFAF4}" type="presOf" srcId="{51EBA00A-022B-40E0-B8B4-6632BBA0032C}" destId="{826F3D7C-9029-44E8-BF55-D99CF7F2FCEE}" srcOrd="0" destOrd="0" presId="urn:microsoft.com/office/officeart/2018/2/layout/IconVerticalSolidList"/>
    <dgm:cxn modelId="{60536FB8-AE1B-429A-BC53-22B972EE3E3E}" srcId="{370149F6-7BA3-4E1E-92E8-105CC735A535}" destId="{6DAF70D8-D458-433A-B758-97D7AB124257}" srcOrd="1" destOrd="0" parTransId="{3EC57621-8A18-48C8-9683-98AF051E6325}" sibTransId="{22782F53-33CE-4B2A-84A3-23F7F9C47B20}"/>
    <dgm:cxn modelId="{E70478DE-B2BF-4149-B244-1AD746BA3885}" srcId="{370149F6-7BA3-4E1E-92E8-105CC735A535}" destId="{51EBA00A-022B-40E0-B8B4-6632BBA0032C}" srcOrd="3" destOrd="0" parTransId="{767B1623-01E8-40F9-9C08-9C26FA1391ED}" sibTransId="{2C7F6171-7CA4-4A49-9DA1-1C7F62FE0582}"/>
    <dgm:cxn modelId="{8635EBE6-E9B8-41ED-BBAD-A4A8CBCDD44C}" type="presOf" srcId="{FCE943FF-5D55-4019-95E1-3F366D194AC8}" destId="{65FE8939-BCF1-48C2-BDEF-886779A9C331}" srcOrd="0" destOrd="0" presId="urn:microsoft.com/office/officeart/2018/2/layout/IconVerticalSolidList"/>
    <dgm:cxn modelId="{5438ACE7-2EA2-46D3-ACAF-D602EBB5F188}" srcId="{370149F6-7BA3-4E1E-92E8-105CC735A535}" destId="{3C19A7C5-F0FC-4376-BDAE-B882EB4BB157}" srcOrd="2" destOrd="0" parTransId="{139DB06D-4EB1-40C5-A2A1-270E03544ED6}" sibTransId="{870E805A-BE5A-4BE7-8E3C-71EC0417AD52}"/>
    <dgm:cxn modelId="{164D69FC-A2B5-4F00-8CEC-FC174DBF441D}" type="presOf" srcId="{3C19A7C5-F0FC-4376-BDAE-B882EB4BB157}" destId="{6E16B0E6-9936-4429-A44D-2A4C228AF3F9}" srcOrd="0" destOrd="0" presId="urn:microsoft.com/office/officeart/2018/2/layout/IconVerticalSolidList"/>
    <dgm:cxn modelId="{C45BC7A5-CE38-4BB6-91B1-14691B807E51}" type="presParOf" srcId="{0B959C48-69BE-452A-BA01-DED8C8DF84AA}" destId="{382C620B-C0A7-42F8-8D98-464EE1382D77}" srcOrd="0" destOrd="0" presId="urn:microsoft.com/office/officeart/2018/2/layout/IconVerticalSolidList"/>
    <dgm:cxn modelId="{3E897590-7F22-48B6-981C-9B956D2DF36A}" type="presParOf" srcId="{382C620B-C0A7-42F8-8D98-464EE1382D77}" destId="{DC10C3E1-01EB-470A-8BD9-587DEAB1D233}" srcOrd="0" destOrd="0" presId="urn:microsoft.com/office/officeart/2018/2/layout/IconVerticalSolidList"/>
    <dgm:cxn modelId="{32E93C5C-B347-48D9-8242-F1F16BA72A7A}" type="presParOf" srcId="{382C620B-C0A7-42F8-8D98-464EE1382D77}" destId="{BAC95671-2EB5-49AA-A79E-CE796AD42744}" srcOrd="1" destOrd="0" presId="urn:microsoft.com/office/officeart/2018/2/layout/IconVerticalSolidList"/>
    <dgm:cxn modelId="{3CE31029-0B59-4378-BC4A-6992CDCA6B78}" type="presParOf" srcId="{382C620B-C0A7-42F8-8D98-464EE1382D77}" destId="{711DEED9-DBBC-4F0B-BE00-7BCF5873726F}" srcOrd="2" destOrd="0" presId="urn:microsoft.com/office/officeart/2018/2/layout/IconVerticalSolidList"/>
    <dgm:cxn modelId="{D37B837C-5EBC-4C47-941B-EEF280B64A9F}" type="presParOf" srcId="{382C620B-C0A7-42F8-8D98-464EE1382D77}" destId="{65FE8939-BCF1-48C2-BDEF-886779A9C331}" srcOrd="3" destOrd="0" presId="urn:microsoft.com/office/officeart/2018/2/layout/IconVerticalSolidList"/>
    <dgm:cxn modelId="{C360530C-6938-4684-9E61-BAC6DDE7696F}" type="presParOf" srcId="{0B959C48-69BE-452A-BA01-DED8C8DF84AA}" destId="{DE79CE0C-9273-4008-AA9E-B23168563543}" srcOrd="1" destOrd="0" presId="urn:microsoft.com/office/officeart/2018/2/layout/IconVerticalSolidList"/>
    <dgm:cxn modelId="{EBAD2D81-211A-42DA-AECF-64E71B87CDCB}" type="presParOf" srcId="{0B959C48-69BE-452A-BA01-DED8C8DF84AA}" destId="{5FDEA408-312D-4DD1-80CE-69B9EB31016C}" srcOrd="2" destOrd="0" presId="urn:microsoft.com/office/officeart/2018/2/layout/IconVerticalSolidList"/>
    <dgm:cxn modelId="{175CD243-48FA-4617-BC88-CE245AB9D0D4}" type="presParOf" srcId="{5FDEA408-312D-4DD1-80CE-69B9EB31016C}" destId="{C1C8E2DE-445E-43D2-BB39-BC6BFC507D68}" srcOrd="0" destOrd="0" presId="urn:microsoft.com/office/officeart/2018/2/layout/IconVerticalSolidList"/>
    <dgm:cxn modelId="{A3AF240B-7433-4255-B76A-451B9CDB83F9}" type="presParOf" srcId="{5FDEA408-312D-4DD1-80CE-69B9EB31016C}" destId="{8ACB7C03-658B-4EC5-9184-C832BC49D311}" srcOrd="1" destOrd="0" presId="urn:microsoft.com/office/officeart/2018/2/layout/IconVerticalSolidList"/>
    <dgm:cxn modelId="{8D6D67E6-3AF2-4ED6-A4C3-2940E8E4DB65}" type="presParOf" srcId="{5FDEA408-312D-4DD1-80CE-69B9EB31016C}" destId="{6259D5E4-2D13-4E48-9965-A91787FAB9AC}" srcOrd="2" destOrd="0" presId="urn:microsoft.com/office/officeart/2018/2/layout/IconVerticalSolidList"/>
    <dgm:cxn modelId="{83D35ECA-902C-4767-835A-B25207B166CE}" type="presParOf" srcId="{5FDEA408-312D-4DD1-80CE-69B9EB31016C}" destId="{69ECA318-A395-411C-9035-12FB35D4CCEA}" srcOrd="3" destOrd="0" presId="urn:microsoft.com/office/officeart/2018/2/layout/IconVerticalSolidList"/>
    <dgm:cxn modelId="{34A2AEB3-D737-4DC9-BD51-AE40C9455965}" type="presParOf" srcId="{0B959C48-69BE-452A-BA01-DED8C8DF84AA}" destId="{161BA8A2-98EA-49E8-8FE8-717C0248693B}" srcOrd="3" destOrd="0" presId="urn:microsoft.com/office/officeart/2018/2/layout/IconVerticalSolidList"/>
    <dgm:cxn modelId="{544F1E75-C04F-44F4-871C-1230723399D1}" type="presParOf" srcId="{0B959C48-69BE-452A-BA01-DED8C8DF84AA}" destId="{22ED0453-40F3-476D-AAAB-2C3E5051A84B}" srcOrd="4" destOrd="0" presId="urn:microsoft.com/office/officeart/2018/2/layout/IconVerticalSolidList"/>
    <dgm:cxn modelId="{F91322D6-EB7F-4272-89E4-B1862937E9BC}" type="presParOf" srcId="{22ED0453-40F3-476D-AAAB-2C3E5051A84B}" destId="{3BD89019-C202-422F-A403-90243C7D847F}" srcOrd="0" destOrd="0" presId="urn:microsoft.com/office/officeart/2018/2/layout/IconVerticalSolidList"/>
    <dgm:cxn modelId="{D597EAF6-D6E2-418F-99F4-E4266B2880F6}" type="presParOf" srcId="{22ED0453-40F3-476D-AAAB-2C3E5051A84B}" destId="{6C712C1E-8753-4FDE-B551-39FD977C4942}" srcOrd="1" destOrd="0" presId="urn:microsoft.com/office/officeart/2018/2/layout/IconVerticalSolidList"/>
    <dgm:cxn modelId="{2BD7CF41-4D33-4EB9-9099-9E729020EE02}" type="presParOf" srcId="{22ED0453-40F3-476D-AAAB-2C3E5051A84B}" destId="{9EFF9655-D190-4D76-8045-D76139935315}" srcOrd="2" destOrd="0" presId="urn:microsoft.com/office/officeart/2018/2/layout/IconVerticalSolidList"/>
    <dgm:cxn modelId="{6DB4100A-9FEA-47BB-A169-8A5B913C8FEF}" type="presParOf" srcId="{22ED0453-40F3-476D-AAAB-2C3E5051A84B}" destId="{6E16B0E6-9936-4429-A44D-2A4C228AF3F9}" srcOrd="3" destOrd="0" presId="urn:microsoft.com/office/officeart/2018/2/layout/IconVerticalSolidList"/>
    <dgm:cxn modelId="{C2D4D6A5-5F6F-452C-8915-335FACB5A70F}" type="presParOf" srcId="{0B959C48-69BE-452A-BA01-DED8C8DF84AA}" destId="{998225CF-9C18-45DC-A265-B056DBDF475B}" srcOrd="5" destOrd="0" presId="urn:microsoft.com/office/officeart/2018/2/layout/IconVerticalSolidList"/>
    <dgm:cxn modelId="{0331B353-140B-4B56-A958-9B93A3C66F46}" type="presParOf" srcId="{0B959C48-69BE-452A-BA01-DED8C8DF84AA}" destId="{BB0D3F64-B3E9-4438-A61D-7BE99D906BE2}" srcOrd="6" destOrd="0" presId="urn:microsoft.com/office/officeart/2018/2/layout/IconVerticalSolidList"/>
    <dgm:cxn modelId="{169FD664-ADB5-4FAD-B81D-B934C2F4F985}" type="presParOf" srcId="{BB0D3F64-B3E9-4438-A61D-7BE99D906BE2}" destId="{D9150BBC-D1F2-4CF6-ABDE-7A1ADD132C81}" srcOrd="0" destOrd="0" presId="urn:microsoft.com/office/officeart/2018/2/layout/IconVerticalSolidList"/>
    <dgm:cxn modelId="{5F535720-722E-4F5F-9CDE-C8B8BADB48D1}" type="presParOf" srcId="{BB0D3F64-B3E9-4438-A61D-7BE99D906BE2}" destId="{FD6893A6-3935-4012-B97D-FA39BA3F1FFB}" srcOrd="1" destOrd="0" presId="urn:microsoft.com/office/officeart/2018/2/layout/IconVerticalSolidList"/>
    <dgm:cxn modelId="{E2D68974-CE15-41A4-9AB5-B6459BD03276}" type="presParOf" srcId="{BB0D3F64-B3E9-4438-A61D-7BE99D906BE2}" destId="{8794BFD1-75EF-428E-AC7E-F4A90A3E5C76}" srcOrd="2" destOrd="0" presId="urn:microsoft.com/office/officeart/2018/2/layout/IconVerticalSolidList"/>
    <dgm:cxn modelId="{A13B691D-4BD8-4105-A098-F8CD22C5FEBB}" type="presParOf" srcId="{BB0D3F64-B3E9-4438-A61D-7BE99D906BE2}" destId="{826F3D7C-9029-44E8-BF55-D99CF7F2FC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149F6-7BA3-4E1E-92E8-105CC735A53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FCE943FF-5D55-4019-95E1-3F366D194AC8}">
      <dgm:prSet/>
      <dgm:spPr/>
      <dgm:t>
        <a:bodyPr/>
        <a:lstStyle/>
        <a:p>
          <a:pPr>
            <a:lnSpc>
              <a:spcPct val="100000"/>
            </a:lnSpc>
          </a:pPr>
          <a:r>
            <a:rPr lang="en-GB" dirty="0"/>
            <a:t>What is Innovation?</a:t>
          </a:r>
          <a:endParaRPr lang="en-US" dirty="0"/>
        </a:p>
      </dgm:t>
    </dgm:pt>
    <dgm:pt modelId="{1EE88A68-E7CC-4742-8DBB-358C05DDD1E7}" type="parTrans" cxnId="{8E587036-EA36-46AC-AEE2-7CF66E2EFF83}">
      <dgm:prSet/>
      <dgm:spPr/>
      <dgm:t>
        <a:bodyPr/>
        <a:lstStyle/>
        <a:p>
          <a:endParaRPr lang="en-US"/>
        </a:p>
      </dgm:t>
    </dgm:pt>
    <dgm:pt modelId="{44454AAA-6164-49B1-B2AE-7D2367206ECB}" type="sibTrans" cxnId="{8E587036-EA36-46AC-AEE2-7CF66E2EFF83}">
      <dgm:prSet/>
      <dgm:spPr/>
      <dgm:t>
        <a:bodyPr/>
        <a:lstStyle/>
        <a:p>
          <a:endParaRPr lang="en-US"/>
        </a:p>
      </dgm:t>
    </dgm:pt>
    <dgm:pt modelId="{6DAF70D8-D458-433A-B758-97D7AB124257}">
      <dgm:prSet/>
      <dgm:spPr/>
      <dgm:t>
        <a:bodyPr/>
        <a:lstStyle/>
        <a:p>
          <a:pPr>
            <a:lnSpc>
              <a:spcPct val="100000"/>
            </a:lnSpc>
          </a:pPr>
          <a:r>
            <a:rPr lang="en-GB"/>
            <a:t>A Framework for Innovation – Discover, Define, Develop, Deliver </a:t>
          </a:r>
          <a:endParaRPr lang="en-US"/>
        </a:p>
      </dgm:t>
    </dgm:pt>
    <dgm:pt modelId="{3EC57621-8A18-48C8-9683-98AF051E6325}" type="parTrans" cxnId="{60536FB8-AE1B-429A-BC53-22B972EE3E3E}">
      <dgm:prSet/>
      <dgm:spPr/>
      <dgm:t>
        <a:bodyPr/>
        <a:lstStyle/>
        <a:p>
          <a:endParaRPr lang="en-US"/>
        </a:p>
      </dgm:t>
    </dgm:pt>
    <dgm:pt modelId="{22782F53-33CE-4B2A-84A3-23F7F9C47B20}" type="sibTrans" cxnId="{60536FB8-AE1B-429A-BC53-22B972EE3E3E}">
      <dgm:prSet/>
      <dgm:spPr/>
      <dgm:t>
        <a:bodyPr/>
        <a:lstStyle/>
        <a:p>
          <a:endParaRPr lang="en-US"/>
        </a:p>
      </dgm:t>
    </dgm:pt>
    <dgm:pt modelId="{3C19A7C5-F0FC-4376-BDAE-B882EB4BB157}">
      <dgm:prSet/>
      <dgm:spPr/>
      <dgm:t>
        <a:bodyPr/>
        <a:lstStyle/>
        <a:p>
          <a:pPr>
            <a:lnSpc>
              <a:spcPct val="100000"/>
            </a:lnSpc>
          </a:pPr>
          <a:r>
            <a:rPr lang="en-GB"/>
            <a:t>Asking the </a:t>
          </a:r>
          <a:r>
            <a:rPr lang="en-GB" i="1"/>
            <a:t>correct</a:t>
          </a:r>
          <a:r>
            <a:rPr lang="en-GB"/>
            <a:t> Questions</a:t>
          </a:r>
          <a:endParaRPr lang="en-US"/>
        </a:p>
      </dgm:t>
    </dgm:pt>
    <dgm:pt modelId="{139DB06D-4EB1-40C5-A2A1-270E03544ED6}" type="parTrans" cxnId="{5438ACE7-2EA2-46D3-ACAF-D602EBB5F188}">
      <dgm:prSet/>
      <dgm:spPr/>
      <dgm:t>
        <a:bodyPr/>
        <a:lstStyle/>
        <a:p>
          <a:endParaRPr lang="en-US"/>
        </a:p>
      </dgm:t>
    </dgm:pt>
    <dgm:pt modelId="{870E805A-BE5A-4BE7-8E3C-71EC0417AD52}" type="sibTrans" cxnId="{5438ACE7-2EA2-46D3-ACAF-D602EBB5F188}">
      <dgm:prSet/>
      <dgm:spPr/>
      <dgm:t>
        <a:bodyPr/>
        <a:lstStyle/>
        <a:p>
          <a:endParaRPr lang="en-US"/>
        </a:p>
      </dgm:t>
    </dgm:pt>
    <dgm:pt modelId="{51EBA00A-022B-40E0-B8B4-6632BBA0032C}">
      <dgm:prSet/>
      <dgm:spPr/>
      <dgm:t>
        <a:bodyPr/>
        <a:lstStyle/>
        <a:p>
          <a:pPr>
            <a:lnSpc>
              <a:spcPct val="100000"/>
            </a:lnSpc>
          </a:pPr>
          <a:r>
            <a:rPr lang="en-GB"/>
            <a:t>Empathy</a:t>
          </a:r>
          <a:endParaRPr lang="en-US"/>
        </a:p>
      </dgm:t>
    </dgm:pt>
    <dgm:pt modelId="{767B1623-01E8-40F9-9C08-9C26FA1391ED}" type="parTrans" cxnId="{E70478DE-B2BF-4149-B244-1AD746BA3885}">
      <dgm:prSet/>
      <dgm:spPr/>
      <dgm:t>
        <a:bodyPr/>
        <a:lstStyle/>
        <a:p>
          <a:endParaRPr lang="en-US"/>
        </a:p>
      </dgm:t>
    </dgm:pt>
    <dgm:pt modelId="{2C7F6171-7CA4-4A49-9DA1-1C7F62FE0582}" type="sibTrans" cxnId="{E70478DE-B2BF-4149-B244-1AD746BA3885}">
      <dgm:prSet/>
      <dgm:spPr/>
      <dgm:t>
        <a:bodyPr/>
        <a:lstStyle/>
        <a:p>
          <a:endParaRPr lang="en-US"/>
        </a:p>
      </dgm:t>
    </dgm:pt>
    <dgm:pt modelId="{0B959C48-69BE-452A-BA01-DED8C8DF84AA}" type="pres">
      <dgm:prSet presAssocID="{370149F6-7BA3-4E1E-92E8-105CC735A535}" presName="root" presStyleCnt="0">
        <dgm:presLayoutVars>
          <dgm:dir/>
          <dgm:resizeHandles val="exact"/>
        </dgm:presLayoutVars>
      </dgm:prSet>
      <dgm:spPr/>
    </dgm:pt>
    <dgm:pt modelId="{382C620B-C0A7-42F8-8D98-464EE1382D77}" type="pres">
      <dgm:prSet presAssocID="{FCE943FF-5D55-4019-95E1-3F366D194AC8}" presName="compNode" presStyleCnt="0"/>
      <dgm:spPr/>
    </dgm:pt>
    <dgm:pt modelId="{DC10C3E1-01EB-470A-8BD9-587DEAB1D233}" type="pres">
      <dgm:prSet presAssocID="{FCE943FF-5D55-4019-95E1-3F366D194AC8}" presName="bgRect" presStyleLbl="bgShp" presStyleIdx="0" presStyleCnt="4" custLinFactNeighborY="2626"/>
      <dgm:spPr>
        <a:solidFill>
          <a:schemeClr val="accent4">
            <a:lumMod val="60000"/>
            <a:lumOff val="40000"/>
          </a:schemeClr>
        </a:solidFill>
      </dgm:spPr>
    </dgm:pt>
    <dgm:pt modelId="{BAC95671-2EB5-49AA-A79E-CE796AD42744}" type="pres">
      <dgm:prSet presAssocID="{FCE943FF-5D55-4019-95E1-3F366D194A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711DEED9-DBBC-4F0B-BE00-7BCF5873726F}" type="pres">
      <dgm:prSet presAssocID="{FCE943FF-5D55-4019-95E1-3F366D194AC8}" presName="spaceRect" presStyleCnt="0"/>
      <dgm:spPr/>
    </dgm:pt>
    <dgm:pt modelId="{65FE8939-BCF1-48C2-BDEF-886779A9C331}" type="pres">
      <dgm:prSet presAssocID="{FCE943FF-5D55-4019-95E1-3F366D194AC8}" presName="parTx" presStyleLbl="revTx" presStyleIdx="0" presStyleCnt="4">
        <dgm:presLayoutVars>
          <dgm:chMax val="0"/>
          <dgm:chPref val="0"/>
        </dgm:presLayoutVars>
      </dgm:prSet>
      <dgm:spPr/>
    </dgm:pt>
    <dgm:pt modelId="{DE79CE0C-9273-4008-AA9E-B23168563543}" type="pres">
      <dgm:prSet presAssocID="{44454AAA-6164-49B1-B2AE-7D2367206ECB}" presName="sibTrans" presStyleCnt="0"/>
      <dgm:spPr/>
    </dgm:pt>
    <dgm:pt modelId="{5FDEA408-312D-4DD1-80CE-69B9EB31016C}" type="pres">
      <dgm:prSet presAssocID="{6DAF70D8-D458-433A-B758-97D7AB124257}" presName="compNode" presStyleCnt="0"/>
      <dgm:spPr/>
    </dgm:pt>
    <dgm:pt modelId="{C1C8E2DE-445E-43D2-BB39-BC6BFC507D68}" type="pres">
      <dgm:prSet presAssocID="{6DAF70D8-D458-433A-B758-97D7AB124257}" presName="bgRect" presStyleLbl="bgShp" presStyleIdx="1" presStyleCnt="4"/>
      <dgm:spPr/>
    </dgm:pt>
    <dgm:pt modelId="{8ACB7C03-658B-4EC5-9184-C832BC49D311}" type="pres">
      <dgm:prSet presAssocID="{6DAF70D8-D458-433A-B758-97D7AB1242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6259D5E4-2D13-4E48-9965-A91787FAB9AC}" type="pres">
      <dgm:prSet presAssocID="{6DAF70D8-D458-433A-B758-97D7AB124257}" presName="spaceRect" presStyleCnt="0"/>
      <dgm:spPr/>
    </dgm:pt>
    <dgm:pt modelId="{69ECA318-A395-411C-9035-12FB35D4CCEA}" type="pres">
      <dgm:prSet presAssocID="{6DAF70D8-D458-433A-B758-97D7AB124257}" presName="parTx" presStyleLbl="revTx" presStyleIdx="1" presStyleCnt="4">
        <dgm:presLayoutVars>
          <dgm:chMax val="0"/>
          <dgm:chPref val="0"/>
        </dgm:presLayoutVars>
      </dgm:prSet>
      <dgm:spPr/>
    </dgm:pt>
    <dgm:pt modelId="{161BA8A2-98EA-49E8-8FE8-717C0248693B}" type="pres">
      <dgm:prSet presAssocID="{22782F53-33CE-4B2A-84A3-23F7F9C47B20}" presName="sibTrans" presStyleCnt="0"/>
      <dgm:spPr/>
    </dgm:pt>
    <dgm:pt modelId="{22ED0453-40F3-476D-AAAB-2C3E5051A84B}" type="pres">
      <dgm:prSet presAssocID="{3C19A7C5-F0FC-4376-BDAE-B882EB4BB157}" presName="compNode" presStyleCnt="0"/>
      <dgm:spPr/>
    </dgm:pt>
    <dgm:pt modelId="{3BD89019-C202-422F-A403-90243C7D847F}" type="pres">
      <dgm:prSet presAssocID="{3C19A7C5-F0FC-4376-BDAE-B882EB4BB157}" presName="bgRect" presStyleLbl="bgShp" presStyleIdx="2" presStyleCnt="4"/>
      <dgm:spPr/>
    </dgm:pt>
    <dgm:pt modelId="{6C712C1E-8753-4FDE-B551-39FD977C4942}" type="pres">
      <dgm:prSet presAssocID="{3C19A7C5-F0FC-4376-BDAE-B882EB4BB1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EFF9655-D190-4D76-8045-D76139935315}" type="pres">
      <dgm:prSet presAssocID="{3C19A7C5-F0FC-4376-BDAE-B882EB4BB157}" presName="spaceRect" presStyleCnt="0"/>
      <dgm:spPr/>
    </dgm:pt>
    <dgm:pt modelId="{6E16B0E6-9936-4429-A44D-2A4C228AF3F9}" type="pres">
      <dgm:prSet presAssocID="{3C19A7C5-F0FC-4376-BDAE-B882EB4BB157}" presName="parTx" presStyleLbl="revTx" presStyleIdx="2" presStyleCnt="4">
        <dgm:presLayoutVars>
          <dgm:chMax val="0"/>
          <dgm:chPref val="0"/>
        </dgm:presLayoutVars>
      </dgm:prSet>
      <dgm:spPr/>
    </dgm:pt>
    <dgm:pt modelId="{998225CF-9C18-45DC-A265-B056DBDF475B}" type="pres">
      <dgm:prSet presAssocID="{870E805A-BE5A-4BE7-8E3C-71EC0417AD52}" presName="sibTrans" presStyleCnt="0"/>
      <dgm:spPr/>
    </dgm:pt>
    <dgm:pt modelId="{BB0D3F64-B3E9-4438-A61D-7BE99D906BE2}" type="pres">
      <dgm:prSet presAssocID="{51EBA00A-022B-40E0-B8B4-6632BBA0032C}" presName="compNode" presStyleCnt="0"/>
      <dgm:spPr/>
    </dgm:pt>
    <dgm:pt modelId="{D9150BBC-D1F2-4CF6-ABDE-7A1ADD132C81}" type="pres">
      <dgm:prSet presAssocID="{51EBA00A-022B-40E0-B8B4-6632BBA0032C}" presName="bgRect" presStyleLbl="bgShp" presStyleIdx="3" presStyleCnt="4"/>
      <dgm:spPr/>
    </dgm:pt>
    <dgm:pt modelId="{FD6893A6-3935-4012-B97D-FA39BA3F1FFB}" type="pres">
      <dgm:prSet presAssocID="{51EBA00A-022B-40E0-B8B4-6632BBA003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8794BFD1-75EF-428E-AC7E-F4A90A3E5C76}" type="pres">
      <dgm:prSet presAssocID="{51EBA00A-022B-40E0-B8B4-6632BBA0032C}" presName="spaceRect" presStyleCnt="0"/>
      <dgm:spPr/>
    </dgm:pt>
    <dgm:pt modelId="{826F3D7C-9029-44E8-BF55-D99CF7F2FCEE}" type="pres">
      <dgm:prSet presAssocID="{51EBA00A-022B-40E0-B8B4-6632BBA0032C}" presName="parTx" presStyleLbl="revTx" presStyleIdx="3" presStyleCnt="4">
        <dgm:presLayoutVars>
          <dgm:chMax val="0"/>
          <dgm:chPref val="0"/>
        </dgm:presLayoutVars>
      </dgm:prSet>
      <dgm:spPr/>
    </dgm:pt>
  </dgm:ptLst>
  <dgm:cxnLst>
    <dgm:cxn modelId="{E86DC31A-AB1A-45B5-A4C0-B150236C1604}" type="presOf" srcId="{370149F6-7BA3-4E1E-92E8-105CC735A535}" destId="{0B959C48-69BE-452A-BA01-DED8C8DF84AA}" srcOrd="0" destOrd="0" presId="urn:microsoft.com/office/officeart/2018/2/layout/IconVerticalSolidList"/>
    <dgm:cxn modelId="{8E587036-EA36-46AC-AEE2-7CF66E2EFF83}" srcId="{370149F6-7BA3-4E1E-92E8-105CC735A535}" destId="{FCE943FF-5D55-4019-95E1-3F366D194AC8}" srcOrd="0" destOrd="0" parTransId="{1EE88A68-E7CC-4742-8DBB-358C05DDD1E7}" sibTransId="{44454AAA-6164-49B1-B2AE-7D2367206ECB}"/>
    <dgm:cxn modelId="{C0C78940-19B6-4F76-A7AF-DCBF42B54BFA}" type="presOf" srcId="{6DAF70D8-D458-433A-B758-97D7AB124257}" destId="{69ECA318-A395-411C-9035-12FB35D4CCEA}" srcOrd="0" destOrd="0" presId="urn:microsoft.com/office/officeart/2018/2/layout/IconVerticalSolidList"/>
    <dgm:cxn modelId="{532EDEA7-8AAB-4FFD-8B48-CA83214CFAF4}" type="presOf" srcId="{51EBA00A-022B-40E0-B8B4-6632BBA0032C}" destId="{826F3D7C-9029-44E8-BF55-D99CF7F2FCEE}" srcOrd="0" destOrd="0" presId="urn:microsoft.com/office/officeart/2018/2/layout/IconVerticalSolidList"/>
    <dgm:cxn modelId="{60536FB8-AE1B-429A-BC53-22B972EE3E3E}" srcId="{370149F6-7BA3-4E1E-92E8-105CC735A535}" destId="{6DAF70D8-D458-433A-B758-97D7AB124257}" srcOrd="1" destOrd="0" parTransId="{3EC57621-8A18-48C8-9683-98AF051E6325}" sibTransId="{22782F53-33CE-4B2A-84A3-23F7F9C47B20}"/>
    <dgm:cxn modelId="{E70478DE-B2BF-4149-B244-1AD746BA3885}" srcId="{370149F6-7BA3-4E1E-92E8-105CC735A535}" destId="{51EBA00A-022B-40E0-B8B4-6632BBA0032C}" srcOrd="3" destOrd="0" parTransId="{767B1623-01E8-40F9-9C08-9C26FA1391ED}" sibTransId="{2C7F6171-7CA4-4A49-9DA1-1C7F62FE0582}"/>
    <dgm:cxn modelId="{8635EBE6-E9B8-41ED-BBAD-A4A8CBCDD44C}" type="presOf" srcId="{FCE943FF-5D55-4019-95E1-3F366D194AC8}" destId="{65FE8939-BCF1-48C2-BDEF-886779A9C331}" srcOrd="0" destOrd="0" presId="urn:microsoft.com/office/officeart/2018/2/layout/IconVerticalSolidList"/>
    <dgm:cxn modelId="{5438ACE7-2EA2-46D3-ACAF-D602EBB5F188}" srcId="{370149F6-7BA3-4E1E-92E8-105CC735A535}" destId="{3C19A7C5-F0FC-4376-BDAE-B882EB4BB157}" srcOrd="2" destOrd="0" parTransId="{139DB06D-4EB1-40C5-A2A1-270E03544ED6}" sibTransId="{870E805A-BE5A-4BE7-8E3C-71EC0417AD52}"/>
    <dgm:cxn modelId="{164D69FC-A2B5-4F00-8CEC-FC174DBF441D}" type="presOf" srcId="{3C19A7C5-F0FC-4376-BDAE-B882EB4BB157}" destId="{6E16B0E6-9936-4429-A44D-2A4C228AF3F9}" srcOrd="0" destOrd="0" presId="urn:microsoft.com/office/officeart/2018/2/layout/IconVerticalSolidList"/>
    <dgm:cxn modelId="{C45BC7A5-CE38-4BB6-91B1-14691B807E51}" type="presParOf" srcId="{0B959C48-69BE-452A-BA01-DED8C8DF84AA}" destId="{382C620B-C0A7-42F8-8D98-464EE1382D77}" srcOrd="0" destOrd="0" presId="urn:microsoft.com/office/officeart/2018/2/layout/IconVerticalSolidList"/>
    <dgm:cxn modelId="{3E897590-7F22-48B6-981C-9B956D2DF36A}" type="presParOf" srcId="{382C620B-C0A7-42F8-8D98-464EE1382D77}" destId="{DC10C3E1-01EB-470A-8BD9-587DEAB1D233}" srcOrd="0" destOrd="0" presId="urn:microsoft.com/office/officeart/2018/2/layout/IconVerticalSolidList"/>
    <dgm:cxn modelId="{32E93C5C-B347-48D9-8242-F1F16BA72A7A}" type="presParOf" srcId="{382C620B-C0A7-42F8-8D98-464EE1382D77}" destId="{BAC95671-2EB5-49AA-A79E-CE796AD42744}" srcOrd="1" destOrd="0" presId="urn:microsoft.com/office/officeart/2018/2/layout/IconVerticalSolidList"/>
    <dgm:cxn modelId="{3CE31029-0B59-4378-BC4A-6992CDCA6B78}" type="presParOf" srcId="{382C620B-C0A7-42F8-8D98-464EE1382D77}" destId="{711DEED9-DBBC-4F0B-BE00-7BCF5873726F}" srcOrd="2" destOrd="0" presId="urn:microsoft.com/office/officeart/2018/2/layout/IconVerticalSolidList"/>
    <dgm:cxn modelId="{D37B837C-5EBC-4C47-941B-EEF280B64A9F}" type="presParOf" srcId="{382C620B-C0A7-42F8-8D98-464EE1382D77}" destId="{65FE8939-BCF1-48C2-BDEF-886779A9C331}" srcOrd="3" destOrd="0" presId="urn:microsoft.com/office/officeart/2018/2/layout/IconVerticalSolidList"/>
    <dgm:cxn modelId="{C360530C-6938-4684-9E61-BAC6DDE7696F}" type="presParOf" srcId="{0B959C48-69BE-452A-BA01-DED8C8DF84AA}" destId="{DE79CE0C-9273-4008-AA9E-B23168563543}" srcOrd="1" destOrd="0" presId="urn:microsoft.com/office/officeart/2018/2/layout/IconVerticalSolidList"/>
    <dgm:cxn modelId="{EBAD2D81-211A-42DA-AECF-64E71B87CDCB}" type="presParOf" srcId="{0B959C48-69BE-452A-BA01-DED8C8DF84AA}" destId="{5FDEA408-312D-4DD1-80CE-69B9EB31016C}" srcOrd="2" destOrd="0" presId="urn:microsoft.com/office/officeart/2018/2/layout/IconVerticalSolidList"/>
    <dgm:cxn modelId="{175CD243-48FA-4617-BC88-CE245AB9D0D4}" type="presParOf" srcId="{5FDEA408-312D-4DD1-80CE-69B9EB31016C}" destId="{C1C8E2DE-445E-43D2-BB39-BC6BFC507D68}" srcOrd="0" destOrd="0" presId="urn:microsoft.com/office/officeart/2018/2/layout/IconVerticalSolidList"/>
    <dgm:cxn modelId="{A3AF240B-7433-4255-B76A-451B9CDB83F9}" type="presParOf" srcId="{5FDEA408-312D-4DD1-80CE-69B9EB31016C}" destId="{8ACB7C03-658B-4EC5-9184-C832BC49D311}" srcOrd="1" destOrd="0" presId="urn:microsoft.com/office/officeart/2018/2/layout/IconVerticalSolidList"/>
    <dgm:cxn modelId="{8D6D67E6-3AF2-4ED6-A4C3-2940E8E4DB65}" type="presParOf" srcId="{5FDEA408-312D-4DD1-80CE-69B9EB31016C}" destId="{6259D5E4-2D13-4E48-9965-A91787FAB9AC}" srcOrd="2" destOrd="0" presId="urn:microsoft.com/office/officeart/2018/2/layout/IconVerticalSolidList"/>
    <dgm:cxn modelId="{83D35ECA-902C-4767-835A-B25207B166CE}" type="presParOf" srcId="{5FDEA408-312D-4DD1-80CE-69B9EB31016C}" destId="{69ECA318-A395-411C-9035-12FB35D4CCEA}" srcOrd="3" destOrd="0" presId="urn:microsoft.com/office/officeart/2018/2/layout/IconVerticalSolidList"/>
    <dgm:cxn modelId="{34A2AEB3-D737-4DC9-BD51-AE40C9455965}" type="presParOf" srcId="{0B959C48-69BE-452A-BA01-DED8C8DF84AA}" destId="{161BA8A2-98EA-49E8-8FE8-717C0248693B}" srcOrd="3" destOrd="0" presId="urn:microsoft.com/office/officeart/2018/2/layout/IconVerticalSolidList"/>
    <dgm:cxn modelId="{544F1E75-C04F-44F4-871C-1230723399D1}" type="presParOf" srcId="{0B959C48-69BE-452A-BA01-DED8C8DF84AA}" destId="{22ED0453-40F3-476D-AAAB-2C3E5051A84B}" srcOrd="4" destOrd="0" presId="urn:microsoft.com/office/officeart/2018/2/layout/IconVerticalSolidList"/>
    <dgm:cxn modelId="{F91322D6-EB7F-4272-89E4-B1862937E9BC}" type="presParOf" srcId="{22ED0453-40F3-476D-AAAB-2C3E5051A84B}" destId="{3BD89019-C202-422F-A403-90243C7D847F}" srcOrd="0" destOrd="0" presId="urn:microsoft.com/office/officeart/2018/2/layout/IconVerticalSolidList"/>
    <dgm:cxn modelId="{D597EAF6-D6E2-418F-99F4-E4266B2880F6}" type="presParOf" srcId="{22ED0453-40F3-476D-AAAB-2C3E5051A84B}" destId="{6C712C1E-8753-4FDE-B551-39FD977C4942}" srcOrd="1" destOrd="0" presId="urn:microsoft.com/office/officeart/2018/2/layout/IconVerticalSolidList"/>
    <dgm:cxn modelId="{2BD7CF41-4D33-4EB9-9099-9E729020EE02}" type="presParOf" srcId="{22ED0453-40F3-476D-AAAB-2C3E5051A84B}" destId="{9EFF9655-D190-4D76-8045-D76139935315}" srcOrd="2" destOrd="0" presId="urn:microsoft.com/office/officeart/2018/2/layout/IconVerticalSolidList"/>
    <dgm:cxn modelId="{6DB4100A-9FEA-47BB-A169-8A5B913C8FEF}" type="presParOf" srcId="{22ED0453-40F3-476D-AAAB-2C3E5051A84B}" destId="{6E16B0E6-9936-4429-A44D-2A4C228AF3F9}" srcOrd="3" destOrd="0" presId="urn:microsoft.com/office/officeart/2018/2/layout/IconVerticalSolidList"/>
    <dgm:cxn modelId="{C2D4D6A5-5F6F-452C-8915-335FACB5A70F}" type="presParOf" srcId="{0B959C48-69BE-452A-BA01-DED8C8DF84AA}" destId="{998225CF-9C18-45DC-A265-B056DBDF475B}" srcOrd="5" destOrd="0" presId="urn:microsoft.com/office/officeart/2018/2/layout/IconVerticalSolidList"/>
    <dgm:cxn modelId="{0331B353-140B-4B56-A958-9B93A3C66F46}" type="presParOf" srcId="{0B959C48-69BE-452A-BA01-DED8C8DF84AA}" destId="{BB0D3F64-B3E9-4438-A61D-7BE99D906BE2}" srcOrd="6" destOrd="0" presId="urn:microsoft.com/office/officeart/2018/2/layout/IconVerticalSolidList"/>
    <dgm:cxn modelId="{169FD664-ADB5-4FAD-B81D-B934C2F4F985}" type="presParOf" srcId="{BB0D3F64-B3E9-4438-A61D-7BE99D906BE2}" destId="{D9150BBC-D1F2-4CF6-ABDE-7A1ADD132C81}" srcOrd="0" destOrd="0" presId="urn:microsoft.com/office/officeart/2018/2/layout/IconVerticalSolidList"/>
    <dgm:cxn modelId="{5F535720-722E-4F5F-9CDE-C8B8BADB48D1}" type="presParOf" srcId="{BB0D3F64-B3E9-4438-A61D-7BE99D906BE2}" destId="{FD6893A6-3935-4012-B97D-FA39BA3F1FFB}" srcOrd="1" destOrd="0" presId="urn:microsoft.com/office/officeart/2018/2/layout/IconVerticalSolidList"/>
    <dgm:cxn modelId="{E2D68974-CE15-41A4-9AB5-B6459BD03276}" type="presParOf" srcId="{BB0D3F64-B3E9-4438-A61D-7BE99D906BE2}" destId="{8794BFD1-75EF-428E-AC7E-F4A90A3E5C76}" srcOrd="2" destOrd="0" presId="urn:microsoft.com/office/officeart/2018/2/layout/IconVerticalSolidList"/>
    <dgm:cxn modelId="{A13B691D-4BD8-4105-A098-F8CD22C5FEBB}" type="presParOf" srcId="{BB0D3F64-B3E9-4438-A61D-7BE99D906BE2}" destId="{826F3D7C-9029-44E8-BF55-D99CF7F2FC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0149F6-7BA3-4E1E-92E8-105CC735A53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FCE943FF-5D55-4019-95E1-3F366D194AC8}">
      <dgm:prSet/>
      <dgm:spPr/>
      <dgm:t>
        <a:bodyPr/>
        <a:lstStyle/>
        <a:p>
          <a:pPr>
            <a:lnSpc>
              <a:spcPct val="100000"/>
            </a:lnSpc>
          </a:pPr>
          <a:r>
            <a:rPr lang="en-GB"/>
            <a:t>What is Innovation?</a:t>
          </a:r>
          <a:endParaRPr lang="en-US"/>
        </a:p>
      </dgm:t>
    </dgm:pt>
    <dgm:pt modelId="{1EE88A68-E7CC-4742-8DBB-358C05DDD1E7}" type="parTrans" cxnId="{8E587036-EA36-46AC-AEE2-7CF66E2EFF83}">
      <dgm:prSet/>
      <dgm:spPr/>
      <dgm:t>
        <a:bodyPr/>
        <a:lstStyle/>
        <a:p>
          <a:endParaRPr lang="en-US"/>
        </a:p>
      </dgm:t>
    </dgm:pt>
    <dgm:pt modelId="{44454AAA-6164-49B1-B2AE-7D2367206ECB}" type="sibTrans" cxnId="{8E587036-EA36-46AC-AEE2-7CF66E2EFF83}">
      <dgm:prSet/>
      <dgm:spPr/>
      <dgm:t>
        <a:bodyPr/>
        <a:lstStyle/>
        <a:p>
          <a:endParaRPr lang="en-US"/>
        </a:p>
      </dgm:t>
    </dgm:pt>
    <dgm:pt modelId="{6DAF70D8-D458-433A-B758-97D7AB124257}">
      <dgm:prSet/>
      <dgm:spPr/>
      <dgm:t>
        <a:bodyPr/>
        <a:lstStyle/>
        <a:p>
          <a:pPr>
            <a:lnSpc>
              <a:spcPct val="100000"/>
            </a:lnSpc>
          </a:pPr>
          <a:r>
            <a:rPr lang="en-GB"/>
            <a:t>A Framework for Innovation – Discover, Define, Develop, Deliver </a:t>
          </a:r>
          <a:endParaRPr lang="en-US"/>
        </a:p>
      </dgm:t>
    </dgm:pt>
    <dgm:pt modelId="{3EC57621-8A18-48C8-9683-98AF051E6325}" type="parTrans" cxnId="{60536FB8-AE1B-429A-BC53-22B972EE3E3E}">
      <dgm:prSet/>
      <dgm:spPr/>
      <dgm:t>
        <a:bodyPr/>
        <a:lstStyle/>
        <a:p>
          <a:endParaRPr lang="en-US"/>
        </a:p>
      </dgm:t>
    </dgm:pt>
    <dgm:pt modelId="{22782F53-33CE-4B2A-84A3-23F7F9C47B20}" type="sibTrans" cxnId="{60536FB8-AE1B-429A-BC53-22B972EE3E3E}">
      <dgm:prSet/>
      <dgm:spPr/>
      <dgm:t>
        <a:bodyPr/>
        <a:lstStyle/>
        <a:p>
          <a:endParaRPr lang="en-US"/>
        </a:p>
      </dgm:t>
    </dgm:pt>
    <dgm:pt modelId="{3C19A7C5-F0FC-4376-BDAE-B882EB4BB157}">
      <dgm:prSet/>
      <dgm:spPr/>
      <dgm:t>
        <a:bodyPr/>
        <a:lstStyle/>
        <a:p>
          <a:pPr>
            <a:lnSpc>
              <a:spcPct val="100000"/>
            </a:lnSpc>
          </a:pPr>
          <a:r>
            <a:rPr lang="en-GB"/>
            <a:t>Asking the </a:t>
          </a:r>
          <a:r>
            <a:rPr lang="en-GB" i="1"/>
            <a:t>correct</a:t>
          </a:r>
          <a:r>
            <a:rPr lang="en-GB"/>
            <a:t> Questions</a:t>
          </a:r>
          <a:endParaRPr lang="en-US"/>
        </a:p>
      </dgm:t>
    </dgm:pt>
    <dgm:pt modelId="{139DB06D-4EB1-40C5-A2A1-270E03544ED6}" type="parTrans" cxnId="{5438ACE7-2EA2-46D3-ACAF-D602EBB5F188}">
      <dgm:prSet/>
      <dgm:spPr/>
      <dgm:t>
        <a:bodyPr/>
        <a:lstStyle/>
        <a:p>
          <a:endParaRPr lang="en-US"/>
        </a:p>
      </dgm:t>
    </dgm:pt>
    <dgm:pt modelId="{870E805A-BE5A-4BE7-8E3C-71EC0417AD52}" type="sibTrans" cxnId="{5438ACE7-2EA2-46D3-ACAF-D602EBB5F188}">
      <dgm:prSet/>
      <dgm:spPr/>
      <dgm:t>
        <a:bodyPr/>
        <a:lstStyle/>
        <a:p>
          <a:endParaRPr lang="en-US"/>
        </a:p>
      </dgm:t>
    </dgm:pt>
    <dgm:pt modelId="{51EBA00A-022B-40E0-B8B4-6632BBA0032C}">
      <dgm:prSet/>
      <dgm:spPr/>
      <dgm:t>
        <a:bodyPr/>
        <a:lstStyle/>
        <a:p>
          <a:pPr>
            <a:lnSpc>
              <a:spcPct val="100000"/>
            </a:lnSpc>
          </a:pPr>
          <a:r>
            <a:rPr lang="en-GB"/>
            <a:t>Empathy</a:t>
          </a:r>
          <a:endParaRPr lang="en-US"/>
        </a:p>
      </dgm:t>
    </dgm:pt>
    <dgm:pt modelId="{767B1623-01E8-40F9-9C08-9C26FA1391ED}" type="parTrans" cxnId="{E70478DE-B2BF-4149-B244-1AD746BA3885}">
      <dgm:prSet/>
      <dgm:spPr/>
      <dgm:t>
        <a:bodyPr/>
        <a:lstStyle/>
        <a:p>
          <a:endParaRPr lang="en-US"/>
        </a:p>
      </dgm:t>
    </dgm:pt>
    <dgm:pt modelId="{2C7F6171-7CA4-4A49-9DA1-1C7F62FE0582}" type="sibTrans" cxnId="{E70478DE-B2BF-4149-B244-1AD746BA3885}">
      <dgm:prSet/>
      <dgm:spPr/>
      <dgm:t>
        <a:bodyPr/>
        <a:lstStyle/>
        <a:p>
          <a:endParaRPr lang="en-US"/>
        </a:p>
      </dgm:t>
    </dgm:pt>
    <dgm:pt modelId="{0B959C48-69BE-452A-BA01-DED8C8DF84AA}" type="pres">
      <dgm:prSet presAssocID="{370149F6-7BA3-4E1E-92E8-105CC735A535}" presName="root" presStyleCnt="0">
        <dgm:presLayoutVars>
          <dgm:dir/>
          <dgm:resizeHandles val="exact"/>
        </dgm:presLayoutVars>
      </dgm:prSet>
      <dgm:spPr/>
    </dgm:pt>
    <dgm:pt modelId="{382C620B-C0A7-42F8-8D98-464EE1382D77}" type="pres">
      <dgm:prSet presAssocID="{FCE943FF-5D55-4019-95E1-3F366D194AC8}" presName="compNode" presStyleCnt="0"/>
      <dgm:spPr/>
    </dgm:pt>
    <dgm:pt modelId="{DC10C3E1-01EB-470A-8BD9-587DEAB1D233}" type="pres">
      <dgm:prSet presAssocID="{FCE943FF-5D55-4019-95E1-3F366D194AC8}" presName="bgRect" presStyleLbl="bgShp" presStyleIdx="0" presStyleCnt="4"/>
      <dgm:spPr/>
    </dgm:pt>
    <dgm:pt modelId="{BAC95671-2EB5-49AA-A79E-CE796AD42744}" type="pres">
      <dgm:prSet presAssocID="{FCE943FF-5D55-4019-95E1-3F366D194A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711DEED9-DBBC-4F0B-BE00-7BCF5873726F}" type="pres">
      <dgm:prSet presAssocID="{FCE943FF-5D55-4019-95E1-3F366D194AC8}" presName="spaceRect" presStyleCnt="0"/>
      <dgm:spPr/>
    </dgm:pt>
    <dgm:pt modelId="{65FE8939-BCF1-48C2-BDEF-886779A9C331}" type="pres">
      <dgm:prSet presAssocID="{FCE943FF-5D55-4019-95E1-3F366D194AC8}" presName="parTx" presStyleLbl="revTx" presStyleIdx="0" presStyleCnt="4">
        <dgm:presLayoutVars>
          <dgm:chMax val="0"/>
          <dgm:chPref val="0"/>
        </dgm:presLayoutVars>
      </dgm:prSet>
      <dgm:spPr/>
    </dgm:pt>
    <dgm:pt modelId="{DE79CE0C-9273-4008-AA9E-B23168563543}" type="pres">
      <dgm:prSet presAssocID="{44454AAA-6164-49B1-B2AE-7D2367206ECB}" presName="sibTrans" presStyleCnt="0"/>
      <dgm:spPr/>
    </dgm:pt>
    <dgm:pt modelId="{5FDEA408-312D-4DD1-80CE-69B9EB31016C}" type="pres">
      <dgm:prSet presAssocID="{6DAF70D8-D458-433A-B758-97D7AB124257}" presName="compNode" presStyleCnt="0"/>
      <dgm:spPr/>
    </dgm:pt>
    <dgm:pt modelId="{C1C8E2DE-445E-43D2-BB39-BC6BFC507D68}" type="pres">
      <dgm:prSet presAssocID="{6DAF70D8-D458-433A-B758-97D7AB124257}" presName="bgRect" presStyleLbl="bgShp" presStyleIdx="1" presStyleCnt="4" custLinFactNeighborY="-2626"/>
      <dgm:spPr>
        <a:solidFill>
          <a:schemeClr val="accent4">
            <a:lumMod val="60000"/>
            <a:lumOff val="40000"/>
          </a:schemeClr>
        </a:solidFill>
      </dgm:spPr>
    </dgm:pt>
    <dgm:pt modelId="{8ACB7C03-658B-4EC5-9184-C832BC49D311}" type="pres">
      <dgm:prSet presAssocID="{6DAF70D8-D458-433A-B758-97D7AB1242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6259D5E4-2D13-4E48-9965-A91787FAB9AC}" type="pres">
      <dgm:prSet presAssocID="{6DAF70D8-D458-433A-B758-97D7AB124257}" presName="spaceRect" presStyleCnt="0"/>
      <dgm:spPr/>
    </dgm:pt>
    <dgm:pt modelId="{69ECA318-A395-411C-9035-12FB35D4CCEA}" type="pres">
      <dgm:prSet presAssocID="{6DAF70D8-D458-433A-B758-97D7AB124257}" presName="parTx" presStyleLbl="revTx" presStyleIdx="1" presStyleCnt="4">
        <dgm:presLayoutVars>
          <dgm:chMax val="0"/>
          <dgm:chPref val="0"/>
        </dgm:presLayoutVars>
      </dgm:prSet>
      <dgm:spPr/>
    </dgm:pt>
    <dgm:pt modelId="{161BA8A2-98EA-49E8-8FE8-717C0248693B}" type="pres">
      <dgm:prSet presAssocID="{22782F53-33CE-4B2A-84A3-23F7F9C47B20}" presName="sibTrans" presStyleCnt="0"/>
      <dgm:spPr/>
    </dgm:pt>
    <dgm:pt modelId="{22ED0453-40F3-476D-AAAB-2C3E5051A84B}" type="pres">
      <dgm:prSet presAssocID="{3C19A7C5-F0FC-4376-BDAE-B882EB4BB157}" presName="compNode" presStyleCnt="0"/>
      <dgm:spPr/>
    </dgm:pt>
    <dgm:pt modelId="{3BD89019-C202-422F-A403-90243C7D847F}" type="pres">
      <dgm:prSet presAssocID="{3C19A7C5-F0FC-4376-BDAE-B882EB4BB157}" presName="bgRect" presStyleLbl="bgShp" presStyleIdx="2" presStyleCnt="4"/>
      <dgm:spPr/>
    </dgm:pt>
    <dgm:pt modelId="{6C712C1E-8753-4FDE-B551-39FD977C4942}" type="pres">
      <dgm:prSet presAssocID="{3C19A7C5-F0FC-4376-BDAE-B882EB4BB1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EFF9655-D190-4D76-8045-D76139935315}" type="pres">
      <dgm:prSet presAssocID="{3C19A7C5-F0FC-4376-BDAE-B882EB4BB157}" presName="spaceRect" presStyleCnt="0"/>
      <dgm:spPr/>
    </dgm:pt>
    <dgm:pt modelId="{6E16B0E6-9936-4429-A44D-2A4C228AF3F9}" type="pres">
      <dgm:prSet presAssocID="{3C19A7C5-F0FC-4376-BDAE-B882EB4BB157}" presName="parTx" presStyleLbl="revTx" presStyleIdx="2" presStyleCnt="4">
        <dgm:presLayoutVars>
          <dgm:chMax val="0"/>
          <dgm:chPref val="0"/>
        </dgm:presLayoutVars>
      </dgm:prSet>
      <dgm:spPr/>
    </dgm:pt>
    <dgm:pt modelId="{998225CF-9C18-45DC-A265-B056DBDF475B}" type="pres">
      <dgm:prSet presAssocID="{870E805A-BE5A-4BE7-8E3C-71EC0417AD52}" presName="sibTrans" presStyleCnt="0"/>
      <dgm:spPr/>
    </dgm:pt>
    <dgm:pt modelId="{BB0D3F64-B3E9-4438-A61D-7BE99D906BE2}" type="pres">
      <dgm:prSet presAssocID="{51EBA00A-022B-40E0-B8B4-6632BBA0032C}" presName="compNode" presStyleCnt="0"/>
      <dgm:spPr/>
    </dgm:pt>
    <dgm:pt modelId="{D9150BBC-D1F2-4CF6-ABDE-7A1ADD132C81}" type="pres">
      <dgm:prSet presAssocID="{51EBA00A-022B-40E0-B8B4-6632BBA0032C}" presName="bgRect" presStyleLbl="bgShp" presStyleIdx="3" presStyleCnt="4"/>
      <dgm:spPr/>
    </dgm:pt>
    <dgm:pt modelId="{FD6893A6-3935-4012-B97D-FA39BA3F1FFB}" type="pres">
      <dgm:prSet presAssocID="{51EBA00A-022B-40E0-B8B4-6632BBA003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8794BFD1-75EF-428E-AC7E-F4A90A3E5C76}" type="pres">
      <dgm:prSet presAssocID="{51EBA00A-022B-40E0-B8B4-6632BBA0032C}" presName="spaceRect" presStyleCnt="0"/>
      <dgm:spPr/>
    </dgm:pt>
    <dgm:pt modelId="{826F3D7C-9029-44E8-BF55-D99CF7F2FCEE}" type="pres">
      <dgm:prSet presAssocID="{51EBA00A-022B-40E0-B8B4-6632BBA0032C}" presName="parTx" presStyleLbl="revTx" presStyleIdx="3" presStyleCnt="4">
        <dgm:presLayoutVars>
          <dgm:chMax val="0"/>
          <dgm:chPref val="0"/>
        </dgm:presLayoutVars>
      </dgm:prSet>
      <dgm:spPr/>
    </dgm:pt>
  </dgm:ptLst>
  <dgm:cxnLst>
    <dgm:cxn modelId="{E86DC31A-AB1A-45B5-A4C0-B150236C1604}" type="presOf" srcId="{370149F6-7BA3-4E1E-92E8-105CC735A535}" destId="{0B959C48-69BE-452A-BA01-DED8C8DF84AA}" srcOrd="0" destOrd="0" presId="urn:microsoft.com/office/officeart/2018/2/layout/IconVerticalSolidList"/>
    <dgm:cxn modelId="{8E587036-EA36-46AC-AEE2-7CF66E2EFF83}" srcId="{370149F6-7BA3-4E1E-92E8-105CC735A535}" destId="{FCE943FF-5D55-4019-95E1-3F366D194AC8}" srcOrd="0" destOrd="0" parTransId="{1EE88A68-E7CC-4742-8DBB-358C05DDD1E7}" sibTransId="{44454AAA-6164-49B1-B2AE-7D2367206ECB}"/>
    <dgm:cxn modelId="{C0C78940-19B6-4F76-A7AF-DCBF42B54BFA}" type="presOf" srcId="{6DAF70D8-D458-433A-B758-97D7AB124257}" destId="{69ECA318-A395-411C-9035-12FB35D4CCEA}" srcOrd="0" destOrd="0" presId="urn:microsoft.com/office/officeart/2018/2/layout/IconVerticalSolidList"/>
    <dgm:cxn modelId="{532EDEA7-8AAB-4FFD-8B48-CA83214CFAF4}" type="presOf" srcId="{51EBA00A-022B-40E0-B8B4-6632BBA0032C}" destId="{826F3D7C-9029-44E8-BF55-D99CF7F2FCEE}" srcOrd="0" destOrd="0" presId="urn:microsoft.com/office/officeart/2018/2/layout/IconVerticalSolidList"/>
    <dgm:cxn modelId="{60536FB8-AE1B-429A-BC53-22B972EE3E3E}" srcId="{370149F6-7BA3-4E1E-92E8-105CC735A535}" destId="{6DAF70D8-D458-433A-B758-97D7AB124257}" srcOrd="1" destOrd="0" parTransId="{3EC57621-8A18-48C8-9683-98AF051E6325}" sibTransId="{22782F53-33CE-4B2A-84A3-23F7F9C47B20}"/>
    <dgm:cxn modelId="{E70478DE-B2BF-4149-B244-1AD746BA3885}" srcId="{370149F6-7BA3-4E1E-92E8-105CC735A535}" destId="{51EBA00A-022B-40E0-B8B4-6632BBA0032C}" srcOrd="3" destOrd="0" parTransId="{767B1623-01E8-40F9-9C08-9C26FA1391ED}" sibTransId="{2C7F6171-7CA4-4A49-9DA1-1C7F62FE0582}"/>
    <dgm:cxn modelId="{8635EBE6-E9B8-41ED-BBAD-A4A8CBCDD44C}" type="presOf" srcId="{FCE943FF-5D55-4019-95E1-3F366D194AC8}" destId="{65FE8939-BCF1-48C2-BDEF-886779A9C331}" srcOrd="0" destOrd="0" presId="urn:microsoft.com/office/officeart/2018/2/layout/IconVerticalSolidList"/>
    <dgm:cxn modelId="{5438ACE7-2EA2-46D3-ACAF-D602EBB5F188}" srcId="{370149F6-7BA3-4E1E-92E8-105CC735A535}" destId="{3C19A7C5-F0FC-4376-BDAE-B882EB4BB157}" srcOrd="2" destOrd="0" parTransId="{139DB06D-4EB1-40C5-A2A1-270E03544ED6}" sibTransId="{870E805A-BE5A-4BE7-8E3C-71EC0417AD52}"/>
    <dgm:cxn modelId="{164D69FC-A2B5-4F00-8CEC-FC174DBF441D}" type="presOf" srcId="{3C19A7C5-F0FC-4376-BDAE-B882EB4BB157}" destId="{6E16B0E6-9936-4429-A44D-2A4C228AF3F9}" srcOrd="0" destOrd="0" presId="urn:microsoft.com/office/officeart/2018/2/layout/IconVerticalSolidList"/>
    <dgm:cxn modelId="{C45BC7A5-CE38-4BB6-91B1-14691B807E51}" type="presParOf" srcId="{0B959C48-69BE-452A-BA01-DED8C8DF84AA}" destId="{382C620B-C0A7-42F8-8D98-464EE1382D77}" srcOrd="0" destOrd="0" presId="urn:microsoft.com/office/officeart/2018/2/layout/IconVerticalSolidList"/>
    <dgm:cxn modelId="{3E897590-7F22-48B6-981C-9B956D2DF36A}" type="presParOf" srcId="{382C620B-C0A7-42F8-8D98-464EE1382D77}" destId="{DC10C3E1-01EB-470A-8BD9-587DEAB1D233}" srcOrd="0" destOrd="0" presId="urn:microsoft.com/office/officeart/2018/2/layout/IconVerticalSolidList"/>
    <dgm:cxn modelId="{32E93C5C-B347-48D9-8242-F1F16BA72A7A}" type="presParOf" srcId="{382C620B-C0A7-42F8-8D98-464EE1382D77}" destId="{BAC95671-2EB5-49AA-A79E-CE796AD42744}" srcOrd="1" destOrd="0" presId="urn:microsoft.com/office/officeart/2018/2/layout/IconVerticalSolidList"/>
    <dgm:cxn modelId="{3CE31029-0B59-4378-BC4A-6992CDCA6B78}" type="presParOf" srcId="{382C620B-C0A7-42F8-8D98-464EE1382D77}" destId="{711DEED9-DBBC-4F0B-BE00-7BCF5873726F}" srcOrd="2" destOrd="0" presId="urn:microsoft.com/office/officeart/2018/2/layout/IconVerticalSolidList"/>
    <dgm:cxn modelId="{D37B837C-5EBC-4C47-941B-EEF280B64A9F}" type="presParOf" srcId="{382C620B-C0A7-42F8-8D98-464EE1382D77}" destId="{65FE8939-BCF1-48C2-BDEF-886779A9C331}" srcOrd="3" destOrd="0" presId="urn:microsoft.com/office/officeart/2018/2/layout/IconVerticalSolidList"/>
    <dgm:cxn modelId="{C360530C-6938-4684-9E61-BAC6DDE7696F}" type="presParOf" srcId="{0B959C48-69BE-452A-BA01-DED8C8DF84AA}" destId="{DE79CE0C-9273-4008-AA9E-B23168563543}" srcOrd="1" destOrd="0" presId="urn:microsoft.com/office/officeart/2018/2/layout/IconVerticalSolidList"/>
    <dgm:cxn modelId="{EBAD2D81-211A-42DA-AECF-64E71B87CDCB}" type="presParOf" srcId="{0B959C48-69BE-452A-BA01-DED8C8DF84AA}" destId="{5FDEA408-312D-4DD1-80CE-69B9EB31016C}" srcOrd="2" destOrd="0" presId="urn:microsoft.com/office/officeart/2018/2/layout/IconVerticalSolidList"/>
    <dgm:cxn modelId="{175CD243-48FA-4617-BC88-CE245AB9D0D4}" type="presParOf" srcId="{5FDEA408-312D-4DD1-80CE-69B9EB31016C}" destId="{C1C8E2DE-445E-43D2-BB39-BC6BFC507D68}" srcOrd="0" destOrd="0" presId="urn:microsoft.com/office/officeart/2018/2/layout/IconVerticalSolidList"/>
    <dgm:cxn modelId="{A3AF240B-7433-4255-B76A-451B9CDB83F9}" type="presParOf" srcId="{5FDEA408-312D-4DD1-80CE-69B9EB31016C}" destId="{8ACB7C03-658B-4EC5-9184-C832BC49D311}" srcOrd="1" destOrd="0" presId="urn:microsoft.com/office/officeart/2018/2/layout/IconVerticalSolidList"/>
    <dgm:cxn modelId="{8D6D67E6-3AF2-4ED6-A4C3-2940E8E4DB65}" type="presParOf" srcId="{5FDEA408-312D-4DD1-80CE-69B9EB31016C}" destId="{6259D5E4-2D13-4E48-9965-A91787FAB9AC}" srcOrd="2" destOrd="0" presId="urn:microsoft.com/office/officeart/2018/2/layout/IconVerticalSolidList"/>
    <dgm:cxn modelId="{83D35ECA-902C-4767-835A-B25207B166CE}" type="presParOf" srcId="{5FDEA408-312D-4DD1-80CE-69B9EB31016C}" destId="{69ECA318-A395-411C-9035-12FB35D4CCEA}" srcOrd="3" destOrd="0" presId="urn:microsoft.com/office/officeart/2018/2/layout/IconVerticalSolidList"/>
    <dgm:cxn modelId="{34A2AEB3-D737-4DC9-BD51-AE40C9455965}" type="presParOf" srcId="{0B959C48-69BE-452A-BA01-DED8C8DF84AA}" destId="{161BA8A2-98EA-49E8-8FE8-717C0248693B}" srcOrd="3" destOrd="0" presId="urn:microsoft.com/office/officeart/2018/2/layout/IconVerticalSolidList"/>
    <dgm:cxn modelId="{544F1E75-C04F-44F4-871C-1230723399D1}" type="presParOf" srcId="{0B959C48-69BE-452A-BA01-DED8C8DF84AA}" destId="{22ED0453-40F3-476D-AAAB-2C3E5051A84B}" srcOrd="4" destOrd="0" presId="urn:microsoft.com/office/officeart/2018/2/layout/IconVerticalSolidList"/>
    <dgm:cxn modelId="{F91322D6-EB7F-4272-89E4-B1862937E9BC}" type="presParOf" srcId="{22ED0453-40F3-476D-AAAB-2C3E5051A84B}" destId="{3BD89019-C202-422F-A403-90243C7D847F}" srcOrd="0" destOrd="0" presId="urn:microsoft.com/office/officeart/2018/2/layout/IconVerticalSolidList"/>
    <dgm:cxn modelId="{D597EAF6-D6E2-418F-99F4-E4266B2880F6}" type="presParOf" srcId="{22ED0453-40F3-476D-AAAB-2C3E5051A84B}" destId="{6C712C1E-8753-4FDE-B551-39FD977C4942}" srcOrd="1" destOrd="0" presId="urn:microsoft.com/office/officeart/2018/2/layout/IconVerticalSolidList"/>
    <dgm:cxn modelId="{2BD7CF41-4D33-4EB9-9099-9E729020EE02}" type="presParOf" srcId="{22ED0453-40F3-476D-AAAB-2C3E5051A84B}" destId="{9EFF9655-D190-4D76-8045-D76139935315}" srcOrd="2" destOrd="0" presId="urn:microsoft.com/office/officeart/2018/2/layout/IconVerticalSolidList"/>
    <dgm:cxn modelId="{6DB4100A-9FEA-47BB-A169-8A5B913C8FEF}" type="presParOf" srcId="{22ED0453-40F3-476D-AAAB-2C3E5051A84B}" destId="{6E16B0E6-9936-4429-A44D-2A4C228AF3F9}" srcOrd="3" destOrd="0" presId="urn:microsoft.com/office/officeart/2018/2/layout/IconVerticalSolidList"/>
    <dgm:cxn modelId="{C2D4D6A5-5F6F-452C-8915-335FACB5A70F}" type="presParOf" srcId="{0B959C48-69BE-452A-BA01-DED8C8DF84AA}" destId="{998225CF-9C18-45DC-A265-B056DBDF475B}" srcOrd="5" destOrd="0" presId="urn:microsoft.com/office/officeart/2018/2/layout/IconVerticalSolidList"/>
    <dgm:cxn modelId="{0331B353-140B-4B56-A958-9B93A3C66F46}" type="presParOf" srcId="{0B959C48-69BE-452A-BA01-DED8C8DF84AA}" destId="{BB0D3F64-B3E9-4438-A61D-7BE99D906BE2}" srcOrd="6" destOrd="0" presId="urn:microsoft.com/office/officeart/2018/2/layout/IconVerticalSolidList"/>
    <dgm:cxn modelId="{169FD664-ADB5-4FAD-B81D-B934C2F4F985}" type="presParOf" srcId="{BB0D3F64-B3E9-4438-A61D-7BE99D906BE2}" destId="{D9150BBC-D1F2-4CF6-ABDE-7A1ADD132C81}" srcOrd="0" destOrd="0" presId="urn:microsoft.com/office/officeart/2018/2/layout/IconVerticalSolidList"/>
    <dgm:cxn modelId="{5F535720-722E-4F5F-9CDE-C8B8BADB48D1}" type="presParOf" srcId="{BB0D3F64-B3E9-4438-A61D-7BE99D906BE2}" destId="{FD6893A6-3935-4012-B97D-FA39BA3F1FFB}" srcOrd="1" destOrd="0" presId="urn:microsoft.com/office/officeart/2018/2/layout/IconVerticalSolidList"/>
    <dgm:cxn modelId="{E2D68974-CE15-41A4-9AB5-B6459BD03276}" type="presParOf" srcId="{BB0D3F64-B3E9-4438-A61D-7BE99D906BE2}" destId="{8794BFD1-75EF-428E-AC7E-F4A90A3E5C76}" srcOrd="2" destOrd="0" presId="urn:microsoft.com/office/officeart/2018/2/layout/IconVerticalSolidList"/>
    <dgm:cxn modelId="{A13B691D-4BD8-4105-A098-F8CD22C5FEBB}" type="presParOf" srcId="{BB0D3F64-B3E9-4438-A61D-7BE99D906BE2}" destId="{826F3D7C-9029-44E8-BF55-D99CF7F2FC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66772-F185-4D58-B8BB-E9370D7A7A2B}" type="doc">
      <dgm:prSet loTypeId="urn:microsoft.com/office/officeart/2018/2/layout/IconLabelList" loCatId="icon" qsTypeId="urn:microsoft.com/office/officeart/2005/8/quickstyle/simple1" qsCatId="simple" csTypeId="urn:microsoft.com/office/officeart/2005/8/colors/accent1_2" csCatId="accent1" phldr="1"/>
      <dgm:spPr/>
      <dgm:t>
        <a:bodyPr rtlCol="0"/>
        <a:lstStyle/>
        <a:p>
          <a:pPr rtl="0"/>
          <a:endParaRPr lang="en-US"/>
        </a:p>
      </dgm:t>
    </dgm:pt>
    <dgm:pt modelId="{40FC4FFE-8987-4A26-B7F4-8A516F18ADAE}">
      <dgm:prSet custT="1"/>
      <dgm:spPr/>
      <dgm:t>
        <a:bodyPr rtlCol="0"/>
        <a:lstStyle/>
        <a:p>
          <a:r>
            <a:rPr lang="en-GB" sz="2800" b="1" i="0" dirty="0"/>
            <a:t>Put people first.</a:t>
          </a:r>
          <a:r>
            <a:rPr lang="en-GB" sz="2800" b="0" i="0" dirty="0"/>
            <a:t> </a:t>
          </a:r>
          <a:r>
            <a:rPr lang="en-GB" sz="1800" b="0" i="0" dirty="0"/>
            <a:t> </a:t>
          </a:r>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custT="1"/>
      <dgm:spPr/>
      <dgm:t>
        <a:bodyPr rtlCol="0"/>
        <a:lstStyle/>
        <a:p>
          <a:r>
            <a:rPr lang="en-GB" sz="2800" b="1" i="0" dirty="0"/>
            <a:t>Communicate visually and inclusively.</a:t>
          </a:r>
          <a:r>
            <a:rPr lang="en-GB" sz="2800" b="0" i="0" dirty="0"/>
            <a:t> </a:t>
          </a:r>
          <a:endParaRPr lang="en-gb" sz="2800" dirty="0"/>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custT="1"/>
      <dgm:spPr/>
      <dgm:t>
        <a:bodyPr rtlCol="0"/>
        <a:lstStyle/>
        <a:p>
          <a:endParaRPr lang="en-GB" sz="1900" b="0" i="0" dirty="0"/>
        </a:p>
        <a:p>
          <a:r>
            <a:rPr lang="en-GB" sz="2800" b="1" i="0" dirty="0"/>
            <a:t>Collaborate and co-create</a:t>
          </a:r>
          <a:r>
            <a:rPr lang="en-GB" sz="2800" b="0" i="0" dirty="0"/>
            <a:t>. </a:t>
          </a:r>
          <a:endParaRPr lang="en-gb" sz="2800" dirty="0"/>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07778B62-4DBA-429C-BF6B-D0B1A0E66EDD}" type="pres">
      <dgm:prSet presAssocID="{01A66772-F185-4D58-B8BB-E9370D7A7A2B}" presName="root" presStyleCnt="0">
        <dgm:presLayoutVars>
          <dgm:dir/>
          <dgm:resizeHandles val="exact"/>
        </dgm:presLayoutVars>
      </dgm:prSet>
      <dgm:spPr/>
    </dgm:pt>
    <dgm:pt modelId="{C16EA1C8-C14D-4785-B540-C25B06CFB850}" type="pres">
      <dgm:prSet presAssocID="{40FC4FFE-8987-4A26-B7F4-8A516F18ADAE}" presName="compNode" presStyleCnt="0"/>
      <dgm:spPr/>
    </dgm:pt>
    <dgm:pt modelId="{BC033558-A17C-4DB8-A8EC-740FD63108E3}"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C381B787-421C-4BC6-A561-58B11BDF323F}" type="pres">
      <dgm:prSet presAssocID="{40FC4FFE-8987-4A26-B7F4-8A516F18ADAE}" presName="spaceRect" presStyleCnt="0"/>
      <dgm:spPr/>
    </dgm:pt>
    <dgm:pt modelId="{B7DFD8D2-EE1F-4229-86BC-5EB989EB3A6A}" type="pres">
      <dgm:prSet presAssocID="{40FC4FFE-8987-4A26-B7F4-8A516F18ADAE}" presName="textRect" presStyleLbl="revTx" presStyleIdx="0" presStyleCnt="3">
        <dgm:presLayoutVars>
          <dgm:chMax val="1"/>
          <dgm:chPref val="1"/>
        </dgm:presLayoutVars>
      </dgm:prSet>
      <dgm:spPr/>
    </dgm:pt>
    <dgm:pt modelId="{9BFEAC35-7489-4B6A-B192-92056AC2DF49}" type="pres">
      <dgm:prSet presAssocID="{5B62599A-5C9B-48E7-896E-EA782AC60C8B}" presName="sibTrans" presStyleCnt="0"/>
      <dgm:spPr/>
    </dgm:pt>
    <dgm:pt modelId="{C8481FCF-503B-48CD-B5F8-B54F4A0595E9}" type="pres">
      <dgm:prSet presAssocID="{49225C73-1633-42F1-AB3B-7CB183E5F8B8}" presName="compNode" presStyleCnt="0"/>
      <dgm:spPr/>
    </dgm:pt>
    <dgm:pt modelId="{1DF5FAB4-2848-453E-A7C6-DFCE7CC46472}"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CC3289BC-9B25-4ED1-9835-EBD6828CBDFF}" type="pres">
      <dgm:prSet presAssocID="{49225C73-1633-42F1-AB3B-7CB183E5F8B8}" presName="spaceRect" presStyleCnt="0"/>
      <dgm:spPr/>
    </dgm:pt>
    <dgm:pt modelId="{6558ED4E-1795-4838-93CE-0DF660081E5C}" type="pres">
      <dgm:prSet presAssocID="{49225C73-1633-42F1-AB3B-7CB183E5F8B8}" presName="textRect" presStyleLbl="revTx" presStyleIdx="1" presStyleCnt="3">
        <dgm:presLayoutVars>
          <dgm:chMax val="1"/>
          <dgm:chPref val="1"/>
        </dgm:presLayoutVars>
      </dgm:prSet>
      <dgm:spPr/>
    </dgm:pt>
    <dgm:pt modelId="{E96D4652-D2E8-447E-817B-1E4AC8261BC5}" type="pres">
      <dgm:prSet presAssocID="{9646853A-8964-4519-A5B1-0B7D18B2983D}" presName="sibTrans" presStyleCnt="0"/>
      <dgm:spPr/>
    </dgm:pt>
    <dgm:pt modelId="{9B92EB9F-B19A-49BE-A73A-716B699DBCD4}" type="pres">
      <dgm:prSet presAssocID="{1C383F32-22E8-4F62-A3E0-BDC3D5F48992}" presName="compNode" presStyleCnt="0"/>
      <dgm:spPr/>
    </dgm:pt>
    <dgm:pt modelId="{A07F94F8-CB0F-485F-B240-0B12AD8AB803}"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99B80F34-47DB-46C1-AF0C-EA0CE0F55461}" type="pres">
      <dgm:prSet presAssocID="{1C383F32-22E8-4F62-A3E0-BDC3D5F48992}" presName="spaceRect" presStyleCnt="0"/>
      <dgm:spPr/>
    </dgm:pt>
    <dgm:pt modelId="{98946C26-A29C-4A6E-8BBB-9A15A8F34C77}" type="pres">
      <dgm:prSet presAssocID="{1C383F32-22E8-4F62-A3E0-BDC3D5F48992}" presName="textRect" presStyleLbl="revTx" presStyleIdx="2" presStyleCnt="3" custLinFactNeighborX="-332" custLinFactNeighborY="-25560">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A3334BB5-5015-4127-9C6F-3C4100C4123C}" type="presOf" srcId="{01A66772-F185-4D58-B8BB-E9370D7A7A2B}" destId="{07778B62-4DBA-429C-BF6B-D0B1A0E66EDD}" srcOrd="0" destOrd="0" presId="urn:microsoft.com/office/officeart/2018/2/layout/IconLabelList"/>
    <dgm:cxn modelId="{DAF289D4-DAFB-4745-B381-022A681D4A21}" type="presOf" srcId="{1C383F32-22E8-4F62-A3E0-BDC3D5F48992}" destId="{98946C26-A29C-4A6E-8BBB-9A15A8F34C77}" srcOrd="0" destOrd="0" presId="urn:microsoft.com/office/officeart/2018/2/layout/IconLabelList"/>
    <dgm:cxn modelId="{DF1CF6D7-F7B2-4D4D-9D09-2AB8C862B0D8}" type="presOf" srcId="{49225C73-1633-42F1-AB3B-7CB183E5F8B8}" destId="{6558ED4E-1795-4838-93CE-0DF660081E5C}" srcOrd="0" destOrd="0" presId="urn:microsoft.com/office/officeart/2018/2/layout/IconLabelList"/>
    <dgm:cxn modelId="{D0BD1FFE-BB66-4B64-AF5D-2D790A93FE54}" type="presOf" srcId="{40FC4FFE-8987-4A26-B7F4-8A516F18ADAE}" destId="{B7DFD8D2-EE1F-4229-86BC-5EB989EB3A6A}" srcOrd="0" destOrd="0" presId="urn:microsoft.com/office/officeart/2018/2/layout/IconLabelList"/>
    <dgm:cxn modelId="{D14D324C-C231-4B2A-8C39-8564B441F3B3}" type="presParOf" srcId="{07778B62-4DBA-429C-BF6B-D0B1A0E66EDD}" destId="{C16EA1C8-C14D-4785-B540-C25B06CFB850}" srcOrd="0" destOrd="0" presId="urn:microsoft.com/office/officeart/2018/2/layout/IconLabelList"/>
    <dgm:cxn modelId="{50D87862-A490-42AF-9005-C78011790868}" type="presParOf" srcId="{C16EA1C8-C14D-4785-B540-C25B06CFB850}" destId="{BC033558-A17C-4DB8-A8EC-740FD63108E3}" srcOrd="0" destOrd="0" presId="urn:microsoft.com/office/officeart/2018/2/layout/IconLabelList"/>
    <dgm:cxn modelId="{92D3EDCC-21B6-4484-87E9-3AF901E18B44}" type="presParOf" srcId="{C16EA1C8-C14D-4785-B540-C25B06CFB850}" destId="{C381B787-421C-4BC6-A561-58B11BDF323F}" srcOrd="1" destOrd="0" presId="urn:microsoft.com/office/officeart/2018/2/layout/IconLabelList"/>
    <dgm:cxn modelId="{812229E9-B0E7-4BB1-BBB0-77131A89C1B9}" type="presParOf" srcId="{C16EA1C8-C14D-4785-B540-C25B06CFB850}" destId="{B7DFD8D2-EE1F-4229-86BC-5EB989EB3A6A}" srcOrd="2" destOrd="0" presId="urn:microsoft.com/office/officeart/2018/2/layout/IconLabelList"/>
    <dgm:cxn modelId="{AAFDF06C-8AC6-41BF-BDE3-6A45430FF944}" type="presParOf" srcId="{07778B62-4DBA-429C-BF6B-D0B1A0E66EDD}" destId="{9BFEAC35-7489-4B6A-B192-92056AC2DF49}" srcOrd="1" destOrd="0" presId="urn:microsoft.com/office/officeart/2018/2/layout/IconLabelList"/>
    <dgm:cxn modelId="{F04AB5DE-9056-4156-94D0-9BB8A04D1E36}" type="presParOf" srcId="{07778B62-4DBA-429C-BF6B-D0B1A0E66EDD}" destId="{C8481FCF-503B-48CD-B5F8-B54F4A0595E9}" srcOrd="2" destOrd="0" presId="urn:microsoft.com/office/officeart/2018/2/layout/IconLabelList"/>
    <dgm:cxn modelId="{274BCF68-0EAA-45D0-A4EA-93049CD3F085}" type="presParOf" srcId="{C8481FCF-503B-48CD-B5F8-B54F4A0595E9}" destId="{1DF5FAB4-2848-453E-A7C6-DFCE7CC46472}" srcOrd="0" destOrd="0" presId="urn:microsoft.com/office/officeart/2018/2/layout/IconLabelList"/>
    <dgm:cxn modelId="{910C3ECA-5C6E-44EE-BF18-9A2D8FE8E532}" type="presParOf" srcId="{C8481FCF-503B-48CD-B5F8-B54F4A0595E9}" destId="{CC3289BC-9B25-4ED1-9835-EBD6828CBDFF}" srcOrd="1" destOrd="0" presId="urn:microsoft.com/office/officeart/2018/2/layout/IconLabelList"/>
    <dgm:cxn modelId="{34324F63-60C5-4D96-A428-762EACB755D4}" type="presParOf" srcId="{C8481FCF-503B-48CD-B5F8-B54F4A0595E9}" destId="{6558ED4E-1795-4838-93CE-0DF660081E5C}" srcOrd="2" destOrd="0" presId="urn:microsoft.com/office/officeart/2018/2/layout/IconLabelList"/>
    <dgm:cxn modelId="{B4E703AB-F7C9-4E9B-A399-7B649F789498}" type="presParOf" srcId="{07778B62-4DBA-429C-BF6B-D0B1A0E66EDD}" destId="{E96D4652-D2E8-447E-817B-1E4AC8261BC5}" srcOrd="3" destOrd="0" presId="urn:microsoft.com/office/officeart/2018/2/layout/IconLabelList"/>
    <dgm:cxn modelId="{DAEC411F-9320-4336-A596-1D4A2C6BCFAD}" type="presParOf" srcId="{07778B62-4DBA-429C-BF6B-D0B1A0E66EDD}" destId="{9B92EB9F-B19A-49BE-A73A-716B699DBCD4}" srcOrd="4" destOrd="0" presId="urn:microsoft.com/office/officeart/2018/2/layout/IconLabelList"/>
    <dgm:cxn modelId="{EABFFBED-68F5-4FD0-B07E-FBE4CF8966AA}" type="presParOf" srcId="{9B92EB9F-B19A-49BE-A73A-716B699DBCD4}" destId="{A07F94F8-CB0F-485F-B240-0B12AD8AB803}" srcOrd="0" destOrd="0" presId="urn:microsoft.com/office/officeart/2018/2/layout/IconLabelList"/>
    <dgm:cxn modelId="{266C0803-5A34-4084-A818-52DD05A1D2A0}" type="presParOf" srcId="{9B92EB9F-B19A-49BE-A73A-716B699DBCD4}" destId="{99B80F34-47DB-46C1-AF0C-EA0CE0F55461}" srcOrd="1" destOrd="0" presId="urn:microsoft.com/office/officeart/2018/2/layout/IconLabelList"/>
    <dgm:cxn modelId="{3D32CD48-3155-456E-943D-9607C377E52C}" type="presParOf" srcId="{9B92EB9F-B19A-49BE-A73A-716B699DBCD4}" destId="{98946C26-A29C-4A6E-8BBB-9A15A8F34C7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0149F6-7BA3-4E1E-92E8-105CC735A53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FCE943FF-5D55-4019-95E1-3F366D194AC8}">
      <dgm:prSet/>
      <dgm:spPr/>
      <dgm:t>
        <a:bodyPr/>
        <a:lstStyle/>
        <a:p>
          <a:pPr>
            <a:lnSpc>
              <a:spcPct val="100000"/>
            </a:lnSpc>
          </a:pPr>
          <a:r>
            <a:rPr lang="en-GB"/>
            <a:t>What is Innovation?</a:t>
          </a:r>
          <a:endParaRPr lang="en-US"/>
        </a:p>
      </dgm:t>
    </dgm:pt>
    <dgm:pt modelId="{1EE88A68-E7CC-4742-8DBB-358C05DDD1E7}" type="parTrans" cxnId="{8E587036-EA36-46AC-AEE2-7CF66E2EFF83}">
      <dgm:prSet/>
      <dgm:spPr/>
      <dgm:t>
        <a:bodyPr/>
        <a:lstStyle/>
        <a:p>
          <a:endParaRPr lang="en-US"/>
        </a:p>
      </dgm:t>
    </dgm:pt>
    <dgm:pt modelId="{44454AAA-6164-49B1-B2AE-7D2367206ECB}" type="sibTrans" cxnId="{8E587036-EA36-46AC-AEE2-7CF66E2EFF83}">
      <dgm:prSet/>
      <dgm:spPr/>
      <dgm:t>
        <a:bodyPr/>
        <a:lstStyle/>
        <a:p>
          <a:endParaRPr lang="en-US"/>
        </a:p>
      </dgm:t>
    </dgm:pt>
    <dgm:pt modelId="{6DAF70D8-D458-433A-B758-97D7AB124257}">
      <dgm:prSet/>
      <dgm:spPr/>
      <dgm:t>
        <a:bodyPr/>
        <a:lstStyle/>
        <a:p>
          <a:pPr>
            <a:lnSpc>
              <a:spcPct val="100000"/>
            </a:lnSpc>
          </a:pPr>
          <a:r>
            <a:rPr lang="en-GB"/>
            <a:t>A Framework for Innovation – Discover, Define, Develop, Deliver </a:t>
          </a:r>
          <a:endParaRPr lang="en-US"/>
        </a:p>
      </dgm:t>
    </dgm:pt>
    <dgm:pt modelId="{3EC57621-8A18-48C8-9683-98AF051E6325}" type="parTrans" cxnId="{60536FB8-AE1B-429A-BC53-22B972EE3E3E}">
      <dgm:prSet/>
      <dgm:spPr/>
      <dgm:t>
        <a:bodyPr/>
        <a:lstStyle/>
        <a:p>
          <a:endParaRPr lang="en-US"/>
        </a:p>
      </dgm:t>
    </dgm:pt>
    <dgm:pt modelId="{22782F53-33CE-4B2A-84A3-23F7F9C47B20}" type="sibTrans" cxnId="{60536FB8-AE1B-429A-BC53-22B972EE3E3E}">
      <dgm:prSet/>
      <dgm:spPr/>
      <dgm:t>
        <a:bodyPr/>
        <a:lstStyle/>
        <a:p>
          <a:endParaRPr lang="en-US"/>
        </a:p>
      </dgm:t>
    </dgm:pt>
    <dgm:pt modelId="{3C19A7C5-F0FC-4376-BDAE-B882EB4BB157}">
      <dgm:prSet/>
      <dgm:spPr/>
      <dgm:t>
        <a:bodyPr/>
        <a:lstStyle/>
        <a:p>
          <a:pPr>
            <a:lnSpc>
              <a:spcPct val="100000"/>
            </a:lnSpc>
          </a:pPr>
          <a:r>
            <a:rPr lang="en-GB"/>
            <a:t>Asking the </a:t>
          </a:r>
          <a:r>
            <a:rPr lang="en-GB" i="1"/>
            <a:t>correct</a:t>
          </a:r>
          <a:r>
            <a:rPr lang="en-GB"/>
            <a:t> Questions</a:t>
          </a:r>
          <a:endParaRPr lang="en-US"/>
        </a:p>
      </dgm:t>
    </dgm:pt>
    <dgm:pt modelId="{139DB06D-4EB1-40C5-A2A1-270E03544ED6}" type="parTrans" cxnId="{5438ACE7-2EA2-46D3-ACAF-D602EBB5F188}">
      <dgm:prSet/>
      <dgm:spPr/>
      <dgm:t>
        <a:bodyPr/>
        <a:lstStyle/>
        <a:p>
          <a:endParaRPr lang="en-US"/>
        </a:p>
      </dgm:t>
    </dgm:pt>
    <dgm:pt modelId="{870E805A-BE5A-4BE7-8E3C-71EC0417AD52}" type="sibTrans" cxnId="{5438ACE7-2EA2-46D3-ACAF-D602EBB5F188}">
      <dgm:prSet/>
      <dgm:spPr/>
      <dgm:t>
        <a:bodyPr/>
        <a:lstStyle/>
        <a:p>
          <a:endParaRPr lang="en-US"/>
        </a:p>
      </dgm:t>
    </dgm:pt>
    <dgm:pt modelId="{51EBA00A-022B-40E0-B8B4-6632BBA0032C}">
      <dgm:prSet/>
      <dgm:spPr/>
      <dgm:t>
        <a:bodyPr/>
        <a:lstStyle/>
        <a:p>
          <a:pPr>
            <a:lnSpc>
              <a:spcPct val="100000"/>
            </a:lnSpc>
          </a:pPr>
          <a:r>
            <a:rPr lang="en-GB"/>
            <a:t>Empathy</a:t>
          </a:r>
          <a:endParaRPr lang="en-US"/>
        </a:p>
      </dgm:t>
    </dgm:pt>
    <dgm:pt modelId="{767B1623-01E8-40F9-9C08-9C26FA1391ED}" type="parTrans" cxnId="{E70478DE-B2BF-4149-B244-1AD746BA3885}">
      <dgm:prSet/>
      <dgm:spPr/>
      <dgm:t>
        <a:bodyPr/>
        <a:lstStyle/>
        <a:p>
          <a:endParaRPr lang="en-US"/>
        </a:p>
      </dgm:t>
    </dgm:pt>
    <dgm:pt modelId="{2C7F6171-7CA4-4A49-9DA1-1C7F62FE0582}" type="sibTrans" cxnId="{E70478DE-B2BF-4149-B244-1AD746BA3885}">
      <dgm:prSet/>
      <dgm:spPr/>
      <dgm:t>
        <a:bodyPr/>
        <a:lstStyle/>
        <a:p>
          <a:endParaRPr lang="en-US"/>
        </a:p>
      </dgm:t>
    </dgm:pt>
    <dgm:pt modelId="{0B959C48-69BE-452A-BA01-DED8C8DF84AA}" type="pres">
      <dgm:prSet presAssocID="{370149F6-7BA3-4E1E-92E8-105CC735A535}" presName="root" presStyleCnt="0">
        <dgm:presLayoutVars>
          <dgm:dir/>
          <dgm:resizeHandles val="exact"/>
        </dgm:presLayoutVars>
      </dgm:prSet>
      <dgm:spPr/>
    </dgm:pt>
    <dgm:pt modelId="{382C620B-C0A7-42F8-8D98-464EE1382D77}" type="pres">
      <dgm:prSet presAssocID="{FCE943FF-5D55-4019-95E1-3F366D194AC8}" presName="compNode" presStyleCnt="0"/>
      <dgm:spPr/>
    </dgm:pt>
    <dgm:pt modelId="{DC10C3E1-01EB-470A-8BD9-587DEAB1D233}" type="pres">
      <dgm:prSet presAssocID="{FCE943FF-5D55-4019-95E1-3F366D194AC8}" presName="bgRect" presStyleLbl="bgShp" presStyleIdx="0" presStyleCnt="4"/>
      <dgm:spPr/>
    </dgm:pt>
    <dgm:pt modelId="{BAC95671-2EB5-49AA-A79E-CE796AD42744}" type="pres">
      <dgm:prSet presAssocID="{FCE943FF-5D55-4019-95E1-3F366D194A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711DEED9-DBBC-4F0B-BE00-7BCF5873726F}" type="pres">
      <dgm:prSet presAssocID="{FCE943FF-5D55-4019-95E1-3F366D194AC8}" presName="spaceRect" presStyleCnt="0"/>
      <dgm:spPr/>
    </dgm:pt>
    <dgm:pt modelId="{65FE8939-BCF1-48C2-BDEF-886779A9C331}" type="pres">
      <dgm:prSet presAssocID="{FCE943FF-5D55-4019-95E1-3F366D194AC8}" presName="parTx" presStyleLbl="revTx" presStyleIdx="0" presStyleCnt="4">
        <dgm:presLayoutVars>
          <dgm:chMax val="0"/>
          <dgm:chPref val="0"/>
        </dgm:presLayoutVars>
      </dgm:prSet>
      <dgm:spPr/>
    </dgm:pt>
    <dgm:pt modelId="{DE79CE0C-9273-4008-AA9E-B23168563543}" type="pres">
      <dgm:prSet presAssocID="{44454AAA-6164-49B1-B2AE-7D2367206ECB}" presName="sibTrans" presStyleCnt="0"/>
      <dgm:spPr/>
    </dgm:pt>
    <dgm:pt modelId="{5FDEA408-312D-4DD1-80CE-69B9EB31016C}" type="pres">
      <dgm:prSet presAssocID="{6DAF70D8-D458-433A-B758-97D7AB124257}" presName="compNode" presStyleCnt="0"/>
      <dgm:spPr/>
    </dgm:pt>
    <dgm:pt modelId="{C1C8E2DE-445E-43D2-BB39-BC6BFC507D68}" type="pres">
      <dgm:prSet presAssocID="{6DAF70D8-D458-433A-B758-97D7AB124257}" presName="bgRect" presStyleLbl="bgShp" presStyleIdx="1" presStyleCnt="4"/>
      <dgm:spPr/>
    </dgm:pt>
    <dgm:pt modelId="{8ACB7C03-658B-4EC5-9184-C832BC49D311}" type="pres">
      <dgm:prSet presAssocID="{6DAF70D8-D458-433A-B758-97D7AB1242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6259D5E4-2D13-4E48-9965-A91787FAB9AC}" type="pres">
      <dgm:prSet presAssocID="{6DAF70D8-D458-433A-B758-97D7AB124257}" presName="spaceRect" presStyleCnt="0"/>
      <dgm:spPr/>
    </dgm:pt>
    <dgm:pt modelId="{69ECA318-A395-411C-9035-12FB35D4CCEA}" type="pres">
      <dgm:prSet presAssocID="{6DAF70D8-D458-433A-B758-97D7AB124257}" presName="parTx" presStyleLbl="revTx" presStyleIdx="1" presStyleCnt="4">
        <dgm:presLayoutVars>
          <dgm:chMax val="0"/>
          <dgm:chPref val="0"/>
        </dgm:presLayoutVars>
      </dgm:prSet>
      <dgm:spPr/>
    </dgm:pt>
    <dgm:pt modelId="{161BA8A2-98EA-49E8-8FE8-717C0248693B}" type="pres">
      <dgm:prSet presAssocID="{22782F53-33CE-4B2A-84A3-23F7F9C47B20}" presName="sibTrans" presStyleCnt="0"/>
      <dgm:spPr/>
    </dgm:pt>
    <dgm:pt modelId="{22ED0453-40F3-476D-AAAB-2C3E5051A84B}" type="pres">
      <dgm:prSet presAssocID="{3C19A7C5-F0FC-4376-BDAE-B882EB4BB157}" presName="compNode" presStyleCnt="0"/>
      <dgm:spPr/>
    </dgm:pt>
    <dgm:pt modelId="{3BD89019-C202-422F-A403-90243C7D847F}" type="pres">
      <dgm:prSet presAssocID="{3C19A7C5-F0FC-4376-BDAE-B882EB4BB157}" presName="bgRect" presStyleLbl="bgShp" presStyleIdx="2" presStyleCnt="4"/>
      <dgm:spPr>
        <a:solidFill>
          <a:schemeClr val="accent4">
            <a:lumMod val="60000"/>
            <a:lumOff val="40000"/>
          </a:schemeClr>
        </a:solidFill>
      </dgm:spPr>
    </dgm:pt>
    <dgm:pt modelId="{6C712C1E-8753-4FDE-B551-39FD977C4942}" type="pres">
      <dgm:prSet presAssocID="{3C19A7C5-F0FC-4376-BDAE-B882EB4BB1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EFF9655-D190-4D76-8045-D76139935315}" type="pres">
      <dgm:prSet presAssocID="{3C19A7C5-F0FC-4376-BDAE-B882EB4BB157}" presName="spaceRect" presStyleCnt="0"/>
      <dgm:spPr/>
    </dgm:pt>
    <dgm:pt modelId="{6E16B0E6-9936-4429-A44D-2A4C228AF3F9}" type="pres">
      <dgm:prSet presAssocID="{3C19A7C5-F0FC-4376-BDAE-B882EB4BB157}" presName="parTx" presStyleLbl="revTx" presStyleIdx="2" presStyleCnt="4">
        <dgm:presLayoutVars>
          <dgm:chMax val="0"/>
          <dgm:chPref val="0"/>
        </dgm:presLayoutVars>
      </dgm:prSet>
      <dgm:spPr/>
    </dgm:pt>
    <dgm:pt modelId="{998225CF-9C18-45DC-A265-B056DBDF475B}" type="pres">
      <dgm:prSet presAssocID="{870E805A-BE5A-4BE7-8E3C-71EC0417AD52}" presName="sibTrans" presStyleCnt="0"/>
      <dgm:spPr/>
    </dgm:pt>
    <dgm:pt modelId="{BB0D3F64-B3E9-4438-A61D-7BE99D906BE2}" type="pres">
      <dgm:prSet presAssocID="{51EBA00A-022B-40E0-B8B4-6632BBA0032C}" presName="compNode" presStyleCnt="0"/>
      <dgm:spPr/>
    </dgm:pt>
    <dgm:pt modelId="{D9150BBC-D1F2-4CF6-ABDE-7A1ADD132C81}" type="pres">
      <dgm:prSet presAssocID="{51EBA00A-022B-40E0-B8B4-6632BBA0032C}" presName="bgRect" presStyleLbl="bgShp" presStyleIdx="3" presStyleCnt="4"/>
      <dgm:spPr/>
    </dgm:pt>
    <dgm:pt modelId="{FD6893A6-3935-4012-B97D-FA39BA3F1FFB}" type="pres">
      <dgm:prSet presAssocID="{51EBA00A-022B-40E0-B8B4-6632BBA003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8794BFD1-75EF-428E-AC7E-F4A90A3E5C76}" type="pres">
      <dgm:prSet presAssocID="{51EBA00A-022B-40E0-B8B4-6632BBA0032C}" presName="spaceRect" presStyleCnt="0"/>
      <dgm:spPr/>
    </dgm:pt>
    <dgm:pt modelId="{826F3D7C-9029-44E8-BF55-D99CF7F2FCEE}" type="pres">
      <dgm:prSet presAssocID="{51EBA00A-022B-40E0-B8B4-6632BBA0032C}" presName="parTx" presStyleLbl="revTx" presStyleIdx="3" presStyleCnt="4">
        <dgm:presLayoutVars>
          <dgm:chMax val="0"/>
          <dgm:chPref val="0"/>
        </dgm:presLayoutVars>
      </dgm:prSet>
      <dgm:spPr/>
    </dgm:pt>
  </dgm:ptLst>
  <dgm:cxnLst>
    <dgm:cxn modelId="{E86DC31A-AB1A-45B5-A4C0-B150236C1604}" type="presOf" srcId="{370149F6-7BA3-4E1E-92E8-105CC735A535}" destId="{0B959C48-69BE-452A-BA01-DED8C8DF84AA}" srcOrd="0" destOrd="0" presId="urn:microsoft.com/office/officeart/2018/2/layout/IconVerticalSolidList"/>
    <dgm:cxn modelId="{8E587036-EA36-46AC-AEE2-7CF66E2EFF83}" srcId="{370149F6-7BA3-4E1E-92E8-105CC735A535}" destId="{FCE943FF-5D55-4019-95E1-3F366D194AC8}" srcOrd="0" destOrd="0" parTransId="{1EE88A68-E7CC-4742-8DBB-358C05DDD1E7}" sibTransId="{44454AAA-6164-49B1-B2AE-7D2367206ECB}"/>
    <dgm:cxn modelId="{C0C78940-19B6-4F76-A7AF-DCBF42B54BFA}" type="presOf" srcId="{6DAF70D8-D458-433A-B758-97D7AB124257}" destId="{69ECA318-A395-411C-9035-12FB35D4CCEA}" srcOrd="0" destOrd="0" presId="urn:microsoft.com/office/officeart/2018/2/layout/IconVerticalSolidList"/>
    <dgm:cxn modelId="{532EDEA7-8AAB-4FFD-8B48-CA83214CFAF4}" type="presOf" srcId="{51EBA00A-022B-40E0-B8B4-6632BBA0032C}" destId="{826F3D7C-9029-44E8-BF55-D99CF7F2FCEE}" srcOrd="0" destOrd="0" presId="urn:microsoft.com/office/officeart/2018/2/layout/IconVerticalSolidList"/>
    <dgm:cxn modelId="{60536FB8-AE1B-429A-BC53-22B972EE3E3E}" srcId="{370149F6-7BA3-4E1E-92E8-105CC735A535}" destId="{6DAF70D8-D458-433A-B758-97D7AB124257}" srcOrd="1" destOrd="0" parTransId="{3EC57621-8A18-48C8-9683-98AF051E6325}" sibTransId="{22782F53-33CE-4B2A-84A3-23F7F9C47B20}"/>
    <dgm:cxn modelId="{E70478DE-B2BF-4149-B244-1AD746BA3885}" srcId="{370149F6-7BA3-4E1E-92E8-105CC735A535}" destId="{51EBA00A-022B-40E0-B8B4-6632BBA0032C}" srcOrd="3" destOrd="0" parTransId="{767B1623-01E8-40F9-9C08-9C26FA1391ED}" sibTransId="{2C7F6171-7CA4-4A49-9DA1-1C7F62FE0582}"/>
    <dgm:cxn modelId="{8635EBE6-E9B8-41ED-BBAD-A4A8CBCDD44C}" type="presOf" srcId="{FCE943FF-5D55-4019-95E1-3F366D194AC8}" destId="{65FE8939-BCF1-48C2-BDEF-886779A9C331}" srcOrd="0" destOrd="0" presId="urn:microsoft.com/office/officeart/2018/2/layout/IconVerticalSolidList"/>
    <dgm:cxn modelId="{5438ACE7-2EA2-46D3-ACAF-D602EBB5F188}" srcId="{370149F6-7BA3-4E1E-92E8-105CC735A535}" destId="{3C19A7C5-F0FC-4376-BDAE-B882EB4BB157}" srcOrd="2" destOrd="0" parTransId="{139DB06D-4EB1-40C5-A2A1-270E03544ED6}" sibTransId="{870E805A-BE5A-4BE7-8E3C-71EC0417AD52}"/>
    <dgm:cxn modelId="{164D69FC-A2B5-4F00-8CEC-FC174DBF441D}" type="presOf" srcId="{3C19A7C5-F0FC-4376-BDAE-B882EB4BB157}" destId="{6E16B0E6-9936-4429-A44D-2A4C228AF3F9}" srcOrd="0" destOrd="0" presId="urn:microsoft.com/office/officeart/2018/2/layout/IconVerticalSolidList"/>
    <dgm:cxn modelId="{C45BC7A5-CE38-4BB6-91B1-14691B807E51}" type="presParOf" srcId="{0B959C48-69BE-452A-BA01-DED8C8DF84AA}" destId="{382C620B-C0A7-42F8-8D98-464EE1382D77}" srcOrd="0" destOrd="0" presId="urn:microsoft.com/office/officeart/2018/2/layout/IconVerticalSolidList"/>
    <dgm:cxn modelId="{3E897590-7F22-48B6-981C-9B956D2DF36A}" type="presParOf" srcId="{382C620B-C0A7-42F8-8D98-464EE1382D77}" destId="{DC10C3E1-01EB-470A-8BD9-587DEAB1D233}" srcOrd="0" destOrd="0" presId="urn:microsoft.com/office/officeart/2018/2/layout/IconVerticalSolidList"/>
    <dgm:cxn modelId="{32E93C5C-B347-48D9-8242-F1F16BA72A7A}" type="presParOf" srcId="{382C620B-C0A7-42F8-8D98-464EE1382D77}" destId="{BAC95671-2EB5-49AA-A79E-CE796AD42744}" srcOrd="1" destOrd="0" presId="urn:microsoft.com/office/officeart/2018/2/layout/IconVerticalSolidList"/>
    <dgm:cxn modelId="{3CE31029-0B59-4378-BC4A-6992CDCA6B78}" type="presParOf" srcId="{382C620B-C0A7-42F8-8D98-464EE1382D77}" destId="{711DEED9-DBBC-4F0B-BE00-7BCF5873726F}" srcOrd="2" destOrd="0" presId="urn:microsoft.com/office/officeart/2018/2/layout/IconVerticalSolidList"/>
    <dgm:cxn modelId="{D37B837C-5EBC-4C47-941B-EEF280B64A9F}" type="presParOf" srcId="{382C620B-C0A7-42F8-8D98-464EE1382D77}" destId="{65FE8939-BCF1-48C2-BDEF-886779A9C331}" srcOrd="3" destOrd="0" presId="urn:microsoft.com/office/officeart/2018/2/layout/IconVerticalSolidList"/>
    <dgm:cxn modelId="{C360530C-6938-4684-9E61-BAC6DDE7696F}" type="presParOf" srcId="{0B959C48-69BE-452A-BA01-DED8C8DF84AA}" destId="{DE79CE0C-9273-4008-AA9E-B23168563543}" srcOrd="1" destOrd="0" presId="urn:microsoft.com/office/officeart/2018/2/layout/IconVerticalSolidList"/>
    <dgm:cxn modelId="{EBAD2D81-211A-42DA-AECF-64E71B87CDCB}" type="presParOf" srcId="{0B959C48-69BE-452A-BA01-DED8C8DF84AA}" destId="{5FDEA408-312D-4DD1-80CE-69B9EB31016C}" srcOrd="2" destOrd="0" presId="urn:microsoft.com/office/officeart/2018/2/layout/IconVerticalSolidList"/>
    <dgm:cxn modelId="{175CD243-48FA-4617-BC88-CE245AB9D0D4}" type="presParOf" srcId="{5FDEA408-312D-4DD1-80CE-69B9EB31016C}" destId="{C1C8E2DE-445E-43D2-BB39-BC6BFC507D68}" srcOrd="0" destOrd="0" presId="urn:microsoft.com/office/officeart/2018/2/layout/IconVerticalSolidList"/>
    <dgm:cxn modelId="{A3AF240B-7433-4255-B76A-451B9CDB83F9}" type="presParOf" srcId="{5FDEA408-312D-4DD1-80CE-69B9EB31016C}" destId="{8ACB7C03-658B-4EC5-9184-C832BC49D311}" srcOrd="1" destOrd="0" presId="urn:microsoft.com/office/officeart/2018/2/layout/IconVerticalSolidList"/>
    <dgm:cxn modelId="{8D6D67E6-3AF2-4ED6-A4C3-2940E8E4DB65}" type="presParOf" srcId="{5FDEA408-312D-4DD1-80CE-69B9EB31016C}" destId="{6259D5E4-2D13-4E48-9965-A91787FAB9AC}" srcOrd="2" destOrd="0" presId="urn:microsoft.com/office/officeart/2018/2/layout/IconVerticalSolidList"/>
    <dgm:cxn modelId="{83D35ECA-902C-4767-835A-B25207B166CE}" type="presParOf" srcId="{5FDEA408-312D-4DD1-80CE-69B9EB31016C}" destId="{69ECA318-A395-411C-9035-12FB35D4CCEA}" srcOrd="3" destOrd="0" presId="urn:microsoft.com/office/officeart/2018/2/layout/IconVerticalSolidList"/>
    <dgm:cxn modelId="{34A2AEB3-D737-4DC9-BD51-AE40C9455965}" type="presParOf" srcId="{0B959C48-69BE-452A-BA01-DED8C8DF84AA}" destId="{161BA8A2-98EA-49E8-8FE8-717C0248693B}" srcOrd="3" destOrd="0" presId="urn:microsoft.com/office/officeart/2018/2/layout/IconVerticalSolidList"/>
    <dgm:cxn modelId="{544F1E75-C04F-44F4-871C-1230723399D1}" type="presParOf" srcId="{0B959C48-69BE-452A-BA01-DED8C8DF84AA}" destId="{22ED0453-40F3-476D-AAAB-2C3E5051A84B}" srcOrd="4" destOrd="0" presId="urn:microsoft.com/office/officeart/2018/2/layout/IconVerticalSolidList"/>
    <dgm:cxn modelId="{F91322D6-EB7F-4272-89E4-B1862937E9BC}" type="presParOf" srcId="{22ED0453-40F3-476D-AAAB-2C3E5051A84B}" destId="{3BD89019-C202-422F-A403-90243C7D847F}" srcOrd="0" destOrd="0" presId="urn:microsoft.com/office/officeart/2018/2/layout/IconVerticalSolidList"/>
    <dgm:cxn modelId="{D597EAF6-D6E2-418F-99F4-E4266B2880F6}" type="presParOf" srcId="{22ED0453-40F3-476D-AAAB-2C3E5051A84B}" destId="{6C712C1E-8753-4FDE-B551-39FD977C4942}" srcOrd="1" destOrd="0" presId="urn:microsoft.com/office/officeart/2018/2/layout/IconVerticalSolidList"/>
    <dgm:cxn modelId="{2BD7CF41-4D33-4EB9-9099-9E729020EE02}" type="presParOf" srcId="{22ED0453-40F3-476D-AAAB-2C3E5051A84B}" destId="{9EFF9655-D190-4D76-8045-D76139935315}" srcOrd="2" destOrd="0" presId="urn:microsoft.com/office/officeart/2018/2/layout/IconVerticalSolidList"/>
    <dgm:cxn modelId="{6DB4100A-9FEA-47BB-A169-8A5B913C8FEF}" type="presParOf" srcId="{22ED0453-40F3-476D-AAAB-2C3E5051A84B}" destId="{6E16B0E6-9936-4429-A44D-2A4C228AF3F9}" srcOrd="3" destOrd="0" presId="urn:microsoft.com/office/officeart/2018/2/layout/IconVerticalSolidList"/>
    <dgm:cxn modelId="{C2D4D6A5-5F6F-452C-8915-335FACB5A70F}" type="presParOf" srcId="{0B959C48-69BE-452A-BA01-DED8C8DF84AA}" destId="{998225CF-9C18-45DC-A265-B056DBDF475B}" srcOrd="5" destOrd="0" presId="urn:microsoft.com/office/officeart/2018/2/layout/IconVerticalSolidList"/>
    <dgm:cxn modelId="{0331B353-140B-4B56-A958-9B93A3C66F46}" type="presParOf" srcId="{0B959C48-69BE-452A-BA01-DED8C8DF84AA}" destId="{BB0D3F64-B3E9-4438-A61D-7BE99D906BE2}" srcOrd="6" destOrd="0" presId="urn:microsoft.com/office/officeart/2018/2/layout/IconVerticalSolidList"/>
    <dgm:cxn modelId="{169FD664-ADB5-4FAD-B81D-B934C2F4F985}" type="presParOf" srcId="{BB0D3F64-B3E9-4438-A61D-7BE99D906BE2}" destId="{D9150BBC-D1F2-4CF6-ABDE-7A1ADD132C81}" srcOrd="0" destOrd="0" presId="urn:microsoft.com/office/officeart/2018/2/layout/IconVerticalSolidList"/>
    <dgm:cxn modelId="{5F535720-722E-4F5F-9CDE-C8B8BADB48D1}" type="presParOf" srcId="{BB0D3F64-B3E9-4438-A61D-7BE99D906BE2}" destId="{FD6893A6-3935-4012-B97D-FA39BA3F1FFB}" srcOrd="1" destOrd="0" presId="urn:microsoft.com/office/officeart/2018/2/layout/IconVerticalSolidList"/>
    <dgm:cxn modelId="{E2D68974-CE15-41A4-9AB5-B6459BD03276}" type="presParOf" srcId="{BB0D3F64-B3E9-4438-A61D-7BE99D906BE2}" destId="{8794BFD1-75EF-428E-AC7E-F4A90A3E5C76}" srcOrd="2" destOrd="0" presId="urn:microsoft.com/office/officeart/2018/2/layout/IconVerticalSolidList"/>
    <dgm:cxn modelId="{A13B691D-4BD8-4105-A098-F8CD22C5FEBB}" type="presParOf" srcId="{BB0D3F64-B3E9-4438-A61D-7BE99D906BE2}" destId="{826F3D7C-9029-44E8-BF55-D99CF7F2FC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0149F6-7BA3-4E1E-92E8-105CC735A53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FCE943FF-5D55-4019-95E1-3F366D194AC8}">
      <dgm:prSet/>
      <dgm:spPr/>
      <dgm:t>
        <a:bodyPr/>
        <a:lstStyle/>
        <a:p>
          <a:pPr>
            <a:lnSpc>
              <a:spcPct val="100000"/>
            </a:lnSpc>
          </a:pPr>
          <a:r>
            <a:rPr lang="en-GB"/>
            <a:t>What is Innovation?</a:t>
          </a:r>
          <a:endParaRPr lang="en-US"/>
        </a:p>
      </dgm:t>
    </dgm:pt>
    <dgm:pt modelId="{1EE88A68-E7CC-4742-8DBB-358C05DDD1E7}" type="parTrans" cxnId="{8E587036-EA36-46AC-AEE2-7CF66E2EFF83}">
      <dgm:prSet/>
      <dgm:spPr/>
      <dgm:t>
        <a:bodyPr/>
        <a:lstStyle/>
        <a:p>
          <a:endParaRPr lang="en-US"/>
        </a:p>
      </dgm:t>
    </dgm:pt>
    <dgm:pt modelId="{44454AAA-6164-49B1-B2AE-7D2367206ECB}" type="sibTrans" cxnId="{8E587036-EA36-46AC-AEE2-7CF66E2EFF83}">
      <dgm:prSet/>
      <dgm:spPr/>
      <dgm:t>
        <a:bodyPr/>
        <a:lstStyle/>
        <a:p>
          <a:endParaRPr lang="en-US"/>
        </a:p>
      </dgm:t>
    </dgm:pt>
    <dgm:pt modelId="{6DAF70D8-D458-433A-B758-97D7AB124257}">
      <dgm:prSet/>
      <dgm:spPr/>
      <dgm:t>
        <a:bodyPr/>
        <a:lstStyle/>
        <a:p>
          <a:pPr>
            <a:lnSpc>
              <a:spcPct val="100000"/>
            </a:lnSpc>
          </a:pPr>
          <a:r>
            <a:rPr lang="en-GB"/>
            <a:t>A Framework for Innovation – Discover, Define, Develop, Deliver </a:t>
          </a:r>
          <a:endParaRPr lang="en-US"/>
        </a:p>
      </dgm:t>
    </dgm:pt>
    <dgm:pt modelId="{3EC57621-8A18-48C8-9683-98AF051E6325}" type="parTrans" cxnId="{60536FB8-AE1B-429A-BC53-22B972EE3E3E}">
      <dgm:prSet/>
      <dgm:spPr/>
      <dgm:t>
        <a:bodyPr/>
        <a:lstStyle/>
        <a:p>
          <a:endParaRPr lang="en-US"/>
        </a:p>
      </dgm:t>
    </dgm:pt>
    <dgm:pt modelId="{22782F53-33CE-4B2A-84A3-23F7F9C47B20}" type="sibTrans" cxnId="{60536FB8-AE1B-429A-BC53-22B972EE3E3E}">
      <dgm:prSet/>
      <dgm:spPr/>
      <dgm:t>
        <a:bodyPr/>
        <a:lstStyle/>
        <a:p>
          <a:endParaRPr lang="en-US"/>
        </a:p>
      </dgm:t>
    </dgm:pt>
    <dgm:pt modelId="{3C19A7C5-F0FC-4376-BDAE-B882EB4BB157}">
      <dgm:prSet/>
      <dgm:spPr/>
      <dgm:t>
        <a:bodyPr/>
        <a:lstStyle/>
        <a:p>
          <a:pPr>
            <a:lnSpc>
              <a:spcPct val="100000"/>
            </a:lnSpc>
          </a:pPr>
          <a:r>
            <a:rPr lang="en-GB"/>
            <a:t>Asking the </a:t>
          </a:r>
          <a:r>
            <a:rPr lang="en-GB" i="1"/>
            <a:t>correct</a:t>
          </a:r>
          <a:r>
            <a:rPr lang="en-GB"/>
            <a:t> Questions</a:t>
          </a:r>
          <a:endParaRPr lang="en-US"/>
        </a:p>
      </dgm:t>
    </dgm:pt>
    <dgm:pt modelId="{139DB06D-4EB1-40C5-A2A1-270E03544ED6}" type="parTrans" cxnId="{5438ACE7-2EA2-46D3-ACAF-D602EBB5F188}">
      <dgm:prSet/>
      <dgm:spPr/>
      <dgm:t>
        <a:bodyPr/>
        <a:lstStyle/>
        <a:p>
          <a:endParaRPr lang="en-US"/>
        </a:p>
      </dgm:t>
    </dgm:pt>
    <dgm:pt modelId="{870E805A-BE5A-4BE7-8E3C-71EC0417AD52}" type="sibTrans" cxnId="{5438ACE7-2EA2-46D3-ACAF-D602EBB5F188}">
      <dgm:prSet/>
      <dgm:spPr/>
      <dgm:t>
        <a:bodyPr/>
        <a:lstStyle/>
        <a:p>
          <a:endParaRPr lang="en-US"/>
        </a:p>
      </dgm:t>
    </dgm:pt>
    <dgm:pt modelId="{51EBA00A-022B-40E0-B8B4-6632BBA0032C}">
      <dgm:prSet/>
      <dgm:spPr/>
      <dgm:t>
        <a:bodyPr/>
        <a:lstStyle/>
        <a:p>
          <a:pPr>
            <a:lnSpc>
              <a:spcPct val="100000"/>
            </a:lnSpc>
          </a:pPr>
          <a:r>
            <a:rPr lang="en-GB"/>
            <a:t>Empathy</a:t>
          </a:r>
          <a:endParaRPr lang="en-US"/>
        </a:p>
      </dgm:t>
    </dgm:pt>
    <dgm:pt modelId="{767B1623-01E8-40F9-9C08-9C26FA1391ED}" type="parTrans" cxnId="{E70478DE-B2BF-4149-B244-1AD746BA3885}">
      <dgm:prSet/>
      <dgm:spPr/>
      <dgm:t>
        <a:bodyPr/>
        <a:lstStyle/>
        <a:p>
          <a:endParaRPr lang="en-US"/>
        </a:p>
      </dgm:t>
    </dgm:pt>
    <dgm:pt modelId="{2C7F6171-7CA4-4A49-9DA1-1C7F62FE0582}" type="sibTrans" cxnId="{E70478DE-B2BF-4149-B244-1AD746BA3885}">
      <dgm:prSet/>
      <dgm:spPr/>
      <dgm:t>
        <a:bodyPr/>
        <a:lstStyle/>
        <a:p>
          <a:endParaRPr lang="en-US"/>
        </a:p>
      </dgm:t>
    </dgm:pt>
    <dgm:pt modelId="{0B959C48-69BE-452A-BA01-DED8C8DF84AA}" type="pres">
      <dgm:prSet presAssocID="{370149F6-7BA3-4E1E-92E8-105CC735A535}" presName="root" presStyleCnt="0">
        <dgm:presLayoutVars>
          <dgm:dir/>
          <dgm:resizeHandles val="exact"/>
        </dgm:presLayoutVars>
      </dgm:prSet>
      <dgm:spPr/>
    </dgm:pt>
    <dgm:pt modelId="{382C620B-C0A7-42F8-8D98-464EE1382D77}" type="pres">
      <dgm:prSet presAssocID="{FCE943FF-5D55-4019-95E1-3F366D194AC8}" presName="compNode" presStyleCnt="0"/>
      <dgm:spPr/>
    </dgm:pt>
    <dgm:pt modelId="{DC10C3E1-01EB-470A-8BD9-587DEAB1D233}" type="pres">
      <dgm:prSet presAssocID="{FCE943FF-5D55-4019-95E1-3F366D194AC8}" presName="bgRect" presStyleLbl="bgShp" presStyleIdx="0" presStyleCnt="4"/>
      <dgm:spPr/>
    </dgm:pt>
    <dgm:pt modelId="{BAC95671-2EB5-49AA-A79E-CE796AD42744}" type="pres">
      <dgm:prSet presAssocID="{FCE943FF-5D55-4019-95E1-3F366D194A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711DEED9-DBBC-4F0B-BE00-7BCF5873726F}" type="pres">
      <dgm:prSet presAssocID="{FCE943FF-5D55-4019-95E1-3F366D194AC8}" presName="spaceRect" presStyleCnt="0"/>
      <dgm:spPr/>
    </dgm:pt>
    <dgm:pt modelId="{65FE8939-BCF1-48C2-BDEF-886779A9C331}" type="pres">
      <dgm:prSet presAssocID="{FCE943FF-5D55-4019-95E1-3F366D194AC8}" presName="parTx" presStyleLbl="revTx" presStyleIdx="0" presStyleCnt="4">
        <dgm:presLayoutVars>
          <dgm:chMax val="0"/>
          <dgm:chPref val="0"/>
        </dgm:presLayoutVars>
      </dgm:prSet>
      <dgm:spPr/>
    </dgm:pt>
    <dgm:pt modelId="{DE79CE0C-9273-4008-AA9E-B23168563543}" type="pres">
      <dgm:prSet presAssocID="{44454AAA-6164-49B1-B2AE-7D2367206ECB}" presName="sibTrans" presStyleCnt="0"/>
      <dgm:spPr/>
    </dgm:pt>
    <dgm:pt modelId="{5FDEA408-312D-4DD1-80CE-69B9EB31016C}" type="pres">
      <dgm:prSet presAssocID="{6DAF70D8-D458-433A-B758-97D7AB124257}" presName="compNode" presStyleCnt="0"/>
      <dgm:spPr/>
    </dgm:pt>
    <dgm:pt modelId="{C1C8E2DE-445E-43D2-BB39-BC6BFC507D68}" type="pres">
      <dgm:prSet presAssocID="{6DAF70D8-D458-433A-B758-97D7AB124257}" presName="bgRect" presStyleLbl="bgShp" presStyleIdx="1" presStyleCnt="4"/>
      <dgm:spPr/>
    </dgm:pt>
    <dgm:pt modelId="{8ACB7C03-658B-4EC5-9184-C832BC49D311}" type="pres">
      <dgm:prSet presAssocID="{6DAF70D8-D458-433A-B758-97D7AB1242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6259D5E4-2D13-4E48-9965-A91787FAB9AC}" type="pres">
      <dgm:prSet presAssocID="{6DAF70D8-D458-433A-B758-97D7AB124257}" presName="spaceRect" presStyleCnt="0"/>
      <dgm:spPr/>
    </dgm:pt>
    <dgm:pt modelId="{69ECA318-A395-411C-9035-12FB35D4CCEA}" type="pres">
      <dgm:prSet presAssocID="{6DAF70D8-D458-433A-B758-97D7AB124257}" presName="parTx" presStyleLbl="revTx" presStyleIdx="1" presStyleCnt="4">
        <dgm:presLayoutVars>
          <dgm:chMax val="0"/>
          <dgm:chPref val="0"/>
        </dgm:presLayoutVars>
      </dgm:prSet>
      <dgm:spPr/>
    </dgm:pt>
    <dgm:pt modelId="{161BA8A2-98EA-49E8-8FE8-717C0248693B}" type="pres">
      <dgm:prSet presAssocID="{22782F53-33CE-4B2A-84A3-23F7F9C47B20}" presName="sibTrans" presStyleCnt="0"/>
      <dgm:spPr/>
    </dgm:pt>
    <dgm:pt modelId="{22ED0453-40F3-476D-AAAB-2C3E5051A84B}" type="pres">
      <dgm:prSet presAssocID="{3C19A7C5-F0FC-4376-BDAE-B882EB4BB157}" presName="compNode" presStyleCnt="0"/>
      <dgm:spPr/>
    </dgm:pt>
    <dgm:pt modelId="{3BD89019-C202-422F-A403-90243C7D847F}" type="pres">
      <dgm:prSet presAssocID="{3C19A7C5-F0FC-4376-BDAE-B882EB4BB157}" presName="bgRect" presStyleLbl="bgShp" presStyleIdx="2" presStyleCnt="4"/>
      <dgm:spPr/>
    </dgm:pt>
    <dgm:pt modelId="{6C712C1E-8753-4FDE-B551-39FD977C4942}" type="pres">
      <dgm:prSet presAssocID="{3C19A7C5-F0FC-4376-BDAE-B882EB4BB1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EFF9655-D190-4D76-8045-D76139935315}" type="pres">
      <dgm:prSet presAssocID="{3C19A7C5-F0FC-4376-BDAE-B882EB4BB157}" presName="spaceRect" presStyleCnt="0"/>
      <dgm:spPr/>
    </dgm:pt>
    <dgm:pt modelId="{6E16B0E6-9936-4429-A44D-2A4C228AF3F9}" type="pres">
      <dgm:prSet presAssocID="{3C19A7C5-F0FC-4376-BDAE-B882EB4BB157}" presName="parTx" presStyleLbl="revTx" presStyleIdx="2" presStyleCnt="4">
        <dgm:presLayoutVars>
          <dgm:chMax val="0"/>
          <dgm:chPref val="0"/>
        </dgm:presLayoutVars>
      </dgm:prSet>
      <dgm:spPr/>
    </dgm:pt>
    <dgm:pt modelId="{998225CF-9C18-45DC-A265-B056DBDF475B}" type="pres">
      <dgm:prSet presAssocID="{870E805A-BE5A-4BE7-8E3C-71EC0417AD52}" presName="sibTrans" presStyleCnt="0"/>
      <dgm:spPr/>
    </dgm:pt>
    <dgm:pt modelId="{BB0D3F64-B3E9-4438-A61D-7BE99D906BE2}" type="pres">
      <dgm:prSet presAssocID="{51EBA00A-022B-40E0-B8B4-6632BBA0032C}" presName="compNode" presStyleCnt="0"/>
      <dgm:spPr/>
    </dgm:pt>
    <dgm:pt modelId="{D9150BBC-D1F2-4CF6-ABDE-7A1ADD132C81}" type="pres">
      <dgm:prSet presAssocID="{51EBA00A-022B-40E0-B8B4-6632BBA0032C}" presName="bgRect" presStyleLbl="bgShp" presStyleIdx="3" presStyleCnt="4"/>
      <dgm:spPr>
        <a:solidFill>
          <a:schemeClr val="accent4">
            <a:lumMod val="60000"/>
            <a:lumOff val="40000"/>
          </a:schemeClr>
        </a:solidFill>
      </dgm:spPr>
    </dgm:pt>
    <dgm:pt modelId="{FD6893A6-3935-4012-B97D-FA39BA3F1FFB}" type="pres">
      <dgm:prSet presAssocID="{51EBA00A-022B-40E0-B8B4-6632BBA003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8794BFD1-75EF-428E-AC7E-F4A90A3E5C76}" type="pres">
      <dgm:prSet presAssocID="{51EBA00A-022B-40E0-B8B4-6632BBA0032C}" presName="spaceRect" presStyleCnt="0"/>
      <dgm:spPr/>
    </dgm:pt>
    <dgm:pt modelId="{826F3D7C-9029-44E8-BF55-D99CF7F2FCEE}" type="pres">
      <dgm:prSet presAssocID="{51EBA00A-022B-40E0-B8B4-6632BBA0032C}" presName="parTx" presStyleLbl="revTx" presStyleIdx="3" presStyleCnt="4">
        <dgm:presLayoutVars>
          <dgm:chMax val="0"/>
          <dgm:chPref val="0"/>
        </dgm:presLayoutVars>
      </dgm:prSet>
      <dgm:spPr/>
    </dgm:pt>
  </dgm:ptLst>
  <dgm:cxnLst>
    <dgm:cxn modelId="{E86DC31A-AB1A-45B5-A4C0-B150236C1604}" type="presOf" srcId="{370149F6-7BA3-4E1E-92E8-105CC735A535}" destId="{0B959C48-69BE-452A-BA01-DED8C8DF84AA}" srcOrd="0" destOrd="0" presId="urn:microsoft.com/office/officeart/2018/2/layout/IconVerticalSolidList"/>
    <dgm:cxn modelId="{8E587036-EA36-46AC-AEE2-7CF66E2EFF83}" srcId="{370149F6-7BA3-4E1E-92E8-105CC735A535}" destId="{FCE943FF-5D55-4019-95E1-3F366D194AC8}" srcOrd="0" destOrd="0" parTransId="{1EE88A68-E7CC-4742-8DBB-358C05DDD1E7}" sibTransId="{44454AAA-6164-49B1-B2AE-7D2367206ECB}"/>
    <dgm:cxn modelId="{C0C78940-19B6-4F76-A7AF-DCBF42B54BFA}" type="presOf" srcId="{6DAF70D8-D458-433A-B758-97D7AB124257}" destId="{69ECA318-A395-411C-9035-12FB35D4CCEA}" srcOrd="0" destOrd="0" presId="urn:microsoft.com/office/officeart/2018/2/layout/IconVerticalSolidList"/>
    <dgm:cxn modelId="{532EDEA7-8AAB-4FFD-8B48-CA83214CFAF4}" type="presOf" srcId="{51EBA00A-022B-40E0-B8B4-6632BBA0032C}" destId="{826F3D7C-9029-44E8-BF55-D99CF7F2FCEE}" srcOrd="0" destOrd="0" presId="urn:microsoft.com/office/officeart/2018/2/layout/IconVerticalSolidList"/>
    <dgm:cxn modelId="{60536FB8-AE1B-429A-BC53-22B972EE3E3E}" srcId="{370149F6-7BA3-4E1E-92E8-105CC735A535}" destId="{6DAF70D8-D458-433A-B758-97D7AB124257}" srcOrd="1" destOrd="0" parTransId="{3EC57621-8A18-48C8-9683-98AF051E6325}" sibTransId="{22782F53-33CE-4B2A-84A3-23F7F9C47B20}"/>
    <dgm:cxn modelId="{E70478DE-B2BF-4149-B244-1AD746BA3885}" srcId="{370149F6-7BA3-4E1E-92E8-105CC735A535}" destId="{51EBA00A-022B-40E0-B8B4-6632BBA0032C}" srcOrd="3" destOrd="0" parTransId="{767B1623-01E8-40F9-9C08-9C26FA1391ED}" sibTransId="{2C7F6171-7CA4-4A49-9DA1-1C7F62FE0582}"/>
    <dgm:cxn modelId="{8635EBE6-E9B8-41ED-BBAD-A4A8CBCDD44C}" type="presOf" srcId="{FCE943FF-5D55-4019-95E1-3F366D194AC8}" destId="{65FE8939-BCF1-48C2-BDEF-886779A9C331}" srcOrd="0" destOrd="0" presId="urn:microsoft.com/office/officeart/2018/2/layout/IconVerticalSolidList"/>
    <dgm:cxn modelId="{5438ACE7-2EA2-46D3-ACAF-D602EBB5F188}" srcId="{370149F6-7BA3-4E1E-92E8-105CC735A535}" destId="{3C19A7C5-F0FC-4376-BDAE-B882EB4BB157}" srcOrd="2" destOrd="0" parTransId="{139DB06D-4EB1-40C5-A2A1-270E03544ED6}" sibTransId="{870E805A-BE5A-4BE7-8E3C-71EC0417AD52}"/>
    <dgm:cxn modelId="{164D69FC-A2B5-4F00-8CEC-FC174DBF441D}" type="presOf" srcId="{3C19A7C5-F0FC-4376-BDAE-B882EB4BB157}" destId="{6E16B0E6-9936-4429-A44D-2A4C228AF3F9}" srcOrd="0" destOrd="0" presId="urn:microsoft.com/office/officeart/2018/2/layout/IconVerticalSolidList"/>
    <dgm:cxn modelId="{C45BC7A5-CE38-4BB6-91B1-14691B807E51}" type="presParOf" srcId="{0B959C48-69BE-452A-BA01-DED8C8DF84AA}" destId="{382C620B-C0A7-42F8-8D98-464EE1382D77}" srcOrd="0" destOrd="0" presId="urn:microsoft.com/office/officeart/2018/2/layout/IconVerticalSolidList"/>
    <dgm:cxn modelId="{3E897590-7F22-48B6-981C-9B956D2DF36A}" type="presParOf" srcId="{382C620B-C0A7-42F8-8D98-464EE1382D77}" destId="{DC10C3E1-01EB-470A-8BD9-587DEAB1D233}" srcOrd="0" destOrd="0" presId="urn:microsoft.com/office/officeart/2018/2/layout/IconVerticalSolidList"/>
    <dgm:cxn modelId="{32E93C5C-B347-48D9-8242-F1F16BA72A7A}" type="presParOf" srcId="{382C620B-C0A7-42F8-8D98-464EE1382D77}" destId="{BAC95671-2EB5-49AA-A79E-CE796AD42744}" srcOrd="1" destOrd="0" presId="urn:microsoft.com/office/officeart/2018/2/layout/IconVerticalSolidList"/>
    <dgm:cxn modelId="{3CE31029-0B59-4378-BC4A-6992CDCA6B78}" type="presParOf" srcId="{382C620B-C0A7-42F8-8D98-464EE1382D77}" destId="{711DEED9-DBBC-4F0B-BE00-7BCF5873726F}" srcOrd="2" destOrd="0" presId="urn:microsoft.com/office/officeart/2018/2/layout/IconVerticalSolidList"/>
    <dgm:cxn modelId="{D37B837C-5EBC-4C47-941B-EEF280B64A9F}" type="presParOf" srcId="{382C620B-C0A7-42F8-8D98-464EE1382D77}" destId="{65FE8939-BCF1-48C2-BDEF-886779A9C331}" srcOrd="3" destOrd="0" presId="urn:microsoft.com/office/officeart/2018/2/layout/IconVerticalSolidList"/>
    <dgm:cxn modelId="{C360530C-6938-4684-9E61-BAC6DDE7696F}" type="presParOf" srcId="{0B959C48-69BE-452A-BA01-DED8C8DF84AA}" destId="{DE79CE0C-9273-4008-AA9E-B23168563543}" srcOrd="1" destOrd="0" presId="urn:microsoft.com/office/officeart/2018/2/layout/IconVerticalSolidList"/>
    <dgm:cxn modelId="{EBAD2D81-211A-42DA-AECF-64E71B87CDCB}" type="presParOf" srcId="{0B959C48-69BE-452A-BA01-DED8C8DF84AA}" destId="{5FDEA408-312D-4DD1-80CE-69B9EB31016C}" srcOrd="2" destOrd="0" presId="urn:microsoft.com/office/officeart/2018/2/layout/IconVerticalSolidList"/>
    <dgm:cxn modelId="{175CD243-48FA-4617-BC88-CE245AB9D0D4}" type="presParOf" srcId="{5FDEA408-312D-4DD1-80CE-69B9EB31016C}" destId="{C1C8E2DE-445E-43D2-BB39-BC6BFC507D68}" srcOrd="0" destOrd="0" presId="urn:microsoft.com/office/officeart/2018/2/layout/IconVerticalSolidList"/>
    <dgm:cxn modelId="{A3AF240B-7433-4255-B76A-451B9CDB83F9}" type="presParOf" srcId="{5FDEA408-312D-4DD1-80CE-69B9EB31016C}" destId="{8ACB7C03-658B-4EC5-9184-C832BC49D311}" srcOrd="1" destOrd="0" presId="urn:microsoft.com/office/officeart/2018/2/layout/IconVerticalSolidList"/>
    <dgm:cxn modelId="{8D6D67E6-3AF2-4ED6-A4C3-2940E8E4DB65}" type="presParOf" srcId="{5FDEA408-312D-4DD1-80CE-69B9EB31016C}" destId="{6259D5E4-2D13-4E48-9965-A91787FAB9AC}" srcOrd="2" destOrd="0" presId="urn:microsoft.com/office/officeart/2018/2/layout/IconVerticalSolidList"/>
    <dgm:cxn modelId="{83D35ECA-902C-4767-835A-B25207B166CE}" type="presParOf" srcId="{5FDEA408-312D-4DD1-80CE-69B9EB31016C}" destId="{69ECA318-A395-411C-9035-12FB35D4CCEA}" srcOrd="3" destOrd="0" presId="urn:microsoft.com/office/officeart/2018/2/layout/IconVerticalSolidList"/>
    <dgm:cxn modelId="{34A2AEB3-D737-4DC9-BD51-AE40C9455965}" type="presParOf" srcId="{0B959C48-69BE-452A-BA01-DED8C8DF84AA}" destId="{161BA8A2-98EA-49E8-8FE8-717C0248693B}" srcOrd="3" destOrd="0" presId="urn:microsoft.com/office/officeart/2018/2/layout/IconVerticalSolidList"/>
    <dgm:cxn modelId="{544F1E75-C04F-44F4-871C-1230723399D1}" type="presParOf" srcId="{0B959C48-69BE-452A-BA01-DED8C8DF84AA}" destId="{22ED0453-40F3-476D-AAAB-2C3E5051A84B}" srcOrd="4" destOrd="0" presId="urn:microsoft.com/office/officeart/2018/2/layout/IconVerticalSolidList"/>
    <dgm:cxn modelId="{F91322D6-EB7F-4272-89E4-B1862937E9BC}" type="presParOf" srcId="{22ED0453-40F3-476D-AAAB-2C3E5051A84B}" destId="{3BD89019-C202-422F-A403-90243C7D847F}" srcOrd="0" destOrd="0" presId="urn:microsoft.com/office/officeart/2018/2/layout/IconVerticalSolidList"/>
    <dgm:cxn modelId="{D597EAF6-D6E2-418F-99F4-E4266B2880F6}" type="presParOf" srcId="{22ED0453-40F3-476D-AAAB-2C3E5051A84B}" destId="{6C712C1E-8753-4FDE-B551-39FD977C4942}" srcOrd="1" destOrd="0" presId="urn:microsoft.com/office/officeart/2018/2/layout/IconVerticalSolidList"/>
    <dgm:cxn modelId="{2BD7CF41-4D33-4EB9-9099-9E729020EE02}" type="presParOf" srcId="{22ED0453-40F3-476D-AAAB-2C3E5051A84B}" destId="{9EFF9655-D190-4D76-8045-D76139935315}" srcOrd="2" destOrd="0" presId="urn:microsoft.com/office/officeart/2018/2/layout/IconVerticalSolidList"/>
    <dgm:cxn modelId="{6DB4100A-9FEA-47BB-A169-8A5B913C8FEF}" type="presParOf" srcId="{22ED0453-40F3-476D-AAAB-2C3E5051A84B}" destId="{6E16B0E6-9936-4429-A44D-2A4C228AF3F9}" srcOrd="3" destOrd="0" presId="urn:microsoft.com/office/officeart/2018/2/layout/IconVerticalSolidList"/>
    <dgm:cxn modelId="{C2D4D6A5-5F6F-452C-8915-335FACB5A70F}" type="presParOf" srcId="{0B959C48-69BE-452A-BA01-DED8C8DF84AA}" destId="{998225CF-9C18-45DC-A265-B056DBDF475B}" srcOrd="5" destOrd="0" presId="urn:microsoft.com/office/officeart/2018/2/layout/IconVerticalSolidList"/>
    <dgm:cxn modelId="{0331B353-140B-4B56-A958-9B93A3C66F46}" type="presParOf" srcId="{0B959C48-69BE-452A-BA01-DED8C8DF84AA}" destId="{BB0D3F64-B3E9-4438-A61D-7BE99D906BE2}" srcOrd="6" destOrd="0" presId="urn:microsoft.com/office/officeart/2018/2/layout/IconVerticalSolidList"/>
    <dgm:cxn modelId="{169FD664-ADB5-4FAD-B81D-B934C2F4F985}" type="presParOf" srcId="{BB0D3F64-B3E9-4438-A61D-7BE99D906BE2}" destId="{D9150BBC-D1F2-4CF6-ABDE-7A1ADD132C81}" srcOrd="0" destOrd="0" presId="urn:microsoft.com/office/officeart/2018/2/layout/IconVerticalSolidList"/>
    <dgm:cxn modelId="{5F535720-722E-4F5F-9CDE-C8B8BADB48D1}" type="presParOf" srcId="{BB0D3F64-B3E9-4438-A61D-7BE99D906BE2}" destId="{FD6893A6-3935-4012-B97D-FA39BA3F1FFB}" srcOrd="1" destOrd="0" presId="urn:microsoft.com/office/officeart/2018/2/layout/IconVerticalSolidList"/>
    <dgm:cxn modelId="{E2D68974-CE15-41A4-9AB5-B6459BD03276}" type="presParOf" srcId="{BB0D3F64-B3E9-4438-A61D-7BE99D906BE2}" destId="{8794BFD1-75EF-428E-AC7E-F4A90A3E5C76}" srcOrd="2" destOrd="0" presId="urn:microsoft.com/office/officeart/2018/2/layout/IconVerticalSolidList"/>
    <dgm:cxn modelId="{A13B691D-4BD8-4105-A098-F8CD22C5FEBB}" type="presParOf" srcId="{BB0D3F64-B3E9-4438-A61D-7BE99D906BE2}" destId="{826F3D7C-9029-44E8-BF55-D99CF7F2FC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0C3E1-01EB-470A-8BD9-587DEAB1D233}">
      <dsp:nvSpPr>
        <dsp:cNvPr id="0" name=""/>
        <dsp:cNvSpPr/>
      </dsp:nvSpPr>
      <dsp:spPr>
        <a:xfrm>
          <a:off x="0" y="1597"/>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95671-2EB5-49AA-A79E-CE796AD42744}">
      <dsp:nvSpPr>
        <dsp:cNvPr id="0" name=""/>
        <dsp:cNvSpPr/>
      </dsp:nvSpPr>
      <dsp:spPr>
        <a:xfrm>
          <a:off x="244956" y="183796"/>
          <a:ext cx="445375" cy="445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FE8939-BCF1-48C2-BDEF-886779A9C331}">
      <dsp:nvSpPr>
        <dsp:cNvPr id="0" name=""/>
        <dsp:cNvSpPr/>
      </dsp:nvSpPr>
      <dsp:spPr>
        <a:xfrm>
          <a:off x="935289" y="1597"/>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What is Innovation?</a:t>
          </a:r>
          <a:endParaRPr lang="en-US" sz="2200" kern="1200"/>
        </a:p>
      </dsp:txBody>
      <dsp:txXfrm>
        <a:off x="935289" y="1597"/>
        <a:ext cx="9123110" cy="809774"/>
      </dsp:txXfrm>
    </dsp:sp>
    <dsp:sp modelId="{C1C8E2DE-445E-43D2-BB39-BC6BFC507D68}">
      <dsp:nvSpPr>
        <dsp:cNvPr id="0" name=""/>
        <dsp:cNvSpPr/>
      </dsp:nvSpPr>
      <dsp:spPr>
        <a:xfrm>
          <a:off x="0" y="1013815"/>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B7C03-658B-4EC5-9184-C832BC49D311}">
      <dsp:nvSpPr>
        <dsp:cNvPr id="0" name=""/>
        <dsp:cNvSpPr/>
      </dsp:nvSpPr>
      <dsp:spPr>
        <a:xfrm>
          <a:off x="244956" y="1196015"/>
          <a:ext cx="445375" cy="445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ECA318-A395-411C-9035-12FB35D4CCEA}">
      <dsp:nvSpPr>
        <dsp:cNvPr id="0" name=""/>
        <dsp:cNvSpPr/>
      </dsp:nvSpPr>
      <dsp:spPr>
        <a:xfrm>
          <a:off x="935289" y="1013815"/>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 Framework for Innovation – Discover, Define, Develop, Deliver </a:t>
          </a:r>
          <a:endParaRPr lang="en-US" sz="2200" kern="1200"/>
        </a:p>
      </dsp:txBody>
      <dsp:txXfrm>
        <a:off x="935289" y="1013815"/>
        <a:ext cx="9123110" cy="809774"/>
      </dsp:txXfrm>
    </dsp:sp>
    <dsp:sp modelId="{3BD89019-C202-422F-A403-90243C7D847F}">
      <dsp:nvSpPr>
        <dsp:cNvPr id="0" name=""/>
        <dsp:cNvSpPr/>
      </dsp:nvSpPr>
      <dsp:spPr>
        <a:xfrm>
          <a:off x="0" y="2026033"/>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12C1E-8753-4FDE-B551-39FD977C4942}">
      <dsp:nvSpPr>
        <dsp:cNvPr id="0" name=""/>
        <dsp:cNvSpPr/>
      </dsp:nvSpPr>
      <dsp:spPr>
        <a:xfrm>
          <a:off x="244956" y="2208233"/>
          <a:ext cx="445375" cy="445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16B0E6-9936-4429-A44D-2A4C228AF3F9}">
      <dsp:nvSpPr>
        <dsp:cNvPr id="0" name=""/>
        <dsp:cNvSpPr/>
      </dsp:nvSpPr>
      <dsp:spPr>
        <a:xfrm>
          <a:off x="935289" y="2026033"/>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Asking the </a:t>
          </a:r>
          <a:r>
            <a:rPr lang="en-GB" sz="2200" i="1" kern="1200"/>
            <a:t>correct</a:t>
          </a:r>
          <a:r>
            <a:rPr lang="en-GB" sz="2200" kern="1200"/>
            <a:t> Questions</a:t>
          </a:r>
          <a:endParaRPr lang="en-US" sz="2200" kern="1200"/>
        </a:p>
      </dsp:txBody>
      <dsp:txXfrm>
        <a:off x="935289" y="2026033"/>
        <a:ext cx="9123110" cy="809774"/>
      </dsp:txXfrm>
    </dsp:sp>
    <dsp:sp modelId="{D9150BBC-D1F2-4CF6-ABDE-7A1ADD132C81}">
      <dsp:nvSpPr>
        <dsp:cNvPr id="0" name=""/>
        <dsp:cNvSpPr/>
      </dsp:nvSpPr>
      <dsp:spPr>
        <a:xfrm>
          <a:off x="0" y="3038251"/>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893A6-3935-4012-B97D-FA39BA3F1FFB}">
      <dsp:nvSpPr>
        <dsp:cNvPr id="0" name=""/>
        <dsp:cNvSpPr/>
      </dsp:nvSpPr>
      <dsp:spPr>
        <a:xfrm>
          <a:off x="244956" y="3220451"/>
          <a:ext cx="445375" cy="445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6F3D7C-9029-44E8-BF55-D99CF7F2FCEE}">
      <dsp:nvSpPr>
        <dsp:cNvPr id="0" name=""/>
        <dsp:cNvSpPr/>
      </dsp:nvSpPr>
      <dsp:spPr>
        <a:xfrm>
          <a:off x="935289" y="3038251"/>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Empathy</a:t>
          </a:r>
          <a:endParaRPr lang="en-US" sz="2200" kern="1200"/>
        </a:p>
      </dsp:txBody>
      <dsp:txXfrm>
        <a:off x="935289" y="3038251"/>
        <a:ext cx="9123110" cy="809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0C3E1-01EB-470A-8BD9-587DEAB1D233}">
      <dsp:nvSpPr>
        <dsp:cNvPr id="0" name=""/>
        <dsp:cNvSpPr/>
      </dsp:nvSpPr>
      <dsp:spPr>
        <a:xfrm>
          <a:off x="0" y="22862"/>
          <a:ext cx="10058399" cy="809774"/>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BAC95671-2EB5-49AA-A79E-CE796AD42744}">
      <dsp:nvSpPr>
        <dsp:cNvPr id="0" name=""/>
        <dsp:cNvSpPr/>
      </dsp:nvSpPr>
      <dsp:spPr>
        <a:xfrm>
          <a:off x="244956" y="183796"/>
          <a:ext cx="445375" cy="445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FE8939-BCF1-48C2-BDEF-886779A9C331}">
      <dsp:nvSpPr>
        <dsp:cNvPr id="0" name=""/>
        <dsp:cNvSpPr/>
      </dsp:nvSpPr>
      <dsp:spPr>
        <a:xfrm>
          <a:off x="935289" y="1597"/>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dirty="0"/>
            <a:t>What is Innovation?</a:t>
          </a:r>
          <a:endParaRPr lang="en-US" sz="2200" kern="1200" dirty="0"/>
        </a:p>
      </dsp:txBody>
      <dsp:txXfrm>
        <a:off x="935289" y="1597"/>
        <a:ext cx="9123110" cy="809774"/>
      </dsp:txXfrm>
    </dsp:sp>
    <dsp:sp modelId="{C1C8E2DE-445E-43D2-BB39-BC6BFC507D68}">
      <dsp:nvSpPr>
        <dsp:cNvPr id="0" name=""/>
        <dsp:cNvSpPr/>
      </dsp:nvSpPr>
      <dsp:spPr>
        <a:xfrm>
          <a:off x="0" y="1013815"/>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B7C03-658B-4EC5-9184-C832BC49D311}">
      <dsp:nvSpPr>
        <dsp:cNvPr id="0" name=""/>
        <dsp:cNvSpPr/>
      </dsp:nvSpPr>
      <dsp:spPr>
        <a:xfrm>
          <a:off x="244956" y="1196015"/>
          <a:ext cx="445375" cy="445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ECA318-A395-411C-9035-12FB35D4CCEA}">
      <dsp:nvSpPr>
        <dsp:cNvPr id="0" name=""/>
        <dsp:cNvSpPr/>
      </dsp:nvSpPr>
      <dsp:spPr>
        <a:xfrm>
          <a:off x="935289" y="1013815"/>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 Framework for Innovation – Discover, Define, Develop, Deliver </a:t>
          </a:r>
          <a:endParaRPr lang="en-US" sz="2200" kern="1200"/>
        </a:p>
      </dsp:txBody>
      <dsp:txXfrm>
        <a:off x="935289" y="1013815"/>
        <a:ext cx="9123110" cy="809774"/>
      </dsp:txXfrm>
    </dsp:sp>
    <dsp:sp modelId="{3BD89019-C202-422F-A403-90243C7D847F}">
      <dsp:nvSpPr>
        <dsp:cNvPr id="0" name=""/>
        <dsp:cNvSpPr/>
      </dsp:nvSpPr>
      <dsp:spPr>
        <a:xfrm>
          <a:off x="0" y="2026033"/>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12C1E-8753-4FDE-B551-39FD977C4942}">
      <dsp:nvSpPr>
        <dsp:cNvPr id="0" name=""/>
        <dsp:cNvSpPr/>
      </dsp:nvSpPr>
      <dsp:spPr>
        <a:xfrm>
          <a:off x="244956" y="2208233"/>
          <a:ext cx="445375" cy="445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16B0E6-9936-4429-A44D-2A4C228AF3F9}">
      <dsp:nvSpPr>
        <dsp:cNvPr id="0" name=""/>
        <dsp:cNvSpPr/>
      </dsp:nvSpPr>
      <dsp:spPr>
        <a:xfrm>
          <a:off x="935289" y="2026033"/>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Asking the </a:t>
          </a:r>
          <a:r>
            <a:rPr lang="en-GB" sz="2200" i="1" kern="1200"/>
            <a:t>correct</a:t>
          </a:r>
          <a:r>
            <a:rPr lang="en-GB" sz="2200" kern="1200"/>
            <a:t> Questions</a:t>
          </a:r>
          <a:endParaRPr lang="en-US" sz="2200" kern="1200"/>
        </a:p>
      </dsp:txBody>
      <dsp:txXfrm>
        <a:off x="935289" y="2026033"/>
        <a:ext cx="9123110" cy="809774"/>
      </dsp:txXfrm>
    </dsp:sp>
    <dsp:sp modelId="{D9150BBC-D1F2-4CF6-ABDE-7A1ADD132C81}">
      <dsp:nvSpPr>
        <dsp:cNvPr id="0" name=""/>
        <dsp:cNvSpPr/>
      </dsp:nvSpPr>
      <dsp:spPr>
        <a:xfrm>
          <a:off x="0" y="3038251"/>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893A6-3935-4012-B97D-FA39BA3F1FFB}">
      <dsp:nvSpPr>
        <dsp:cNvPr id="0" name=""/>
        <dsp:cNvSpPr/>
      </dsp:nvSpPr>
      <dsp:spPr>
        <a:xfrm>
          <a:off x="244956" y="3220451"/>
          <a:ext cx="445375" cy="445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6F3D7C-9029-44E8-BF55-D99CF7F2FCEE}">
      <dsp:nvSpPr>
        <dsp:cNvPr id="0" name=""/>
        <dsp:cNvSpPr/>
      </dsp:nvSpPr>
      <dsp:spPr>
        <a:xfrm>
          <a:off x="935289" y="3038251"/>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Empathy</a:t>
          </a:r>
          <a:endParaRPr lang="en-US" sz="2200" kern="1200"/>
        </a:p>
      </dsp:txBody>
      <dsp:txXfrm>
        <a:off x="935289" y="3038251"/>
        <a:ext cx="9123110" cy="809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0C3E1-01EB-470A-8BD9-587DEAB1D233}">
      <dsp:nvSpPr>
        <dsp:cNvPr id="0" name=""/>
        <dsp:cNvSpPr/>
      </dsp:nvSpPr>
      <dsp:spPr>
        <a:xfrm>
          <a:off x="0" y="1597"/>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95671-2EB5-49AA-A79E-CE796AD42744}">
      <dsp:nvSpPr>
        <dsp:cNvPr id="0" name=""/>
        <dsp:cNvSpPr/>
      </dsp:nvSpPr>
      <dsp:spPr>
        <a:xfrm>
          <a:off x="244956" y="183796"/>
          <a:ext cx="445375" cy="445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FE8939-BCF1-48C2-BDEF-886779A9C331}">
      <dsp:nvSpPr>
        <dsp:cNvPr id="0" name=""/>
        <dsp:cNvSpPr/>
      </dsp:nvSpPr>
      <dsp:spPr>
        <a:xfrm>
          <a:off x="935289" y="1597"/>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What is Innovation?</a:t>
          </a:r>
          <a:endParaRPr lang="en-US" sz="2200" kern="1200"/>
        </a:p>
      </dsp:txBody>
      <dsp:txXfrm>
        <a:off x="935289" y="1597"/>
        <a:ext cx="9123110" cy="809774"/>
      </dsp:txXfrm>
    </dsp:sp>
    <dsp:sp modelId="{C1C8E2DE-445E-43D2-BB39-BC6BFC507D68}">
      <dsp:nvSpPr>
        <dsp:cNvPr id="0" name=""/>
        <dsp:cNvSpPr/>
      </dsp:nvSpPr>
      <dsp:spPr>
        <a:xfrm>
          <a:off x="0" y="992551"/>
          <a:ext cx="10058399" cy="809774"/>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8ACB7C03-658B-4EC5-9184-C832BC49D311}">
      <dsp:nvSpPr>
        <dsp:cNvPr id="0" name=""/>
        <dsp:cNvSpPr/>
      </dsp:nvSpPr>
      <dsp:spPr>
        <a:xfrm>
          <a:off x="244956" y="1196015"/>
          <a:ext cx="445375" cy="445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ECA318-A395-411C-9035-12FB35D4CCEA}">
      <dsp:nvSpPr>
        <dsp:cNvPr id="0" name=""/>
        <dsp:cNvSpPr/>
      </dsp:nvSpPr>
      <dsp:spPr>
        <a:xfrm>
          <a:off x="935289" y="1013815"/>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 Framework for Innovation – Discover, Define, Develop, Deliver </a:t>
          </a:r>
          <a:endParaRPr lang="en-US" sz="2200" kern="1200"/>
        </a:p>
      </dsp:txBody>
      <dsp:txXfrm>
        <a:off x="935289" y="1013815"/>
        <a:ext cx="9123110" cy="809774"/>
      </dsp:txXfrm>
    </dsp:sp>
    <dsp:sp modelId="{3BD89019-C202-422F-A403-90243C7D847F}">
      <dsp:nvSpPr>
        <dsp:cNvPr id="0" name=""/>
        <dsp:cNvSpPr/>
      </dsp:nvSpPr>
      <dsp:spPr>
        <a:xfrm>
          <a:off x="0" y="2026033"/>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12C1E-8753-4FDE-B551-39FD977C4942}">
      <dsp:nvSpPr>
        <dsp:cNvPr id="0" name=""/>
        <dsp:cNvSpPr/>
      </dsp:nvSpPr>
      <dsp:spPr>
        <a:xfrm>
          <a:off x="244956" y="2208233"/>
          <a:ext cx="445375" cy="445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16B0E6-9936-4429-A44D-2A4C228AF3F9}">
      <dsp:nvSpPr>
        <dsp:cNvPr id="0" name=""/>
        <dsp:cNvSpPr/>
      </dsp:nvSpPr>
      <dsp:spPr>
        <a:xfrm>
          <a:off x="935289" y="2026033"/>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Asking the </a:t>
          </a:r>
          <a:r>
            <a:rPr lang="en-GB" sz="2200" i="1" kern="1200"/>
            <a:t>correct</a:t>
          </a:r>
          <a:r>
            <a:rPr lang="en-GB" sz="2200" kern="1200"/>
            <a:t> Questions</a:t>
          </a:r>
          <a:endParaRPr lang="en-US" sz="2200" kern="1200"/>
        </a:p>
      </dsp:txBody>
      <dsp:txXfrm>
        <a:off x="935289" y="2026033"/>
        <a:ext cx="9123110" cy="809774"/>
      </dsp:txXfrm>
    </dsp:sp>
    <dsp:sp modelId="{D9150BBC-D1F2-4CF6-ABDE-7A1ADD132C81}">
      <dsp:nvSpPr>
        <dsp:cNvPr id="0" name=""/>
        <dsp:cNvSpPr/>
      </dsp:nvSpPr>
      <dsp:spPr>
        <a:xfrm>
          <a:off x="0" y="3038251"/>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893A6-3935-4012-B97D-FA39BA3F1FFB}">
      <dsp:nvSpPr>
        <dsp:cNvPr id="0" name=""/>
        <dsp:cNvSpPr/>
      </dsp:nvSpPr>
      <dsp:spPr>
        <a:xfrm>
          <a:off x="244956" y="3220451"/>
          <a:ext cx="445375" cy="445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6F3D7C-9029-44E8-BF55-D99CF7F2FCEE}">
      <dsp:nvSpPr>
        <dsp:cNvPr id="0" name=""/>
        <dsp:cNvSpPr/>
      </dsp:nvSpPr>
      <dsp:spPr>
        <a:xfrm>
          <a:off x="935289" y="3038251"/>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Empathy</a:t>
          </a:r>
          <a:endParaRPr lang="en-US" sz="2200" kern="1200"/>
        </a:p>
      </dsp:txBody>
      <dsp:txXfrm>
        <a:off x="935289" y="3038251"/>
        <a:ext cx="9123110" cy="809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33558-A17C-4DB8-A8EC-740FD63108E3}">
      <dsp:nvSpPr>
        <dsp:cNvPr id="0" name=""/>
        <dsp:cNvSpPr/>
      </dsp:nvSpPr>
      <dsp:spPr>
        <a:xfrm>
          <a:off x="1047711" y="589202"/>
          <a:ext cx="1476927" cy="14769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DFD8D2-EE1F-4229-86BC-5EB989EB3A6A}">
      <dsp:nvSpPr>
        <dsp:cNvPr id="0" name=""/>
        <dsp:cNvSpPr/>
      </dsp:nvSpPr>
      <dsp:spPr>
        <a:xfrm>
          <a:off x="145144" y="2537450"/>
          <a:ext cx="3282062"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90000"/>
            </a:lnSpc>
            <a:spcBef>
              <a:spcPct val="0"/>
            </a:spcBef>
            <a:spcAft>
              <a:spcPct val="35000"/>
            </a:spcAft>
            <a:buNone/>
          </a:pPr>
          <a:r>
            <a:rPr lang="en-GB" sz="2800" b="1" i="0" kern="1200" dirty="0"/>
            <a:t>Put people first.</a:t>
          </a:r>
          <a:r>
            <a:rPr lang="en-GB" sz="2800" b="0" i="0" kern="1200" dirty="0"/>
            <a:t> </a:t>
          </a:r>
          <a:r>
            <a:rPr lang="en-GB" sz="1800" b="0" i="0" kern="1200" dirty="0"/>
            <a:t> </a:t>
          </a:r>
        </a:p>
      </dsp:txBody>
      <dsp:txXfrm>
        <a:off x="145144" y="2537450"/>
        <a:ext cx="3282062" cy="1192500"/>
      </dsp:txXfrm>
    </dsp:sp>
    <dsp:sp modelId="{1DF5FAB4-2848-453E-A7C6-DFCE7CC46472}">
      <dsp:nvSpPr>
        <dsp:cNvPr id="0" name=""/>
        <dsp:cNvSpPr/>
      </dsp:nvSpPr>
      <dsp:spPr>
        <a:xfrm>
          <a:off x="4904135" y="589202"/>
          <a:ext cx="1476927" cy="14769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58ED4E-1795-4838-93CE-0DF660081E5C}">
      <dsp:nvSpPr>
        <dsp:cNvPr id="0" name=""/>
        <dsp:cNvSpPr/>
      </dsp:nvSpPr>
      <dsp:spPr>
        <a:xfrm>
          <a:off x="4001567" y="2537450"/>
          <a:ext cx="3282062"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244600">
            <a:lnSpc>
              <a:spcPct val="90000"/>
            </a:lnSpc>
            <a:spcBef>
              <a:spcPct val="0"/>
            </a:spcBef>
            <a:spcAft>
              <a:spcPct val="35000"/>
            </a:spcAft>
            <a:buNone/>
          </a:pPr>
          <a:r>
            <a:rPr lang="en-GB" sz="2800" b="1" i="0" kern="1200" dirty="0"/>
            <a:t>Communicate visually and inclusively.</a:t>
          </a:r>
          <a:r>
            <a:rPr lang="en-GB" sz="2800" b="0" i="0" kern="1200" dirty="0"/>
            <a:t> </a:t>
          </a:r>
          <a:endParaRPr lang="en-gb" sz="2800" kern="1200" dirty="0"/>
        </a:p>
      </dsp:txBody>
      <dsp:txXfrm>
        <a:off x="4001567" y="2537450"/>
        <a:ext cx="3282062" cy="1192500"/>
      </dsp:txXfrm>
    </dsp:sp>
    <dsp:sp modelId="{A07F94F8-CB0F-485F-B240-0B12AD8AB803}">
      <dsp:nvSpPr>
        <dsp:cNvPr id="0" name=""/>
        <dsp:cNvSpPr/>
      </dsp:nvSpPr>
      <dsp:spPr>
        <a:xfrm>
          <a:off x="8760558" y="589202"/>
          <a:ext cx="1476927" cy="14769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946C26-A29C-4A6E-8BBB-9A15A8F34C77}">
      <dsp:nvSpPr>
        <dsp:cNvPr id="0" name=""/>
        <dsp:cNvSpPr/>
      </dsp:nvSpPr>
      <dsp:spPr>
        <a:xfrm>
          <a:off x="7847094" y="2232647"/>
          <a:ext cx="3282062"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44550">
            <a:lnSpc>
              <a:spcPct val="90000"/>
            </a:lnSpc>
            <a:spcBef>
              <a:spcPct val="0"/>
            </a:spcBef>
            <a:spcAft>
              <a:spcPct val="35000"/>
            </a:spcAft>
            <a:buNone/>
          </a:pPr>
          <a:endParaRPr lang="en-GB" sz="1900" b="0" i="0" kern="1200" dirty="0"/>
        </a:p>
        <a:p>
          <a:pPr marL="0" lvl="0" indent="0" algn="ctr" defTabSz="844550">
            <a:lnSpc>
              <a:spcPct val="90000"/>
            </a:lnSpc>
            <a:spcBef>
              <a:spcPct val="0"/>
            </a:spcBef>
            <a:spcAft>
              <a:spcPct val="35000"/>
            </a:spcAft>
            <a:buNone/>
          </a:pPr>
          <a:r>
            <a:rPr lang="en-GB" sz="2800" b="1" i="0" kern="1200" dirty="0"/>
            <a:t>Collaborate and co-create</a:t>
          </a:r>
          <a:r>
            <a:rPr lang="en-GB" sz="2800" b="0" i="0" kern="1200" dirty="0"/>
            <a:t>. </a:t>
          </a:r>
          <a:endParaRPr lang="en-gb" sz="2800" kern="1200" dirty="0"/>
        </a:p>
      </dsp:txBody>
      <dsp:txXfrm>
        <a:off x="7847094" y="2232647"/>
        <a:ext cx="3282062" cy="119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0C3E1-01EB-470A-8BD9-587DEAB1D233}">
      <dsp:nvSpPr>
        <dsp:cNvPr id="0" name=""/>
        <dsp:cNvSpPr/>
      </dsp:nvSpPr>
      <dsp:spPr>
        <a:xfrm>
          <a:off x="0" y="1597"/>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95671-2EB5-49AA-A79E-CE796AD42744}">
      <dsp:nvSpPr>
        <dsp:cNvPr id="0" name=""/>
        <dsp:cNvSpPr/>
      </dsp:nvSpPr>
      <dsp:spPr>
        <a:xfrm>
          <a:off x="244956" y="183796"/>
          <a:ext cx="445375" cy="445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FE8939-BCF1-48C2-BDEF-886779A9C331}">
      <dsp:nvSpPr>
        <dsp:cNvPr id="0" name=""/>
        <dsp:cNvSpPr/>
      </dsp:nvSpPr>
      <dsp:spPr>
        <a:xfrm>
          <a:off x="935289" y="1597"/>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What is Innovation?</a:t>
          </a:r>
          <a:endParaRPr lang="en-US" sz="2200" kern="1200"/>
        </a:p>
      </dsp:txBody>
      <dsp:txXfrm>
        <a:off x="935289" y="1597"/>
        <a:ext cx="9123110" cy="809774"/>
      </dsp:txXfrm>
    </dsp:sp>
    <dsp:sp modelId="{C1C8E2DE-445E-43D2-BB39-BC6BFC507D68}">
      <dsp:nvSpPr>
        <dsp:cNvPr id="0" name=""/>
        <dsp:cNvSpPr/>
      </dsp:nvSpPr>
      <dsp:spPr>
        <a:xfrm>
          <a:off x="0" y="1013815"/>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B7C03-658B-4EC5-9184-C832BC49D311}">
      <dsp:nvSpPr>
        <dsp:cNvPr id="0" name=""/>
        <dsp:cNvSpPr/>
      </dsp:nvSpPr>
      <dsp:spPr>
        <a:xfrm>
          <a:off x="244956" y="1196015"/>
          <a:ext cx="445375" cy="445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ECA318-A395-411C-9035-12FB35D4CCEA}">
      <dsp:nvSpPr>
        <dsp:cNvPr id="0" name=""/>
        <dsp:cNvSpPr/>
      </dsp:nvSpPr>
      <dsp:spPr>
        <a:xfrm>
          <a:off x="935289" y="1013815"/>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 Framework for Innovation – Discover, Define, Develop, Deliver </a:t>
          </a:r>
          <a:endParaRPr lang="en-US" sz="2200" kern="1200"/>
        </a:p>
      </dsp:txBody>
      <dsp:txXfrm>
        <a:off x="935289" y="1013815"/>
        <a:ext cx="9123110" cy="809774"/>
      </dsp:txXfrm>
    </dsp:sp>
    <dsp:sp modelId="{3BD89019-C202-422F-A403-90243C7D847F}">
      <dsp:nvSpPr>
        <dsp:cNvPr id="0" name=""/>
        <dsp:cNvSpPr/>
      </dsp:nvSpPr>
      <dsp:spPr>
        <a:xfrm>
          <a:off x="0" y="2026033"/>
          <a:ext cx="10058399" cy="809774"/>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6C712C1E-8753-4FDE-B551-39FD977C4942}">
      <dsp:nvSpPr>
        <dsp:cNvPr id="0" name=""/>
        <dsp:cNvSpPr/>
      </dsp:nvSpPr>
      <dsp:spPr>
        <a:xfrm>
          <a:off x="244956" y="2208233"/>
          <a:ext cx="445375" cy="445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16B0E6-9936-4429-A44D-2A4C228AF3F9}">
      <dsp:nvSpPr>
        <dsp:cNvPr id="0" name=""/>
        <dsp:cNvSpPr/>
      </dsp:nvSpPr>
      <dsp:spPr>
        <a:xfrm>
          <a:off x="935289" y="2026033"/>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Asking the </a:t>
          </a:r>
          <a:r>
            <a:rPr lang="en-GB" sz="2200" i="1" kern="1200"/>
            <a:t>correct</a:t>
          </a:r>
          <a:r>
            <a:rPr lang="en-GB" sz="2200" kern="1200"/>
            <a:t> Questions</a:t>
          </a:r>
          <a:endParaRPr lang="en-US" sz="2200" kern="1200"/>
        </a:p>
      </dsp:txBody>
      <dsp:txXfrm>
        <a:off x="935289" y="2026033"/>
        <a:ext cx="9123110" cy="809774"/>
      </dsp:txXfrm>
    </dsp:sp>
    <dsp:sp modelId="{D9150BBC-D1F2-4CF6-ABDE-7A1ADD132C81}">
      <dsp:nvSpPr>
        <dsp:cNvPr id="0" name=""/>
        <dsp:cNvSpPr/>
      </dsp:nvSpPr>
      <dsp:spPr>
        <a:xfrm>
          <a:off x="0" y="3038251"/>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893A6-3935-4012-B97D-FA39BA3F1FFB}">
      <dsp:nvSpPr>
        <dsp:cNvPr id="0" name=""/>
        <dsp:cNvSpPr/>
      </dsp:nvSpPr>
      <dsp:spPr>
        <a:xfrm>
          <a:off x="244956" y="3220451"/>
          <a:ext cx="445375" cy="445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6F3D7C-9029-44E8-BF55-D99CF7F2FCEE}">
      <dsp:nvSpPr>
        <dsp:cNvPr id="0" name=""/>
        <dsp:cNvSpPr/>
      </dsp:nvSpPr>
      <dsp:spPr>
        <a:xfrm>
          <a:off x="935289" y="3038251"/>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Empathy</a:t>
          </a:r>
          <a:endParaRPr lang="en-US" sz="2200" kern="1200"/>
        </a:p>
      </dsp:txBody>
      <dsp:txXfrm>
        <a:off x="935289" y="3038251"/>
        <a:ext cx="9123110" cy="809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0C3E1-01EB-470A-8BD9-587DEAB1D233}">
      <dsp:nvSpPr>
        <dsp:cNvPr id="0" name=""/>
        <dsp:cNvSpPr/>
      </dsp:nvSpPr>
      <dsp:spPr>
        <a:xfrm>
          <a:off x="0" y="1597"/>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95671-2EB5-49AA-A79E-CE796AD42744}">
      <dsp:nvSpPr>
        <dsp:cNvPr id="0" name=""/>
        <dsp:cNvSpPr/>
      </dsp:nvSpPr>
      <dsp:spPr>
        <a:xfrm>
          <a:off x="244956" y="183796"/>
          <a:ext cx="445375" cy="445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FE8939-BCF1-48C2-BDEF-886779A9C331}">
      <dsp:nvSpPr>
        <dsp:cNvPr id="0" name=""/>
        <dsp:cNvSpPr/>
      </dsp:nvSpPr>
      <dsp:spPr>
        <a:xfrm>
          <a:off x="935289" y="1597"/>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What is Innovation?</a:t>
          </a:r>
          <a:endParaRPr lang="en-US" sz="2200" kern="1200"/>
        </a:p>
      </dsp:txBody>
      <dsp:txXfrm>
        <a:off x="935289" y="1597"/>
        <a:ext cx="9123110" cy="809774"/>
      </dsp:txXfrm>
    </dsp:sp>
    <dsp:sp modelId="{C1C8E2DE-445E-43D2-BB39-BC6BFC507D68}">
      <dsp:nvSpPr>
        <dsp:cNvPr id="0" name=""/>
        <dsp:cNvSpPr/>
      </dsp:nvSpPr>
      <dsp:spPr>
        <a:xfrm>
          <a:off x="0" y="1013815"/>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B7C03-658B-4EC5-9184-C832BC49D311}">
      <dsp:nvSpPr>
        <dsp:cNvPr id="0" name=""/>
        <dsp:cNvSpPr/>
      </dsp:nvSpPr>
      <dsp:spPr>
        <a:xfrm>
          <a:off x="244956" y="1196015"/>
          <a:ext cx="445375" cy="445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ECA318-A395-411C-9035-12FB35D4CCEA}">
      <dsp:nvSpPr>
        <dsp:cNvPr id="0" name=""/>
        <dsp:cNvSpPr/>
      </dsp:nvSpPr>
      <dsp:spPr>
        <a:xfrm>
          <a:off x="935289" y="1013815"/>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 Framework for Innovation – Discover, Define, Develop, Deliver </a:t>
          </a:r>
          <a:endParaRPr lang="en-US" sz="2200" kern="1200"/>
        </a:p>
      </dsp:txBody>
      <dsp:txXfrm>
        <a:off x="935289" y="1013815"/>
        <a:ext cx="9123110" cy="809774"/>
      </dsp:txXfrm>
    </dsp:sp>
    <dsp:sp modelId="{3BD89019-C202-422F-A403-90243C7D847F}">
      <dsp:nvSpPr>
        <dsp:cNvPr id="0" name=""/>
        <dsp:cNvSpPr/>
      </dsp:nvSpPr>
      <dsp:spPr>
        <a:xfrm>
          <a:off x="0" y="2026033"/>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12C1E-8753-4FDE-B551-39FD977C4942}">
      <dsp:nvSpPr>
        <dsp:cNvPr id="0" name=""/>
        <dsp:cNvSpPr/>
      </dsp:nvSpPr>
      <dsp:spPr>
        <a:xfrm>
          <a:off x="244956" y="2208233"/>
          <a:ext cx="445375" cy="445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16B0E6-9936-4429-A44D-2A4C228AF3F9}">
      <dsp:nvSpPr>
        <dsp:cNvPr id="0" name=""/>
        <dsp:cNvSpPr/>
      </dsp:nvSpPr>
      <dsp:spPr>
        <a:xfrm>
          <a:off x="935289" y="2026033"/>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Asking the </a:t>
          </a:r>
          <a:r>
            <a:rPr lang="en-GB" sz="2200" i="1" kern="1200"/>
            <a:t>correct</a:t>
          </a:r>
          <a:r>
            <a:rPr lang="en-GB" sz="2200" kern="1200"/>
            <a:t> Questions</a:t>
          </a:r>
          <a:endParaRPr lang="en-US" sz="2200" kern="1200"/>
        </a:p>
      </dsp:txBody>
      <dsp:txXfrm>
        <a:off x="935289" y="2026033"/>
        <a:ext cx="9123110" cy="809774"/>
      </dsp:txXfrm>
    </dsp:sp>
    <dsp:sp modelId="{D9150BBC-D1F2-4CF6-ABDE-7A1ADD132C81}">
      <dsp:nvSpPr>
        <dsp:cNvPr id="0" name=""/>
        <dsp:cNvSpPr/>
      </dsp:nvSpPr>
      <dsp:spPr>
        <a:xfrm>
          <a:off x="0" y="3038251"/>
          <a:ext cx="10058399" cy="809774"/>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FD6893A6-3935-4012-B97D-FA39BA3F1FFB}">
      <dsp:nvSpPr>
        <dsp:cNvPr id="0" name=""/>
        <dsp:cNvSpPr/>
      </dsp:nvSpPr>
      <dsp:spPr>
        <a:xfrm>
          <a:off x="244956" y="3220451"/>
          <a:ext cx="445375" cy="445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6F3D7C-9029-44E8-BF55-D99CF7F2FCEE}">
      <dsp:nvSpPr>
        <dsp:cNvPr id="0" name=""/>
        <dsp:cNvSpPr/>
      </dsp:nvSpPr>
      <dsp:spPr>
        <a:xfrm>
          <a:off x="935289" y="3038251"/>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marL="0" lvl="0" indent="0" algn="l" defTabSz="977900">
            <a:lnSpc>
              <a:spcPct val="100000"/>
            </a:lnSpc>
            <a:spcBef>
              <a:spcPct val="0"/>
            </a:spcBef>
            <a:spcAft>
              <a:spcPct val="35000"/>
            </a:spcAft>
            <a:buNone/>
          </a:pPr>
          <a:r>
            <a:rPr lang="en-GB" sz="2200" kern="1200"/>
            <a:t>Empathy</a:t>
          </a:r>
          <a:endParaRPr lang="en-US" sz="2200" kern="1200"/>
        </a:p>
      </dsp:txBody>
      <dsp:txXfrm>
        <a:off x="935289" y="3038251"/>
        <a:ext cx="9123110" cy="8097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F5C5BD-8AB6-4E5F-8616-0B1D32D0FBFD}" type="datetime1">
              <a:rPr lang="en-US" smtClean="0"/>
              <a:t>10/11/2023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3DD49AE-E876-4130-BF53-6229B9820536}" type="datetime1">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3</a:t>
            </a:fld>
            <a:endParaRPr lang="en-US"/>
          </a:p>
        </p:txBody>
      </p:sp>
    </p:spTree>
    <p:extLst>
      <p:ext uri="{BB962C8B-B14F-4D97-AF65-F5344CB8AC3E}">
        <p14:creationId xmlns:p14="http://schemas.microsoft.com/office/powerpoint/2010/main" val="51594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42424"/>
                </a:solidFill>
                <a:effectLst/>
                <a:latin typeface="source-serif-pro"/>
              </a:rPr>
              <a:t>Solving a problem is not easy. Sometimes, it seems like there are no real solutions whatsoever; even after trying out all the tested methods.</a:t>
            </a:r>
          </a:p>
          <a:p>
            <a:pPr algn="l"/>
            <a:endParaRPr lang="en-GB" b="0" i="0" dirty="0">
              <a:solidFill>
                <a:srgbClr val="242424"/>
              </a:solidFill>
              <a:effectLst/>
              <a:latin typeface="source-serif-pro"/>
            </a:endParaRPr>
          </a:p>
          <a:p>
            <a:pPr algn="l"/>
            <a:r>
              <a:rPr lang="en-GB" b="0" i="0" dirty="0">
                <a:solidFill>
                  <a:srgbClr val="242424"/>
                </a:solidFill>
                <a:effectLst/>
                <a:latin typeface="source-serif-pro"/>
              </a:rPr>
              <a:t>The flaw here is that we haven’t identified the source of the problem. We’re also not likely to find it until we change our approach. The key is to find the root cause and fix it instead of tackling the immediate problem.</a:t>
            </a:r>
          </a:p>
          <a:p>
            <a:pPr algn="l"/>
            <a:endParaRPr lang="en-GB" b="0" i="0" dirty="0">
              <a:solidFill>
                <a:srgbClr val="242424"/>
              </a:solidFill>
              <a:effectLst/>
              <a:latin typeface="source-serif-pro"/>
            </a:endParaRPr>
          </a:p>
          <a:p>
            <a:pPr algn="l"/>
            <a:r>
              <a:rPr lang="en-GB" b="0" i="0" dirty="0">
                <a:solidFill>
                  <a:srgbClr val="242424"/>
                </a:solidFill>
                <a:effectLst/>
                <a:latin typeface="source-serif-pro"/>
              </a:rPr>
              <a:t>There is an easy way to get past this type of creative block, it’s called </a:t>
            </a:r>
            <a:r>
              <a:rPr lang="en-GB" b="1" i="0" dirty="0">
                <a:solidFill>
                  <a:srgbClr val="242424"/>
                </a:solidFill>
                <a:effectLst/>
                <a:latin typeface="source-serif-pro"/>
              </a:rPr>
              <a:t>‘Question Zero’</a:t>
            </a:r>
            <a:r>
              <a:rPr lang="en-GB" b="0" i="0" dirty="0">
                <a:solidFill>
                  <a:srgbClr val="242424"/>
                </a:solidFill>
                <a:effectLst/>
                <a:latin typeface="source-serif-pro"/>
              </a:rPr>
              <a:t>. *Read Slide* </a:t>
            </a:r>
          </a:p>
          <a:p>
            <a:pPr algn="l"/>
            <a:endParaRPr lang="en-GB" b="0" i="0" dirty="0">
              <a:solidFill>
                <a:srgbClr val="242424"/>
              </a:solidFill>
              <a:effectLst/>
              <a:latin typeface="source-serif-pro"/>
            </a:endParaRPr>
          </a:p>
          <a:p>
            <a:pPr algn="l"/>
            <a:endParaRPr lang="en-GB" b="0" i="0" dirty="0">
              <a:solidFill>
                <a:srgbClr val="242424"/>
              </a:solidFill>
              <a:effectLst/>
              <a:latin typeface="source-serif-pro"/>
            </a:endParaRPr>
          </a:p>
          <a:p>
            <a:pPr algn="l"/>
            <a:endParaRPr lang="en-GB" b="0" i="0" dirty="0">
              <a:solidFill>
                <a:srgbClr val="242424"/>
              </a:solidFill>
              <a:effectLst/>
              <a:latin typeface="source-serif-pro"/>
            </a:endParaRP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13</a:t>
            </a:fld>
            <a:endParaRPr lang="en-US"/>
          </a:p>
        </p:txBody>
      </p:sp>
    </p:spTree>
    <p:extLst>
      <p:ext uri="{BB962C8B-B14F-4D97-AF65-F5344CB8AC3E}">
        <p14:creationId xmlns:p14="http://schemas.microsoft.com/office/powerpoint/2010/main" val="136109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15</a:t>
            </a:fld>
            <a:endParaRPr lang="en-US"/>
          </a:p>
        </p:txBody>
      </p:sp>
    </p:spTree>
    <p:extLst>
      <p:ext uri="{BB962C8B-B14F-4D97-AF65-F5344CB8AC3E}">
        <p14:creationId xmlns:p14="http://schemas.microsoft.com/office/powerpoint/2010/main" val="364753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Empathy? </a:t>
            </a:r>
          </a:p>
          <a:p>
            <a:endParaRPr lang="en-GB" dirty="0"/>
          </a:p>
          <a:p>
            <a:pPr marL="0" indent="0">
              <a:buFont typeface="Garamond" pitchFamily="18" charset="0"/>
              <a:buNone/>
            </a:pPr>
            <a:r>
              <a:rPr lang="en-US" sz="1200" b="1" dirty="0"/>
              <a:t>We create more great ideas when we understand our users and their feelings</a:t>
            </a:r>
          </a:p>
          <a:p>
            <a:pPr marL="0" indent="0">
              <a:buFont typeface="Garamond" pitchFamily="18" charset="0"/>
              <a:buNone/>
            </a:pPr>
            <a:r>
              <a:rPr lang="en-US" sz="1200" dirty="0"/>
              <a:t>Empathy means challenging your preconceived ideas and setting aside your sense of what you think is true in order to learn what is actually true.</a:t>
            </a:r>
          </a:p>
          <a:p>
            <a:pPr marL="0" indent="0">
              <a:buFont typeface="Garamond" pitchFamily="18" charset="0"/>
              <a:buNone/>
            </a:pPr>
            <a:endParaRPr lang="en-US" sz="1200" dirty="0"/>
          </a:p>
          <a:p>
            <a:pPr marL="0" indent="0">
              <a:buFont typeface="Garamond" pitchFamily="18" charset="0"/>
              <a:buNone/>
            </a:pPr>
            <a:r>
              <a:rPr lang="en-US" sz="1200" b="1" dirty="0"/>
              <a:t>How? </a:t>
            </a:r>
          </a:p>
          <a:p>
            <a:pPr marL="0" indent="0">
              <a:buFont typeface="Garamond" pitchFamily="18" charset="0"/>
              <a:buNone/>
            </a:pPr>
            <a:r>
              <a:rPr lang="en-US" sz="1200" dirty="0"/>
              <a:t>We</a:t>
            </a:r>
            <a:r>
              <a:rPr lang="en-US" sz="1200" b="1" dirty="0"/>
              <a:t> speak </a:t>
            </a:r>
            <a:r>
              <a:rPr lang="en-US" sz="1200" dirty="0"/>
              <a:t>to people, </a:t>
            </a:r>
            <a:r>
              <a:rPr lang="en-US" sz="1200" b="1" dirty="0"/>
              <a:t>observe</a:t>
            </a:r>
            <a:r>
              <a:rPr lang="en-US" sz="1200" dirty="0"/>
              <a:t> people, </a:t>
            </a:r>
            <a:r>
              <a:rPr lang="en-US" sz="1200" b="1" dirty="0"/>
              <a:t>interview</a:t>
            </a:r>
            <a:r>
              <a:rPr lang="en-US" sz="1200" dirty="0"/>
              <a:t> people as they engage with their </a:t>
            </a:r>
            <a:r>
              <a:rPr lang="en-US" sz="1200" b="1" dirty="0"/>
              <a:t>products, environment </a:t>
            </a:r>
            <a:r>
              <a:rPr lang="en-US" sz="1200" dirty="0"/>
              <a:t>and </a:t>
            </a:r>
            <a:r>
              <a:rPr lang="en-US" sz="1200" b="1" dirty="0"/>
              <a:t>services </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16</a:t>
            </a:fld>
            <a:endParaRPr lang="en-US"/>
          </a:p>
        </p:txBody>
      </p:sp>
    </p:spTree>
    <p:extLst>
      <p:ext uri="{BB962C8B-B14F-4D97-AF65-F5344CB8AC3E}">
        <p14:creationId xmlns:p14="http://schemas.microsoft.com/office/powerpoint/2010/main" val="321300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dirty="0"/>
              <a:t>This is the Embrace portable incubator, this is a perfect example of how design teams asked the correct questions at the start of their project, listened and observed their users, to create a design that has saved over 200,000 lives.</a:t>
            </a:r>
          </a:p>
          <a:p>
            <a:pPr algn="l" fontAlgn="base"/>
            <a:endParaRPr lang="en-GB" b="0" i="0" dirty="0">
              <a:effectLst/>
            </a:endParaRPr>
          </a:p>
          <a:p>
            <a:pPr algn="l" fontAlgn="base"/>
            <a:r>
              <a:rPr lang="en-GB" b="0" i="0" dirty="0">
                <a:effectLst/>
              </a:rPr>
              <a:t>The core technology of the Embrace incubator is a wax like substance, which when melted, can maintain a constant temperature of </a:t>
            </a:r>
            <a:r>
              <a:rPr lang="en-GB" b="1" i="0" dirty="0">
                <a:effectLst/>
              </a:rPr>
              <a:t>98 degrees for up to eight hours</a:t>
            </a:r>
            <a:r>
              <a:rPr lang="en-GB" b="0" i="0" dirty="0">
                <a:effectLst/>
              </a:rPr>
              <a:t>. This wax pouch can be </a:t>
            </a:r>
            <a:r>
              <a:rPr lang="en-GB" b="1" i="0" dirty="0">
                <a:effectLst/>
              </a:rPr>
              <a:t>reheated thousands of times</a:t>
            </a:r>
            <a:r>
              <a:rPr lang="en-GB" b="0" i="0" dirty="0">
                <a:effectLst/>
              </a:rPr>
              <a:t>. It is then placed into a sleeping bag, where it creates a warm micro-environment for the baby. </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17</a:t>
            </a:fld>
            <a:endParaRPr lang="en-US"/>
          </a:p>
        </p:txBody>
      </p:sp>
    </p:spTree>
    <p:extLst>
      <p:ext uri="{BB962C8B-B14F-4D97-AF65-F5344CB8AC3E}">
        <p14:creationId xmlns:p14="http://schemas.microsoft.com/office/powerpoint/2010/main" val="2833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team decided that they needed to action some primary research and headed to Nepal to observe the hospitals where these statistics were the highest and found two alarming things…..the incubators were all empty.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came to the realisation that </a:t>
            </a:r>
            <a:r>
              <a:rPr lang="en-GB" sz="1200" dirty="0"/>
              <a:t>Most of all premature Nepalese infants were born in these rural areas and most of these infants would never make it to a hospital. They realized that no matter how good their design for a new incubator was, it would never help these babies if it stayed in a hospital.</a:t>
            </a:r>
            <a:endParaRPr lang="en-US" sz="1200" dirty="0"/>
          </a:p>
          <a:p>
            <a:endParaRPr lang="en-GB" sz="1200" dirty="0"/>
          </a:p>
          <a:p>
            <a:r>
              <a:rPr lang="en-GB" sz="1200" dirty="0"/>
              <a:t>So as design insights: </a:t>
            </a:r>
          </a:p>
          <a:p>
            <a:endParaRPr lang="en-GB" sz="1200" dirty="0"/>
          </a:p>
          <a:p>
            <a:pPr>
              <a:lnSpc>
                <a:spcPct val="107000"/>
              </a:lnSpc>
              <a:spcAft>
                <a:spcPts val="800"/>
              </a:spcAft>
            </a:pPr>
            <a:r>
              <a:rPr lang="en-GB" sz="1200" dirty="0">
                <a:effectLst/>
                <a:ea typeface="DengXian" panose="02010600030101010101" pitchFamily="2" charset="-122"/>
                <a:cs typeface="Times New Roman" panose="02020603050405020304" pitchFamily="18" charset="0"/>
              </a:rPr>
              <a:t>1. Regardless of parameters such as cost or </a:t>
            </a:r>
            <a:r>
              <a:rPr lang="en-GB" sz="1200" dirty="0">
                <a:ea typeface="DengXian" panose="02010600030101010101" pitchFamily="2" charset="-122"/>
                <a:cs typeface="Times New Roman" panose="02020603050405020304" pitchFamily="18" charset="0"/>
              </a:rPr>
              <a:t>intuitive design </a:t>
            </a:r>
            <a:r>
              <a:rPr lang="en-GB" sz="1200" dirty="0">
                <a:effectLst/>
                <a:ea typeface="DengXian" panose="02010600030101010101" pitchFamily="2" charset="-122"/>
                <a:cs typeface="Times New Roman" panose="02020603050405020304" pitchFamily="18" charset="0"/>
              </a:rPr>
              <a:t>features life and death battles were being fought at the mothers home, rather than at the hospital </a:t>
            </a:r>
          </a:p>
          <a:p>
            <a:pPr>
              <a:lnSpc>
                <a:spcPct val="107000"/>
              </a:lnSpc>
              <a:spcAft>
                <a:spcPts val="800"/>
              </a:spcAft>
            </a:pPr>
            <a:r>
              <a:rPr lang="en-GB" sz="1200" dirty="0">
                <a:ea typeface="DengXian" panose="02010600030101010101" pitchFamily="2" charset="-122"/>
                <a:cs typeface="Times New Roman" panose="02020603050405020304" pitchFamily="18" charset="0"/>
              </a:rPr>
              <a:t>Mothers and babies were up to thirty miles away in neighbouring villages. </a:t>
            </a:r>
          </a:p>
          <a:p>
            <a:pPr>
              <a:lnSpc>
                <a:spcPct val="107000"/>
              </a:lnSpc>
              <a:spcAft>
                <a:spcPts val="800"/>
              </a:spcAft>
            </a:pPr>
            <a:endParaRPr lang="en-GB" sz="1200" dirty="0">
              <a:effectLst/>
              <a:ea typeface="DengXian" panose="02010600030101010101" pitchFamily="2" charset="-122"/>
              <a:cs typeface="Times New Roman" panose="02020603050405020304" pitchFamily="18" charset="0"/>
            </a:endParaRPr>
          </a:p>
          <a:p>
            <a:pPr>
              <a:lnSpc>
                <a:spcPct val="107000"/>
              </a:lnSpc>
              <a:spcAft>
                <a:spcPts val="800"/>
              </a:spcAft>
            </a:pPr>
            <a:r>
              <a:rPr lang="en-GB" sz="1200" dirty="0">
                <a:effectLst/>
                <a:ea typeface="DengXian" panose="02010600030101010101" pitchFamily="2" charset="-122"/>
                <a:cs typeface="Times New Roman" panose="02020603050405020304" pitchFamily="18" charset="0"/>
              </a:rPr>
              <a:t>2. Even if families has the </a:t>
            </a:r>
            <a:r>
              <a:rPr lang="en-GB" sz="1200" dirty="0">
                <a:ea typeface="DengXian" panose="02010600030101010101" pitchFamily="2" charset="-122"/>
                <a:cs typeface="Times New Roman" panose="02020603050405020304" pitchFamily="18" charset="0"/>
              </a:rPr>
              <a:t>opportunity to travel to hospital and maintain skin to skin contact (something that is crucial to maintaining the life of a premature baby), cultural tendencies meant that families would travel home after 5 or 6 days even if the baby should remain in incubators.</a:t>
            </a:r>
          </a:p>
          <a:p>
            <a:pPr>
              <a:lnSpc>
                <a:spcPct val="107000"/>
              </a:lnSpc>
              <a:spcAft>
                <a:spcPts val="800"/>
              </a:spcAft>
            </a:pPr>
            <a:endParaRPr lang="en-GB" sz="1200" dirty="0">
              <a:ea typeface="DengXian" panose="02010600030101010101" pitchFamily="2" charset="-122"/>
              <a:cs typeface="Times New Roman" panose="02020603050405020304" pitchFamily="18" charset="0"/>
            </a:endParaRPr>
          </a:p>
          <a:p>
            <a:pPr>
              <a:lnSpc>
                <a:spcPct val="107000"/>
              </a:lnSpc>
              <a:spcAft>
                <a:spcPts val="800"/>
              </a:spcAft>
            </a:pPr>
            <a:r>
              <a:rPr lang="en-GB" sz="1200" dirty="0">
                <a:effectLst/>
                <a:ea typeface="DengXian" panose="02010600030101010101" pitchFamily="2" charset="-122"/>
                <a:cs typeface="Times New Roman" panose="02020603050405020304" pitchFamily="18" charset="0"/>
              </a:rPr>
              <a:t>The project therefore e</a:t>
            </a:r>
            <a:r>
              <a:rPr lang="en-GB" sz="1200" dirty="0">
                <a:ea typeface="DengXian" panose="02010600030101010101" pitchFamily="2" charset="-122"/>
                <a:cs typeface="Times New Roman" panose="02020603050405020304" pitchFamily="18" charset="0"/>
              </a:rPr>
              <a:t>volved into </a:t>
            </a:r>
            <a:r>
              <a:rPr lang="en-GB" sz="1200" b="1" dirty="0">
                <a:ea typeface="DengXian" panose="02010600030101010101" pitchFamily="2" charset="-122"/>
                <a:cs typeface="Times New Roman" panose="02020603050405020304" pitchFamily="18" charset="0"/>
              </a:rPr>
              <a:t>“How might we create a device that helps parents in remote villages give dying infants a chance to survive”</a:t>
            </a:r>
            <a:endParaRPr lang="en-GB" sz="1200" b="1" dirty="0">
              <a:effectLst/>
              <a:ea typeface="DengXian" panose="02010600030101010101" pitchFamily="2" charset="-122"/>
              <a:cs typeface="Times New Roman" panose="02020603050405020304" pitchFamily="18" charset="0"/>
            </a:endParaRPr>
          </a:p>
          <a:p>
            <a:endParaRPr lang="en-GB" sz="1200"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19</a:t>
            </a:fld>
            <a:endParaRPr lang="en-US"/>
          </a:p>
        </p:txBody>
      </p:sp>
    </p:spTree>
    <p:extLst>
      <p:ext uri="{BB962C8B-B14F-4D97-AF65-F5344CB8AC3E}">
        <p14:creationId xmlns:p14="http://schemas.microsoft.com/office/powerpoint/2010/main" val="3864429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a typeface="DengXian" panose="02010600030101010101" pitchFamily="2" charset="-122"/>
                <a:cs typeface="Times New Roman" panose="02020603050405020304" pitchFamily="18" charset="0"/>
              </a:rPr>
              <a:t>These insights were then developed into innovation. </a:t>
            </a:r>
          </a:p>
          <a:p>
            <a:pPr>
              <a:lnSpc>
                <a:spcPct val="107000"/>
              </a:lnSpc>
              <a:spcAft>
                <a:spcPts val="800"/>
              </a:spcAft>
            </a:pPr>
            <a:endParaRPr lang="en-GB" sz="1200" dirty="0">
              <a:ea typeface="DengXian" panose="02010600030101010101" pitchFamily="2" charset="-122"/>
              <a:cs typeface="Times New Roman" panose="02020603050405020304" pitchFamily="18" charset="0"/>
            </a:endParaRPr>
          </a:p>
          <a:p>
            <a:pPr>
              <a:lnSpc>
                <a:spcPct val="107000"/>
              </a:lnSpc>
              <a:spcAft>
                <a:spcPts val="800"/>
              </a:spcAft>
            </a:pPr>
            <a:r>
              <a:rPr lang="en-GB" sz="1200" dirty="0">
                <a:ea typeface="DengXian" panose="02010600030101010101" pitchFamily="2" charset="-122"/>
                <a:cs typeface="Times New Roman" panose="02020603050405020304" pitchFamily="18" charset="0"/>
              </a:rPr>
              <a:t>Through 6 rounds of prototyping &amp; development the team created a solution that uses a paraffin </a:t>
            </a:r>
            <a:r>
              <a:rPr lang="en-GB" sz="1200" dirty="0" err="1">
                <a:ea typeface="DengXian" panose="02010600030101010101" pitchFamily="2" charset="-122"/>
                <a:cs typeface="Times New Roman" panose="02020603050405020304" pitchFamily="18" charset="0"/>
              </a:rPr>
              <a:t>puch</a:t>
            </a:r>
            <a:r>
              <a:rPr lang="en-GB" sz="1200" dirty="0">
                <a:ea typeface="DengXian" panose="02010600030101010101" pitchFamily="2" charset="-122"/>
                <a:cs typeface="Times New Roman" panose="02020603050405020304" pitchFamily="18" charset="0"/>
              </a:rPr>
              <a:t> that can maintain heat for up to four hours when heated. </a:t>
            </a:r>
          </a:p>
          <a:p>
            <a:pPr>
              <a:lnSpc>
                <a:spcPct val="107000"/>
              </a:lnSpc>
              <a:spcAft>
                <a:spcPts val="800"/>
              </a:spcAft>
            </a:pPr>
            <a:endParaRPr lang="en-GB" sz="1200" dirty="0">
              <a:ea typeface="DengXian" panose="02010600030101010101" pitchFamily="2" charset="-122"/>
              <a:cs typeface="Times New Roman" panose="02020603050405020304" pitchFamily="18" charset="0"/>
            </a:endParaRPr>
          </a:p>
          <a:p>
            <a:pPr>
              <a:lnSpc>
                <a:spcPct val="107000"/>
              </a:lnSpc>
              <a:spcAft>
                <a:spcPts val="800"/>
              </a:spcAft>
            </a:pPr>
            <a:r>
              <a:rPr lang="en-GB" sz="1200" dirty="0">
                <a:effectLst/>
                <a:ea typeface="DengXian" panose="02010600030101010101" pitchFamily="2" charset="-122"/>
                <a:cs typeface="Times New Roman" panose="02020603050405020304" pitchFamily="18" charset="0"/>
              </a:rPr>
              <a:t>When testing prototype 6 with families in rural villages, further challenges began to emerge. </a:t>
            </a:r>
            <a:r>
              <a:rPr lang="en-GB" sz="1200" dirty="0">
                <a:ea typeface="DengXian" panose="02010600030101010101" pitchFamily="2" charset="-122"/>
                <a:cs typeface="Times New Roman" panose="02020603050405020304" pitchFamily="18" charset="0"/>
              </a:rPr>
              <a:t>At this stage the prototype has a built-in temperature gauge.</a:t>
            </a:r>
          </a:p>
          <a:p>
            <a:pPr>
              <a:lnSpc>
                <a:spcPct val="107000"/>
              </a:lnSpc>
              <a:spcAft>
                <a:spcPts val="800"/>
              </a:spcAft>
            </a:pPr>
            <a:endParaRPr lang="en-GB" sz="1200" dirty="0">
              <a:ea typeface="DengXian" panose="02010600030101010101" pitchFamily="2" charset="-122"/>
              <a:cs typeface="Times New Roman" panose="02020603050405020304" pitchFamily="18" charset="0"/>
            </a:endParaRPr>
          </a:p>
          <a:p>
            <a:pPr>
              <a:lnSpc>
                <a:spcPct val="107000"/>
              </a:lnSpc>
              <a:spcAft>
                <a:spcPts val="800"/>
              </a:spcAft>
            </a:pPr>
            <a:r>
              <a:rPr lang="en-GB" sz="1200" dirty="0">
                <a:effectLst/>
                <a:ea typeface="DengXian" panose="02010600030101010101" pitchFamily="2" charset="-122"/>
                <a:cs typeface="Times New Roman" panose="02020603050405020304" pitchFamily="18" charset="0"/>
              </a:rPr>
              <a:t>When </a:t>
            </a:r>
            <a:r>
              <a:rPr lang="en-GB" sz="1200" dirty="0">
                <a:ea typeface="DengXian" panose="02010600030101010101" pitchFamily="2" charset="-122"/>
                <a:cs typeface="Times New Roman" panose="02020603050405020304" pitchFamily="18" charset="0"/>
              </a:rPr>
              <a:t>mothers were informed that the heating pouch should be heated to 37 degrees, the response was surprising and further unsettled the project. </a:t>
            </a:r>
          </a:p>
          <a:p>
            <a:pPr>
              <a:lnSpc>
                <a:spcPct val="107000"/>
              </a:lnSpc>
              <a:spcAft>
                <a:spcPts val="800"/>
              </a:spcAft>
            </a:pPr>
            <a:endParaRPr lang="en-GB" sz="1200" dirty="0">
              <a:ea typeface="DengXian" panose="02010600030101010101" pitchFamily="2" charset="-122"/>
              <a:cs typeface="Times New Roman" panose="02020603050405020304" pitchFamily="18" charset="0"/>
            </a:endParaRPr>
          </a:p>
          <a:p>
            <a:pPr>
              <a:lnSpc>
                <a:spcPct val="107000"/>
              </a:lnSpc>
              <a:spcAft>
                <a:spcPts val="800"/>
              </a:spcAft>
            </a:pPr>
            <a:r>
              <a:rPr lang="en-GB" sz="1200" dirty="0">
                <a:effectLst/>
                <a:ea typeface="DengXian" panose="02010600030101010101" pitchFamily="2" charset="-122"/>
                <a:cs typeface="Times New Roman" panose="02020603050405020304" pitchFamily="18" charset="0"/>
              </a:rPr>
              <a:t>In certain c</a:t>
            </a:r>
            <a:r>
              <a:rPr lang="en-GB" sz="1200" dirty="0">
                <a:ea typeface="DengXian" panose="02010600030101010101" pitchFamily="2" charset="-122"/>
                <a:cs typeface="Times New Roman" panose="02020603050405020304" pitchFamily="18" charset="0"/>
              </a:rPr>
              <a:t>ommunities there are assumptions that western medicine is too strong and would often under dose in relation to doctors instructions. </a:t>
            </a:r>
          </a:p>
          <a:p>
            <a:pPr>
              <a:lnSpc>
                <a:spcPct val="107000"/>
              </a:lnSpc>
              <a:spcAft>
                <a:spcPts val="800"/>
              </a:spcAft>
            </a:pPr>
            <a:endParaRPr lang="en-GB" sz="1200" dirty="0">
              <a:ea typeface="DengXian" panose="02010600030101010101" pitchFamily="2" charset="-122"/>
              <a:cs typeface="Times New Roman" panose="02020603050405020304" pitchFamily="18" charset="0"/>
            </a:endParaRPr>
          </a:p>
          <a:p>
            <a:pPr>
              <a:lnSpc>
                <a:spcPct val="107000"/>
              </a:lnSpc>
              <a:spcAft>
                <a:spcPts val="800"/>
              </a:spcAft>
            </a:pPr>
            <a:r>
              <a:rPr lang="en-GB" sz="1200" dirty="0">
                <a:effectLst/>
                <a:ea typeface="DengXian" panose="02010600030101010101" pitchFamily="2" charset="-122"/>
                <a:cs typeface="Times New Roman" panose="02020603050405020304" pitchFamily="18" charset="0"/>
              </a:rPr>
              <a:t>Traditionally this would have been described as ‘user error’, although due to the HCD nature of the project the temperature gauge was replaced by a binary system to avoid families underheating and risking life. </a:t>
            </a:r>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20</a:t>
            </a:fld>
            <a:endParaRPr lang="en-US"/>
          </a:p>
        </p:txBody>
      </p:sp>
    </p:spTree>
    <p:extLst>
      <p:ext uri="{BB962C8B-B14F-4D97-AF65-F5344CB8AC3E}">
        <p14:creationId xmlns:p14="http://schemas.microsoft.com/office/powerpoint/2010/main" val="30928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21</a:t>
            </a:fld>
            <a:endParaRPr lang="en-US"/>
          </a:p>
        </p:txBody>
      </p:sp>
    </p:spTree>
    <p:extLst>
      <p:ext uri="{BB962C8B-B14F-4D97-AF65-F5344CB8AC3E}">
        <p14:creationId xmlns:p14="http://schemas.microsoft.com/office/powerpoint/2010/main" val="330177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Hands up, those that have designed for one of the following…..</a:t>
            </a:r>
          </a:p>
          <a:p>
            <a:endParaRPr lang="en-GB" dirty="0"/>
          </a:p>
          <a:p>
            <a:r>
              <a:rPr lang="en-GB" dirty="0"/>
              <a:t>Designing for these groups leaves less space for innovation and allows us to stay in our comfort zone. Ultimately, there is less opportunity for us show how creative we are and reduced the real impact that we can have on the world as Designers. Today we are going to discuss some techniques that begin to breakdown our assumptions and how we can elevate our work beyond our friends and families needs. </a:t>
            </a:r>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4</a:t>
            </a:fld>
            <a:endParaRPr lang="en-US"/>
          </a:p>
        </p:txBody>
      </p:sp>
    </p:spTree>
    <p:extLst>
      <p:ext uri="{BB962C8B-B14F-4D97-AF65-F5344CB8AC3E}">
        <p14:creationId xmlns:p14="http://schemas.microsoft.com/office/powerpoint/2010/main" val="190240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5</a:t>
            </a:fld>
            <a:endParaRPr lang="en-US"/>
          </a:p>
        </p:txBody>
      </p:sp>
    </p:spTree>
    <p:extLst>
      <p:ext uri="{BB962C8B-B14F-4D97-AF65-F5344CB8AC3E}">
        <p14:creationId xmlns:p14="http://schemas.microsoft.com/office/powerpoint/2010/main" val="128740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6</a:t>
            </a:fld>
            <a:endParaRPr lang="en-US"/>
          </a:p>
        </p:txBody>
      </p:sp>
    </p:spTree>
    <p:extLst>
      <p:ext uri="{BB962C8B-B14F-4D97-AF65-F5344CB8AC3E}">
        <p14:creationId xmlns:p14="http://schemas.microsoft.com/office/powerpoint/2010/main" val="78621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7</a:t>
            </a:fld>
            <a:endParaRPr lang="en-US"/>
          </a:p>
        </p:txBody>
      </p:sp>
    </p:spTree>
    <p:extLst>
      <p:ext uri="{BB962C8B-B14F-4D97-AF65-F5344CB8AC3E}">
        <p14:creationId xmlns:p14="http://schemas.microsoft.com/office/powerpoint/2010/main" val="248403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8</a:t>
            </a:fld>
            <a:endParaRPr lang="en-US"/>
          </a:p>
        </p:txBody>
      </p:sp>
    </p:spTree>
    <p:extLst>
      <p:ext uri="{BB962C8B-B14F-4D97-AF65-F5344CB8AC3E}">
        <p14:creationId xmlns:p14="http://schemas.microsoft.com/office/powerpoint/2010/main" val="313602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9</a:t>
            </a:fld>
            <a:endParaRPr lang="en-US"/>
          </a:p>
        </p:txBody>
      </p:sp>
    </p:spTree>
    <p:extLst>
      <p:ext uri="{BB962C8B-B14F-4D97-AF65-F5344CB8AC3E}">
        <p14:creationId xmlns:p14="http://schemas.microsoft.com/office/powerpoint/2010/main" val="15779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7B0E30"/>
                </a:solidFill>
                <a:effectLst/>
                <a:latin typeface="HelveticaNeue-Light"/>
              </a:rPr>
              <a:t>The framework for innovation outlines four core principles for problem-solvers to adopt so that they can work as effectively as possible.</a:t>
            </a:r>
          </a:p>
          <a:p>
            <a:pPr algn="l">
              <a:buFont typeface="Arial" panose="020B0604020202020204" pitchFamily="34" charset="0"/>
              <a:buChar char="•"/>
            </a:pPr>
            <a:r>
              <a:rPr lang="en-GB" b="1" i="0" dirty="0">
                <a:solidFill>
                  <a:srgbClr val="7B0E30"/>
                </a:solidFill>
                <a:effectLst/>
                <a:latin typeface="HelveticaNeue-Light"/>
              </a:rPr>
              <a:t>Put people first.</a:t>
            </a:r>
            <a:r>
              <a:rPr lang="en-GB" b="0" i="0" dirty="0">
                <a:solidFill>
                  <a:srgbClr val="7B0E30"/>
                </a:solidFill>
                <a:effectLst/>
                <a:latin typeface="HelveticaNeue-Light"/>
              </a:rPr>
              <a:t> Start with an understanding of the people using a service, their needs, strengths and aspirations.  </a:t>
            </a:r>
          </a:p>
          <a:p>
            <a:pPr algn="l">
              <a:buFont typeface="Arial" panose="020B0604020202020204" pitchFamily="34" charset="0"/>
              <a:buChar char="•"/>
            </a:pPr>
            <a:r>
              <a:rPr lang="en-GB" b="1" i="0" dirty="0">
                <a:solidFill>
                  <a:srgbClr val="7B0E30"/>
                </a:solidFill>
                <a:effectLst/>
                <a:latin typeface="HelveticaNeue-Light"/>
              </a:rPr>
              <a:t>Communicate visually and inclusively.</a:t>
            </a:r>
            <a:r>
              <a:rPr lang="en-GB" b="0" i="0" dirty="0">
                <a:solidFill>
                  <a:srgbClr val="7B0E30"/>
                </a:solidFill>
                <a:effectLst/>
                <a:latin typeface="HelveticaNeue-Light"/>
              </a:rPr>
              <a:t> Help people gain a shared understanding of the problem and ideas.  </a:t>
            </a:r>
          </a:p>
          <a:p>
            <a:pPr algn="l">
              <a:buFont typeface="Arial" panose="020B0604020202020204" pitchFamily="34" charset="0"/>
              <a:buChar char="•"/>
            </a:pPr>
            <a:r>
              <a:rPr lang="en-GB" b="1" i="0" dirty="0">
                <a:solidFill>
                  <a:srgbClr val="7B0E30"/>
                </a:solidFill>
                <a:effectLst/>
                <a:latin typeface="HelveticaNeue-Light"/>
              </a:rPr>
              <a:t>Collaborate and co-create</a:t>
            </a:r>
            <a:r>
              <a:rPr lang="en-GB" b="0" i="0" dirty="0">
                <a:solidFill>
                  <a:srgbClr val="7B0E30"/>
                </a:solidFill>
                <a:effectLst/>
                <a:latin typeface="HelveticaNeue-Light"/>
              </a:rPr>
              <a:t>. Work together and get inspired by what others are doing.</a:t>
            </a:r>
          </a:p>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11</a:t>
            </a:fld>
            <a:endParaRPr lang="en-US"/>
          </a:p>
        </p:txBody>
      </p:sp>
    </p:spTree>
    <p:extLst>
      <p:ext uri="{BB962C8B-B14F-4D97-AF65-F5344CB8AC3E}">
        <p14:creationId xmlns:p14="http://schemas.microsoft.com/office/powerpoint/2010/main" val="320135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rtl="0"/>
            <a:fld id="{C3DD49AE-E876-4130-BF53-6229B9820536}" type="datetime1">
              <a:rPr lang="en-US" smtClean="0"/>
              <a:t>10/11/2023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12</a:t>
            </a:fld>
            <a:endParaRPr lang="en-US"/>
          </a:p>
        </p:txBody>
      </p:sp>
    </p:spTree>
    <p:extLst>
      <p:ext uri="{BB962C8B-B14F-4D97-AF65-F5344CB8AC3E}">
        <p14:creationId xmlns:p14="http://schemas.microsoft.com/office/powerpoint/2010/main" val="393754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C0840E64-78EA-480E-9DFC-F5D183737F14}" type="datetime1">
              <a:rPr lang="en-US" smtClean="0"/>
              <a:t>10/11/2023</a:t>
            </a:fld>
            <a:endParaRPr lang="en-US" dirty="0"/>
          </a:p>
        </p:txBody>
      </p:sp>
      <p:sp>
        <p:nvSpPr>
          <p:cNvPr id="21" name="Footer Placeholder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lide Number Placehold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B56802B-70FA-41EA-BEAA-8B64D5BF1424}" type="datetime1">
              <a:rPr lang="en-US" smtClean="0"/>
              <a:t>10/11/2023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rtlCol="0"/>
          <a:lstStyle/>
          <a:p>
            <a:pPr rtl="0"/>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F512D428-74E3-499E-9255-6C7C463A82F6}" type="datetime1">
              <a:rPr lang="en-US" smtClean="0"/>
              <a:t>10/11/2023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AF379E8-AC6C-43B9-9222-BDF0AF9336F0}" type="datetime1">
              <a:rPr lang="en-US" smtClean="0"/>
              <a:t>10/11/2023</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ED329652-6112-4F3D-B614-62B56A045E3D}" type="datetime1">
              <a:rPr lang="en-US" smtClean="0"/>
              <a:t>10/11/2023</a:t>
            </a:fld>
            <a:endParaRPr lang="en-US" dirty="0"/>
          </a:p>
        </p:txBody>
      </p:sp>
      <p:sp>
        <p:nvSpPr>
          <p:cNvPr id="5" name="Footer Placeholder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5" name="Date Placeholder 4"/>
          <p:cNvSpPr>
            <a:spLocks noGrp="1"/>
          </p:cNvSpPr>
          <p:nvPr>
            <p:ph type="dt" sz="half" idx="10"/>
          </p:nvPr>
        </p:nvSpPr>
        <p:spPr/>
        <p:txBody>
          <a:bodyPr rtlCol="0"/>
          <a:lstStyle/>
          <a:p>
            <a:pPr rtl="0"/>
            <a:fld id="{3064E64D-1B50-4EC0-83A1-DE58B45AB49E}" type="datetime1">
              <a:rPr lang="en-US" smtClean="0"/>
              <a:t>10/11/2023</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p:cNvSpPr>
            <a:spLocks noGrp="1"/>
          </p:cNvSpPr>
          <p:nvPr>
            <p:ph type="dt" sz="half" idx="10"/>
          </p:nvPr>
        </p:nvSpPr>
        <p:spPr/>
        <p:txBody>
          <a:bodyPr rtlCol="0"/>
          <a:lstStyle/>
          <a:p>
            <a:pPr rtl="0"/>
            <a:fld id="{8761A824-A4A3-4BDD-B7F1-293A0EC1EA54}" type="datetime1">
              <a:rPr lang="en-US" smtClean="0"/>
              <a:t>10/11/2023</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Date Placeholder 2"/>
          <p:cNvSpPr>
            <a:spLocks noGrp="1"/>
          </p:cNvSpPr>
          <p:nvPr>
            <p:ph type="dt" sz="half" idx="10"/>
          </p:nvPr>
        </p:nvSpPr>
        <p:spPr/>
        <p:txBody>
          <a:bodyPr rtlCol="0"/>
          <a:lstStyle/>
          <a:p>
            <a:pPr rtl="0"/>
            <a:fld id="{D81B1D06-1BCF-4BCB-9319-09267D16BB9F}" type="datetime1">
              <a:rPr lang="en-US" smtClean="0"/>
              <a:t>10/11/2023</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5361324-1C8A-40EA-A8C7-BACD05350B74}" type="datetime1">
              <a:rPr lang="en-US" smtClean="0"/>
              <a:t>10/11/2023</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BA78C1D-B8C9-43D1-BED3-AB201E145563}" type="datetime1">
              <a:rPr lang="en-US" smtClean="0"/>
              <a:t>10/11/2023</a:t>
            </a:fld>
            <a:endParaRPr lang="en-US"/>
          </a:p>
        </p:txBody>
      </p:sp>
      <p:sp>
        <p:nvSpPr>
          <p:cNvPr id="9" name="Footer Placeholder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lide Number Placehold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BFA2D3EE-FBE6-4434-A13B-BD4C1C612D44}" type="datetime1">
              <a:rPr lang="en-US" smtClean="0"/>
              <a:t>10/11/2023</a:t>
            </a:fld>
            <a:endParaRPr lang="en-US" dirty="0"/>
          </a:p>
        </p:txBody>
      </p:sp>
      <p:sp>
        <p:nvSpPr>
          <p:cNvPr id="6" name="Footer Placeholder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lide Number Placehold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2678223080"/>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Quarter level</a:t>
            </a:r>
          </a:p>
          <a:p>
            <a:pPr lvl="4" rtl="0"/>
            <a:r>
              <a:rPr lang="en-gb"/>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4FF323AA-170C-4C76-B350-C21CF15222DA}" type="datetime1">
              <a:rPr lang="en-US" smtClean="0"/>
              <a:t>10/11/2023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046038-C24B-42E3-AE01-59FCE785769B}"/>
              </a:ext>
            </a:extLst>
          </p:cNvPr>
          <p:cNvPicPr>
            <a:picLocks noChangeAspect="1"/>
          </p:cNvPicPr>
          <p:nvPr/>
        </p:nvPicPr>
        <p:blipFill rotWithShape="1">
          <a:blip r:embed="rId2">
            <a:extLst>
              <a:ext uri="{28A0092B-C50C-407E-A947-70E740481C1C}">
                <a14:useLocalDpi xmlns:a14="http://schemas.microsoft.com/office/drawing/2010/main" val="0"/>
              </a:ext>
            </a:extLst>
          </a:blip>
          <a:srcRect l="-98331" t="-31569" r="23509" b="34238"/>
          <a:stretch/>
        </p:blipFill>
        <p:spPr>
          <a:xfrm>
            <a:off x="0" y="0"/>
            <a:ext cx="12192000" cy="68579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8002" y="522310"/>
            <a:ext cx="1887006" cy="560338"/>
          </a:xfrm>
          <a:prstGeom prst="rect">
            <a:avLst/>
          </a:prstGeom>
        </p:spPr>
      </p:pic>
      <p:sp>
        <p:nvSpPr>
          <p:cNvPr id="14" name="Title 1"/>
          <p:cNvSpPr>
            <a:spLocks noGrp="1"/>
          </p:cNvSpPr>
          <p:nvPr>
            <p:ph type="ctrTitle"/>
          </p:nvPr>
        </p:nvSpPr>
        <p:spPr>
          <a:xfrm>
            <a:off x="7127913" y="153021"/>
            <a:ext cx="4900192" cy="860532"/>
          </a:xfrm>
        </p:spPr>
        <p:txBody>
          <a:bodyPr>
            <a:normAutofit fontScale="90000"/>
          </a:bodyPr>
          <a:lstStyle/>
          <a:p>
            <a:pPr algn="l">
              <a:lnSpc>
                <a:spcPct val="150000"/>
              </a:lnSpc>
            </a:pPr>
            <a:br>
              <a:rPr lang="en-GB" sz="2700">
                <a:solidFill>
                  <a:schemeClr val="tx1">
                    <a:lumMod val="65000"/>
                    <a:lumOff val="35000"/>
                  </a:schemeClr>
                </a:solidFill>
              </a:rPr>
            </a:br>
            <a:endParaRPr lang="en-GB" sz="4400">
              <a:solidFill>
                <a:schemeClr val="tx1">
                  <a:lumMod val="65000"/>
                  <a:lumOff val="35000"/>
                </a:schemeClr>
              </a:solidFill>
              <a:latin typeface="+mn-lt"/>
            </a:endParaRPr>
          </a:p>
        </p:txBody>
      </p:sp>
      <p:grpSp>
        <p:nvGrpSpPr>
          <p:cNvPr id="6" name="Group 5">
            <a:extLst>
              <a:ext uri="{FF2B5EF4-FFF2-40B4-BE49-F238E27FC236}">
                <a16:creationId xmlns:a16="http://schemas.microsoft.com/office/drawing/2014/main" id="{F1CBFEBA-21F4-4121-9177-EC76810E6AFF}"/>
              </a:ext>
            </a:extLst>
          </p:cNvPr>
          <p:cNvGrpSpPr/>
          <p:nvPr/>
        </p:nvGrpSpPr>
        <p:grpSpPr>
          <a:xfrm>
            <a:off x="947583" y="3598128"/>
            <a:ext cx="5560793" cy="2365338"/>
            <a:chOff x="3602305" y="2651262"/>
            <a:chExt cx="5560793" cy="2365338"/>
          </a:xfrm>
        </p:grpSpPr>
        <p:sp>
          <p:nvSpPr>
            <p:cNvPr id="18" name="TextBox 2"/>
            <p:cNvSpPr txBox="1">
              <a:spLocks noChangeArrowheads="1"/>
            </p:cNvSpPr>
            <p:nvPr/>
          </p:nvSpPr>
          <p:spPr bwMode="auto">
            <a:xfrm>
              <a:off x="4502198" y="2651262"/>
              <a:ext cx="4660900" cy="2246769"/>
            </a:xfrm>
            <a:prstGeom prst="rect">
              <a:avLst/>
            </a:prstGeom>
            <a:noFill/>
            <a:ln w="9525">
              <a:noFill/>
              <a:miter lim="800000"/>
              <a:headEnd/>
              <a:tailEnd/>
            </a:ln>
          </p:spPr>
          <p:txBody>
            <a:bodyPr>
              <a:spAutoFit/>
            </a:bodyPr>
            <a:lstStyle/>
            <a:p>
              <a:r>
                <a:rPr lang="en-US" altLang="en-US" sz="2800" dirty="0" err="1">
                  <a:latin typeface="Calibri" pitchFamily="34" charset="0"/>
                </a:rPr>
                <a:t>cardiffproductdesign</a:t>
              </a:r>
              <a:endParaRPr lang="en-US" altLang="en-US" sz="2800" dirty="0">
                <a:latin typeface="Calibri" pitchFamily="34" charset="0"/>
              </a:endParaRPr>
            </a:p>
            <a:p>
              <a:endParaRPr lang="en-US" altLang="en-US" sz="2800" dirty="0">
                <a:latin typeface="Calibri" pitchFamily="34" charset="0"/>
              </a:endParaRPr>
            </a:p>
            <a:p>
              <a:r>
                <a:rPr lang="en-US" altLang="en-US" sz="2800" dirty="0" err="1">
                  <a:latin typeface="Calibri" pitchFamily="34" charset="0"/>
                </a:rPr>
                <a:t>csadproductdesign</a:t>
              </a:r>
              <a:endParaRPr lang="en-US" altLang="en-US" sz="2800" dirty="0">
                <a:latin typeface="Calibri" pitchFamily="34" charset="0"/>
              </a:endParaRPr>
            </a:p>
            <a:p>
              <a:endParaRPr lang="en-US" altLang="en-US" sz="2800" dirty="0">
                <a:latin typeface="Calibri" pitchFamily="34" charset="0"/>
              </a:endParaRPr>
            </a:p>
            <a:p>
              <a:r>
                <a:rPr lang="en-US" altLang="en-US" sz="2800" dirty="0" err="1">
                  <a:latin typeface="Calibri" pitchFamily="34" charset="0"/>
                </a:rPr>
                <a:t>csadproduct</a:t>
              </a:r>
              <a:r>
                <a:rPr lang="en-US" altLang="en-US" sz="2800" dirty="0">
                  <a:latin typeface="Calibri" pitchFamily="34" charset="0"/>
                </a:rPr>
                <a:t> </a:t>
              </a:r>
            </a:p>
          </p:txBody>
        </p:sp>
        <p:pic>
          <p:nvPicPr>
            <p:cNvPr id="16386" name="Picture 2" descr="Image result for instagram"/>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02305" y="3383512"/>
              <a:ext cx="872580" cy="865784"/>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Image result for facebook"/>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00267" y="2677694"/>
              <a:ext cx="635773" cy="635773"/>
            </a:xfrm>
            <a:prstGeom prst="rect">
              <a:avLst/>
            </a:prstGeom>
            <a:noFill/>
            <a:extLst>
              <a:ext uri="{909E8E84-426E-40dd-AFC4-6F175D3DCCD1}">
                <a14:hiddenFill xmlns="" xmlns:a14="http://schemas.microsoft.com/office/drawing/2010/main">
                  <a:solidFill>
                    <a:srgbClr val="FFFFFF"/>
                  </a:solidFill>
                </a14:hiddenFill>
              </a:ext>
            </a:extLst>
          </p:spPr>
        </p:pic>
        <p:pic>
          <p:nvPicPr>
            <p:cNvPr id="19458" name="Picture 2" descr="Image result for twitte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41237" y="4359076"/>
              <a:ext cx="657524" cy="657524"/>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15" name="Straight Connector 14">
            <a:extLst>
              <a:ext uri="{FF2B5EF4-FFF2-40B4-BE49-F238E27FC236}">
                <a16:creationId xmlns:a16="http://schemas.microsoft.com/office/drawing/2014/main" id="{0193C6EB-1CF9-45C4-9E88-A1C69DF590C7}"/>
              </a:ext>
            </a:extLst>
          </p:cNvPr>
          <p:cNvCxnSpPr>
            <a:cxnSpLocks/>
          </p:cNvCxnSpPr>
          <p:nvPr/>
        </p:nvCxnSpPr>
        <p:spPr>
          <a:xfrm>
            <a:off x="867684" y="2114423"/>
            <a:ext cx="3979675"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D642990-255B-4F6E-AB9A-25F7DBA8A117}"/>
              </a:ext>
            </a:extLst>
          </p:cNvPr>
          <p:cNvSpPr txBox="1"/>
          <p:nvPr/>
        </p:nvSpPr>
        <p:spPr>
          <a:xfrm>
            <a:off x="754972" y="2224359"/>
            <a:ext cx="6026828" cy="1200329"/>
          </a:xfrm>
          <a:prstGeom prst="rect">
            <a:avLst/>
          </a:prstGeom>
          <a:noFill/>
        </p:spPr>
        <p:txBody>
          <a:bodyPr wrap="square" rtlCol="0">
            <a:spAutoFit/>
          </a:bodyPr>
          <a:lstStyle/>
          <a:p>
            <a:r>
              <a:rPr lang="en-GB" sz="2400" b="1" dirty="0"/>
              <a:t>Product Design @ Cardiff Metropolitan</a:t>
            </a:r>
          </a:p>
          <a:p>
            <a:endParaRPr lang="en-GB" sz="2400" b="1" dirty="0"/>
          </a:p>
          <a:p>
            <a:r>
              <a:rPr lang="en-GB" sz="2400" b="1" dirty="0"/>
              <a:t>David Jarvis </a:t>
            </a:r>
            <a:endParaRPr lang="en-GB" sz="2400" dirty="0"/>
          </a:p>
        </p:txBody>
      </p:sp>
      <p:pic>
        <p:nvPicPr>
          <p:cNvPr id="19" name="Picture 2" descr="Image result for cardiff met university">
            <a:extLst>
              <a:ext uri="{FF2B5EF4-FFF2-40B4-BE49-F238E27FC236}">
                <a16:creationId xmlns:a16="http://schemas.microsoft.com/office/drawing/2014/main" id="{5070769C-5775-40AE-8E76-0C2EBC0165CF}"/>
              </a:ext>
            </a:extLst>
          </p:cNvPr>
          <p:cNvPicPr>
            <a:picLocks noChangeAspect="1" noChangeArrowheads="1"/>
          </p:cNvPicPr>
          <p:nvPr/>
        </p:nvPicPr>
        <p:blipFill>
          <a:blip r:embed="rId7" cstate="print">
            <a:grayscl/>
            <a:extLst>
              <a:ext uri="{28A0092B-C50C-407E-A947-70E740481C1C}">
                <a14:useLocalDpi xmlns:a14="http://schemas.microsoft.com/office/drawing/2010/main"/>
              </a:ext>
            </a:extLst>
          </a:blip>
          <a:srcRect/>
          <a:stretch>
            <a:fillRect/>
          </a:stretch>
        </p:blipFill>
        <p:spPr bwMode="auto">
          <a:xfrm>
            <a:off x="9795161" y="1231922"/>
            <a:ext cx="1969847" cy="5798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5B778A-76E9-43B7-BA20-35CAD5DFCACF}"/>
              </a:ext>
            </a:extLst>
          </p:cNvPr>
          <p:cNvSpPr txBox="1"/>
          <p:nvPr/>
        </p:nvSpPr>
        <p:spPr>
          <a:xfrm>
            <a:off x="754972" y="218827"/>
            <a:ext cx="10230557" cy="1754326"/>
          </a:xfrm>
          <a:prstGeom prst="rect">
            <a:avLst/>
          </a:prstGeom>
          <a:noFill/>
        </p:spPr>
        <p:txBody>
          <a:bodyPr wrap="square" rtlCol="0">
            <a:spAutoFit/>
          </a:bodyPr>
          <a:lstStyle/>
          <a:p>
            <a:r>
              <a:rPr lang="en-GB" sz="5400" b="1" dirty="0"/>
              <a:t>WJEC </a:t>
            </a:r>
          </a:p>
          <a:p>
            <a:r>
              <a:rPr lang="en-GB" sz="5400" b="1" dirty="0"/>
              <a:t>INNOVATION  AWARDS</a:t>
            </a:r>
            <a:endParaRPr lang="en-GB" sz="4800" dirty="0"/>
          </a:p>
        </p:txBody>
      </p:sp>
    </p:spTree>
    <p:extLst>
      <p:ext uri="{BB962C8B-B14F-4D97-AF65-F5344CB8AC3E}">
        <p14:creationId xmlns:p14="http://schemas.microsoft.com/office/powerpoint/2010/main" val="2450318507"/>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a:extLst>
              <a:ext uri="{FF2B5EF4-FFF2-40B4-BE49-F238E27FC236}">
                <a16:creationId xmlns:a16="http://schemas.microsoft.com/office/drawing/2014/main" id="{2B75A375-495B-29C8-9FC6-21B7E6D13C6A}"/>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5BA78C1D-B8C9-43D1-BED3-AB201E145563}" type="datetime1">
              <a:rPr lang="en-US" smtClean="0"/>
              <a:pPr rtl="0">
                <a:spcAft>
                  <a:spcPts val="600"/>
                </a:spcAft>
              </a:pPr>
              <a:t>10/11/2023</a:t>
            </a:fld>
            <a:endParaRPr lang="en-US"/>
          </a:p>
        </p:txBody>
      </p:sp>
      <p:cxnSp>
        <p:nvCxnSpPr>
          <p:cNvPr id="6" name="Straight Connector 5">
            <a:extLst>
              <a:ext uri="{FF2B5EF4-FFF2-40B4-BE49-F238E27FC236}">
                <a16:creationId xmlns:a16="http://schemas.microsoft.com/office/drawing/2014/main" id="{78EA5E48-3086-7C7E-555C-2F11E6CE0AD8}"/>
              </a:ext>
            </a:extLst>
          </p:cNvPr>
          <p:cNvCxnSpPr/>
          <p:nvPr/>
        </p:nvCxnSpPr>
        <p:spPr>
          <a:xfrm>
            <a:off x="882926" y="1795741"/>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67D830-52DB-BD3E-69B0-82FA38869B68}"/>
              </a:ext>
            </a:extLst>
          </p:cNvPr>
          <p:cNvSpPr txBox="1"/>
          <p:nvPr/>
        </p:nvSpPr>
        <p:spPr>
          <a:xfrm>
            <a:off x="882926" y="797020"/>
            <a:ext cx="10230557" cy="830997"/>
          </a:xfrm>
          <a:prstGeom prst="rect">
            <a:avLst/>
          </a:prstGeom>
          <a:noFill/>
        </p:spPr>
        <p:txBody>
          <a:bodyPr wrap="square" rtlCol="0">
            <a:spAutoFit/>
          </a:bodyPr>
          <a:lstStyle/>
          <a:p>
            <a:r>
              <a:rPr lang="en-GB" sz="4800" b="1" dirty="0"/>
              <a:t>THE FRAMEWORK 4 INNOVATION</a:t>
            </a:r>
            <a:endParaRPr lang="en-GB" sz="4400" dirty="0"/>
          </a:p>
        </p:txBody>
      </p:sp>
      <p:sp>
        <p:nvSpPr>
          <p:cNvPr id="3" name="Content Placeholder 1074">
            <a:extLst>
              <a:ext uri="{FF2B5EF4-FFF2-40B4-BE49-F238E27FC236}">
                <a16:creationId xmlns:a16="http://schemas.microsoft.com/office/drawing/2014/main" id="{61984403-536D-A7FE-AA61-04E139649C31}"/>
              </a:ext>
            </a:extLst>
          </p:cNvPr>
          <p:cNvSpPr txBox="1">
            <a:spLocks/>
          </p:cNvSpPr>
          <p:nvPr/>
        </p:nvSpPr>
        <p:spPr>
          <a:xfrm>
            <a:off x="708917" y="1963467"/>
            <a:ext cx="10849099" cy="4087822"/>
          </a:xfrm>
          <a:prstGeom prst="rect">
            <a:avLst/>
          </a:prstGeom>
        </p:spPr>
        <p:txBody>
          <a:bodyPr vert="horz" lIns="91440" tIns="45720" rIns="91440" bIns="45720" rtlCol="0" anchor="t">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sz="1800" b="1" dirty="0"/>
              <a:t>Discover. </a:t>
            </a:r>
          </a:p>
          <a:p>
            <a:r>
              <a:rPr lang="en-GB" sz="1800" dirty="0"/>
              <a:t>The first diamond helps people understand, rather than simply assume, what the problem is. It involves speaking to and spending time with people who are affected by the issues.</a:t>
            </a:r>
          </a:p>
          <a:p>
            <a:pPr marL="0" indent="0">
              <a:buFont typeface="Garamond" pitchFamily="18" charset="0"/>
              <a:buNone/>
            </a:pPr>
            <a:r>
              <a:rPr lang="en-GB" sz="1800" b="1" dirty="0"/>
              <a:t>Define.</a:t>
            </a:r>
          </a:p>
          <a:p>
            <a:r>
              <a:rPr lang="en-GB" sz="1800" dirty="0"/>
              <a:t>The insight gathered from the discovery phase can help you to define the challenge in a different way.</a:t>
            </a:r>
          </a:p>
          <a:p>
            <a:pPr marL="0" indent="0">
              <a:buFont typeface="Garamond" pitchFamily="18" charset="0"/>
              <a:buNone/>
            </a:pPr>
            <a:r>
              <a:rPr lang="en-GB" sz="1800" b="1" dirty="0"/>
              <a:t>Develop.</a:t>
            </a:r>
          </a:p>
          <a:p>
            <a:r>
              <a:rPr lang="en-GB" sz="1800" dirty="0"/>
              <a:t>The second diamond encourages people to give different answers to the clearly defined problem, seeking inspiration from elsewhere and co-designing with a range of different people.  </a:t>
            </a:r>
          </a:p>
          <a:p>
            <a:pPr marL="0" indent="0">
              <a:buFont typeface="Garamond" pitchFamily="18" charset="0"/>
              <a:buNone/>
            </a:pPr>
            <a:r>
              <a:rPr lang="en-GB" sz="1800" b="1" dirty="0"/>
              <a:t>Deliver. </a:t>
            </a:r>
          </a:p>
          <a:p>
            <a:r>
              <a:rPr lang="en-GB" sz="1800" dirty="0"/>
              <a:t>Delivery involves testing out different solutions at small-scale, rejecting those that will not work and improving the ones that will.</a:t>
            </a:r>
            <a:endParaRPr lang="en-US" sz="1800" dirty="0"/>
          </a:p>
        </p:txBody>
      </p:sp>
    </p:spTree>
    <p:extLst>
      <p:ext uri="{BB962C8B-B14F-4D97-AF65-F5344CB8AC3E}">
        <p14:creationId xmlns:p14="http://schemas.microsoft.com/office/powerpoint/2010/main" val="4235005283"/>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a:extLst>
              <a:ext uri="{FF2B5EF4-FFF2-40B4-BE49-F238E27FC236}">
                <a16:creationId xmlns:a16="http://schemas.microsoft.com/office/drawing/2014/main" id="{2B75A375-495B-29C8-9FC6-21B7E6D13C6A}"/>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5BA78C1D-B8C9-43D1-BED3-AB201E145563}" type="datetime1">
              <a:rPr lang="en-US" smtClean="0"/>
              <a:pPr rtl="0">
                <a:spcAft>
                  <a:spcPts val="600"/>
                </a:spcAft>
              </a:pPr>
              <a:t>10/11/2023</a:t>
            </a:fld>
            <a:endParaRPr lang="en-US"/>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511466287"/>
              </p:ext>
            </p:extLst>
          </p:nvPr>
        </p:nvGraphicFramePr>
        <p:xfrm>
          <a:off x="518160" y="1797167"/>
          <a:ext cx="11285198" cy="431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78EA5E48-3086-7C7E-555C-2F11E6CE0AD8}"/>
              </a:ext>
            </a:extLst>
          </p:cNvPr>
          <p:cNvCxnSpPr/>
          <p:nvPr/>
        </p:nvCxnSpPr>
        <p:spPr>
          <a:xfrm>
            <a:off x="882926" y="1795741"/>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67D830-52DB-BD3E-69B0-82FA38869B68}"/>
              </a:ext>
            </a:extLst>
          </p:cNvPr>
          <p:cNvSpPr txBox="1"/>
          <p:nvPr/>
        </p:nvSpPr>
        <p:spPr>
          <a:xfrm>
            <a:off x="882926" y="797020"/>
            <a:ext cx="10230557" cy="923330"/>
          </a:xfrm>
          <a:prstGeom prst="rect">
            <a:avLst/>
          </a:prstGeom>
          <a:noFill/>
        </p:spPr>
        <p:txBody>
          <a:bodyPr wrap="square" rtlCol="0">
            <a:spAutoFit/>
          </a:bodyPr>
          <a:lstStyle/>
          <a:p>
            <a:r>
              <a:rPr lang="en-GB" sz="5400" b="1" dirty="0"/>
              <a:t>KEY DESIGN PRINCIPLES</a:t>
            </a:r>
            <a:endParaRPr lang="en-GB" sz="4800" dirty="0"/>
          </a:p>
        </p:txBody>
      </p:sp>
    </p:spTree>
    <p:extLst>
      <p:ext uri="{BB962C8B-B14F-4D97-AF65-F5344CB8AC3E}">
        <p14:creationId xmlns:p14="http://schemas.microsoft.com/office/powerpoint/2010/main" val="509336233"/>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67D830-52DB-BD3E-69B0-82FA38869B68}"/>
              </a:ext>
            </a:extLst>
          </p:cNvPr>
          <p:cNvSpPr txBox="1"/>
          <p:nvPr/>
        </p:nvSpPr>
        <p:spPr>
          <a:xfrm>
            <a:off x="1066800" y="642594"/>
            <a:ext cx="10058400" cy="1371600"/>
          </a:xfrm>
          <a:prstGeom prst="rect">
            <a:avLst/>
          </a:prstGeom>
        </p:spPr>
        <p:txBody>
          <a:bodyPr vert="horz" lIns="91440" tIns="45720" rIns="91440" bIns="45720" rtlCol="0" anchor="ctr">
            <a:normAutofit/>
          </a:bodyPr>
          <a:lstStyle/>
          <a:p>
            <a:r>
              <a:rPr lang="en-GB" sz="3200" b="1" dirty="0"/>
              <a:t>IDENTIFYING OPPORTUNITIES FOR </a:t>
            </a:r>
            <a:r>
              <a:rPr lang="en-GB" sz="3200" b="1" dirty="0">
                <a:solidFill>
                  <a:srgbClr val="FF0000"/>
                </a:solidFill>
              </a:rPr>
              <a:t>INNOVATION</a:t>
            </a:r>
            <a:endParaRPr lang="en-GB" sz="2800" dirty="0">
              <a:solidFill>
                <a:srgbClr val="FF0000"/>
              </a:solidFill>
            </a:endParaRPr>
          </a:p>
        </p:txBody>
      </p:sp>
      <p:sp>
        <p:nvSpPr>
          <p:cNvPr id="12" name="Date Placeholder 4">
            <a:extLst>
              <a:ext uri="{FF2B5EF4-FFF2-40B4-BE49-F238E27FC236}">
                <a16:creationId xmlns:a16="http://schemas.microsoft.com/office/drawing/2014/main" id="{2B75A375-495B-29C8-9FC6-21B7E6D13C6A}"/>
              </a:ext>
            </a:extLst>
          </p:cNvPr>
          <p:cNvSpPr>
            <a:spLocks noGrp="1"/>
          </p:cNvSpPr>
          <p:nvPr>
            <p:ph type="dt" sz="half" idx="10"/>
          </p:nvPr>
        </p:nvSpPr>
        <p:spPr>
          <a:xfrm>
            <a:off x="7256794" y="6035040"/>
            <a:ext cx="2893045" cy="365760"/>
          </a:xfrm>
        </p:spPr>
        <p:txBody>
          <a:bodyPr vert="horz" lIns="91440" tIns="45720" rIns="91440" bIns="45720" rtlCol="0" anchor="b">
            <a:normAutofit/>
          </a:bodyPr>
          <a:lstStyle/>
          <a:p>
            <a:pPr>
              <a:spcAft>
                <a:spcPts val="600"/>
              </a:spcAft>
            </a:pPr>
            <a:fld id="{5BA78C1D-B8C9-43D1-BED3-AB201E145563}" type="datetime1">
              <a:rPr lang="en-US" smtClean="0"/>
              <a:pPr>
                <a:spcAft>
                  <a:spcPts val="600"/>
                </a:spcAft>
              </a:pPr>
              <a:t>10/11/2023</a:t>
            </a:fld>
            <a:endParaRPr lang="en-US"/>
          </a:p>
        </p:txBody>
      </p:sp>
      <p:sp>
        <p:nvSpPr>
          <p:cNvPr id="3" name="Content Placeholder 1074">
            <a:extLst>
              <a:ext uri="{FF2B5EF4-FFF2-40B4-BE49-F238E27FC236}">
                <a16:creationId xmlns:a16="http://schemas.microsoft.com/office/drawing/2014/main" id="{61984403-536D-A7FE-AA61-04E139649C31}"/>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sz="1800" dirty="0"/>
          </a:p>
        </p:txBody>
      </p:sp>
      <p:graphicFrame>
        <p:nvGraphicFramePr>
          <p:cNvPr id="14" name="TextBox 3">
            <a:extLst>
              <a:ext uri="{FF2B5EF4-FFF2-40B4-BE49-F238E27FC236}">
                <a16:creationId xmlns:a16="http://schemas.microsoft.com/office/drawing/2014/main" id="{7FC0AFAF-3EA2-E066-C08F-D9DB692C25C5}"/>
              </a:ext>
            </a:extLst>
          </p:cNvPr>
          <p:cNvGraphicFramePr/>
          <p:nvPr>
            <p:extLst>
              <p:ext uri="{D42A27DB-BD31-4B8C-83A1-F6EECF244321}">
                <p14:modId xmlns:p14="http://schemas.microsoft.com/office/powerpoint/2010/main" val="2410092528"/>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3288559"/>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8" name="Straight Connector 7"/>
          <p:cNvCxnSpPr/>
          <p:nvPr/>
        </p:nvCxnSpPr>
        <p:spPr>
          <a:xfrm>
            <a:off x="882926" y="1628827"/>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2059" y="581373"/>
            <a:ext cx="10230557" cy="923330"/>
          </a:xfrm>
          <a:prstGeom prst="rect">
            <a:avLst/>
          </a:prstGeom>
          <a:noFill/>
        </p:spPr>
        <p:txBody>
          <a:bodyPr wrap="square" rtlCol="0">
            <a:spAutoFit/>
          </a:bodyPr>
          <a:lstStyle/>
          <a:p>
            <a:r>
              <a:rPr lang="en-GB" sz="5400" b="1" dirty="0"/>
              <a:t>ASKING QUESTION ZERO</a:t>
            </a:r>
            <a:endParaRPr lang="en-GB" sz="4800" dirty="0"/>
          </a:p>
        </p:txBody>
      </p:sp>
      <p:sp>
        <p:nvSpPr>
          <p:cNvPr id="2" name="Rectangle 1">
            <a:extLst>
              <a:ext uri="{FF2B5EF4-FFF2-40B4-BE49-F238E27FC236}">
                <a16:creationId xmlns:a16="http://schemas.microsoft.com/office/drawing/2014/main" id="{EC373B5C-F0EF-CF4B-899E-86F0ED5664E8}"/>
              </a:ext>
            </a:extLst>
          </p:cNvPr>
          <p:cNvSpPr/>
          <p:nvPr/>
        </p:nvSpPr>
        <p:spPr>
          <a:xfrm>
            <a:off x="8398933" y="3984821"/>
            <a:ext cx="1354667" cy="2004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15657" y="5621569"/>
            <a:ext cx="2477359" cy="735641"/>
          </a:xfrm>
          <a:prstGeom prst="rect">
            <a:avLst/>
          </a:prstGeom>
        </p:spPr>
      </p:pic>
      <p:sp>
        <p:nvSpPr>
          <p:cNvPr id="4" name="Content Placeholder 1074">
            <a:extLst>
              <a:ext uri="{FF2B5EF4-FFF2-40B4-BE49-F238E27FC236}">
                <a16:creationId xmlns:a16="http://schemas.microsoft.com/office/drawing/2014/main" id="{A654E8C3-D085-2A79-D867-D8365E140E6C}"/>
              </a:ext>
            </a:extLst>
          </p:cNvPr>
          <p:cNvSpPr>
            <a:spLocks noGrp="1"/>
          </p:cNvSpPr>
          <p:nvPr>
            <p:ph idx="1"/>
          </p:nvPr>
        </p:nvSpPr>
        <p:spPr>
          <a:xfrm>
            <a:off x="992033" y="2080831"/>
            <a:ext cx="10207934" cy="3986106"/>
          </a:xfrm>
        </p:spPr>
        <p:txBody>
          <a:bodyPr>
            <a:normAutofit lnSpcReduction="10000"/>
          </a:bodyPr>
          <a:lstStyle/>
          <a:p>
            <a:pPr marL="0" indent="0">
              <a:buNone/>
            </a:pPr>
            <a:r>
              <a:rPr lang="en-GB" sz="2800" dirty="0"/>
              <a:t>Question Zero is a creative process of asking a sequence of “Whys” and “</a:t>
            </a:r>
            <a:r>
              <a:rPr lang="en-GB" sz="2800" dirty="0" err="1"/>
              <a:t>Whats</a:t>
            </a:r>
            <a:r>
              <a:rPr lang="en-GB" sz="2800" dirty="0"/>
              <a:t>” to access the core of the problem</a:t>
            </a:r>
            <a:r>
              <a:rPr lang="en-GB" sz="2800" b="0" i="0" dirty="0">
                <a:solidFill>
                  <a:srgbClr val="242424"/>
                </a:solidFill>
                <a:effectLst/>
                <a:latin typeface="source-serif-pro"/>
              </a:rPr>
              <a:t>.</a:t>
            </a:r>
            <a:endParaRPr lang="en-GB" sz="2800" dirty="0"/>
          </a:p>
          <a:p>
            <a:pPr marL="0" indent="0">
              <a:buNone/>
            </a:pPr>
            <a:r>
              <a:rPr lang="en-GB" dirty="0"/>
              <a:t>Here are some ways to reframe a problem. </a:t>
            </a:r>
          </a:p>
          <a:p>
            <a:pPr marL="0" indent="0">
              <a:buNone/>
            </a:pPr>
            <a:endParaRPr lang="en-GB" dirty="0"/>
          </a:p>
          <a:p>
            <a:r>
              <a:rPr lang="en-GB" b="1" dirty="0"/>
              <a:t>Step back from the obvious solution. </a:t>
            </a:r>
            <a:r>
              <a:rPr lang="en-GB" dirty="0"/>
              <a:t> </a:t>
            </a:r>
          </a:p>
          <a:p>
            <a:r>
              <a:rPr lang="en-GB" b="1" dirty="0"/>
              <a:t>Alter your point of focus </a:t>
            </a:r>
          </a:p>
          <a:p>
            <a:r>
              <a:rPr lang="en-GB" b="1" dirty="0"/>
              <a:t>Uncover the real issue </a:t>
            </a:r>
          </a:p>
          <a:p>
            <a:r>
              <a:rPr lang="en-GB" b="1" dirty="0"/>
              <a:t>Look for ways to bypass  resistance or mental blocks</a:t>
            </a:r>
            <a:r>
              <a:rPr lang="en-GB" dirty="0"/>
              <a:t>. </a:t>
            </a:r>
          </a:p>
          <a:p>
            <a:r>
              <a:rPr lang="en-GB" b="1" dirty="0"/>
              <a:t>Think in opposites.</a:t>
            </a:r>
          </a:p>
          <a:p>
            <a:endParaRPr lang="en-GB" b="1" dirty="0"/>
          </a:p>
          <a:p>
            <a:pPr marL="0" indent="0">
              <a:buNone/>
            </a:pPr>
            <a:endParaRPr lang="en-GB" dirty="0"/>
          </a:p>
          <a:p>
            <a:endParaRPr lang="en-US" dirty="0"/>
          </a:p>
        </p:txBody>
      </p:sp>
    </p:spTree>
    <p:extLst>
      <p:ext uri="{BB962C8B-B14F-4D97-AF65-F5344CB8AC3E}">
        <p14:creationId xmlns:p14="http://schemas.microsoft.com/office/powerpoint/2010/main" val="2927646015"/>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cxnSp>
        <p:nvCxnSpPr>
          <p:cNvPr id="8" name="Straight Connector 7"/>
          <p:cNvCxnSpPr/>
          <p:nvPr/>
        </p:nvCxnSpPr>
        <p:spPr>
          <a:xfrm>
            <a:off x="882926" y="1628827"/>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2059" y="581373"/>
            <a:ext cx="10230557" cy="923330"/>
          </a:xfrm>
          <a:prstGeom prst="rect">
            <a:avLst/>
          </a:prstGeom>
          <a:noFill/>
        </p:spPr>
        <p:txBody>
          <a:bodyPr wrap="square" rtlCol="0">
            <a:spAutoFit/>
          </a:bodyPr>
          <a:lstStyle/>
          <a:p>
            <a:r>
              <a:rPr lang="en-GB" sz="5400" b="1" dirty="0"/>
              <a:t>ASKING QUESTION ZERO</a:t>
            </a:r>
            <a:endParaRPr lang="en-GB" sz="4800" dirty="0"/>
          </a:p>
        </p:txBody>
      </p:sp>
      <p:sp>
        <p:nvSpPr>
          <p:cNvPr id="2" name="Rectangle 1">
            <a:extLst>
              <a:ext uri="{FF2B5EF4-FFF2-40B4-BE49-F238E27FC236}">
                <a16:creationId xmlns:a16="http://schemas.microsoft.com/office/drawing/2014/main" id="{EC373B5C-F0EF-CF4B-899E-86F0ED5664E8}"/>
              </a:ext>
            </a:extLst>
          </p:cNvPr>
          <p:cNvSpPr/>
          <p:nvPr/>
        </p:nvSpPr>
        <p:spPr>
          <a:xfrm>
            <a:off x="8398933" y="3984821"/>
            <a:ext cx="1354667" cy="2004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15657" y="5621569"/>
            <a:ext cx="2477359" cy="735641"/>
          </a:xfrm>
          <a:prstGeom prst="rect">
            <a:avLst/>
          </a:prstGeom>
        </p:spPr>
      </p:pic>
      <p:sp>
        <p:nvSpPr>
          <p:cNvPr id="4" name="Content Placeholder 1074">
            <a:extLst>
              <a:ext uri="{FF2B5EF4-FFF2-40B4-BE49-F238E27FC236}">
                <a16:creationId xmlns:a16="http://schemas.microsoft.com/office/drawing/2014/main" id="{A654E8C3-D085-2A79-D867-D8365E140E6C}"/>
              </a:ext>
            </a:extLst>
          </p:cNvPr>
          <p:cNvSpPr>
            <a:spLocks noGrp="1"/>
          </p:cNvSpPr>
          <p:nvPr>
            <p:ph idx="1"/>
          </p:nvPr>
        </p:nvSpPr>
        <p:spPr>
          <a:xfrm>
            <a:off x="992033" y="2080831"/>
            <a:ext cx="10207934" cy="3986106"/>
          </a:xfrm>
        </p:spPr>
        <p:txBody>
          <a:bodyPr>
            <a:normAutofit/>
          </a:bodyPr>
          <a:lstStyle/>
          <a:p>
            <a:pPr marL="0" indent="0">
              <a:buNone/>
            </a:pPr>
            <a:r>
              <a:rPr lang="en-GB" sz="2800" dirty="0"/>
              <a:t>Design Challenge: Create a new </a:t>
            </a:r>
            <a:r>
              <a:rPr lang="en-GB" sz="2800" i="1" dirty="0"/>
              <a:t>drill </a:t>
            </a:r>
            <a:r>
              <a:rPr lang="en-GB" sz="2800" dirty="0"/>
              <a:t>that appeals to the next generation of DIY enthusiasts.</a:t>
            </a:r>
          </a:p>
          <a:p>
            <a:pPr marL="0" indent="0">
              <a:buNone/>
            </a:pPr>
            <a:endParaRPr lang="en-GB" sz="2800" dirty="0"/>
          </a:p>
          <a:p>
            <a:pPr marL="0" indent="0">
              <a:buNone/>
            </a:pPr>
            <a:r>
              <a:rPr lang="en-GB" sz="2800" dirty="0"/>
              <a:t>Question Zero: People don’t want to buy a 10mm drill bit, they want a 10mm hole. </a:t>
            </a:r>
          </a:p>
          <a:p>
            <a:pPr marL="0" indent="0">
              <a:buNone/>
            </a:pPr>
            <a:endParaRPr lang="en-GB" sz="2800" dirty="0"/>
          </a:p>
          <a:p>
            <a:pPr marL="0" indent="0">
              <a:buNone/>
            </a:pPr>
            <a:r>
              <a:rPr lang="en-GB" sz="2800" dirty="0"/>
              <a:t>Ask the Correct Questions to enable </a:t>
            </a:r>
            <a:r>
              <a:rPr lang="en-GB" sz="2800" b="1" dirty="0">
                <a:solidFill>
                  <a:srgbClr val="FF0000"/>
                </a:solidFill>
              </a:rPr>
              <a:t>Innovation</a:t>
            </a:r>
            <a:endParaRPr lang="en-GB" b="1" dirty="0">
              <a:solidFill>
                <a:srgbClr val="FF0000"/>
              </a:solidFill>
            </a:endParaRPr>
          </a:p>
          <a:p>
            <a:pPr marL="0" indent="0">
              <a:buNone/>
            </a:pPr>
            <a:endParaRPr lang="en-GB" dirty="0"/>
          </a:p>
          <a:p>
            <a:endParaRPr lang="en-US" dirty="0"/>
          </a:p>
        </p:txBody>
      </p:sp>
    </p:spTree>
    <p:extLst>
      <p:ext uri="{BB962C8B-B14F-4D97-AF65-F5344CB8AC3E}">
        <p14:creationId xmlns:p14="http://schemas.microsoft.com/office/powerpoint/2010/main" val="6225225"/>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67D830-52DB-BD3E-69B0-82FA38869B68}"/>
              </a:ext>
            </a:extLst>
          </p:cNvPr>
          <p:cNvSpPr txBox="1"/>
          <p:nvPr/>
        </p:nvSpPr>
        <p:spPr>
          <a:xfrm>
            <a:off x="1066800" y="642594"/>
            <a:ext cx="10058400" cy="1371600"/>
          </a:xfrm>
          <a:prstGeom prst="rect">
            <a:avLst/>
          </a:prstGeom>
        </p:spPr>
        <p:txBody>
          <a:bodyPr vert="horz" lIns="91440" tIns="45720" rIns="91440" bIns="45720" rtlCol="0" anchor="ctr">
            <a:normAutofit/>
          </a:bodyPr>
          <a:lstStyle/>
          <a:p>
            <a:r>
              <a:rPr lang="en-GB" sz="3200" b="1" dirty="0"/>
              <a:t>IDENTIFYING OPPORTUNITIES FOR </a:t>
            </a:r>
            <a:r>
              <a:rPr lang="en-GB" sz="3200" b="1" dirty="0">
                <a:solidFill>
                  <a:srgbClr val="FF0000"/>
                </a:solidFill>
              </a:rPr>
              <a:t>INNOVATION</a:t>
            </a:r>
            <a:endParaRPr lang="en-GB" sz="2800" dirty="0">
              <a:solidFill>
                <a:srgbClr val="FF0000"/>
              </a:solidFill>
            </a:endParaRPr>
          </a:p>
        </p:txBody>
      </p:sp>
      <p:sp>
        <p:nvSpPr>
          <p:cNvPr id="12" name="Date Placeholder 4">
            <a:extLst>
              <a:ext uri="{FF2B5EF4-FFF2-40B4-BE49-F238E27FC236}">
                <a16:creationId xmlns:a16="http://schemas.microsoft.com/office/drawing/2014/main" id="{2B75A375-495B-29C8-9FC6-21B7E6D13C6A}"/>
              </a:ext>
            </a:extLst>
          </p:cNvPr>
          <p:cNvSpPr>
            <a:spLocks noGrp="1"/>
          </p:cNvSpPr>
          <p:nvPr>
            <p:ph type="dt" sz="half" idx="10"/>
          </p:nvPr>
        </p:nvSpPr>
        <p:spPr>
          <a:xfrm>
            <a:off x="7256794" y="6035040"/>
            <a:ext cx="2893045" cy="365760"/>
          </a:xfrm>
        </p:spPr>
        <p:txBody>
          <a:bodyPr vert="horz" lIns="91440" tIns="45720" rIns="91440" bIns="45720" rtlCol="0" anchor="b">
            <a:normAutofit/>
          </a:bodyPr>
          <a:lstStyle/>
          <a:p>
            <a:pPr>
              <a:spcAft>
                <a:spcPts val="600"/>
              </a:spcAft>
            </a:pPr>
            <a:fld id="{5BA78C1D-B8C9-43D1-BED3-AB201E145563}" type="datetime1">
              <a:rPr lang="en-US" smtClean="0"/>
              <a:pPr>
                <a:spcAft>
                  <a:spcPts val="600"/>
                </a:spcAft>
              </a:pPr>
              <a:t>10/11/2023</a:t>
            </a:fld>
            <a:endParaRPr lang="en-US"/>
          </a:p>
        </p:txBody>
      </p:sp>
      <p:sp>
        <p:nvSpPr>
          <p:cNvPr id="3" name="Content Placeholder 1074">
            <a:extLst>
              <a:ext uri="{FF2B5EF4-FFF2-40B4-BE49-F238E27FC236}">
                <a16:creationId xmlns:a16="http://schemas.microsoft.com/office/drawing/2014/main" id="{61984403-536D-A7FE-AA61-04E139649C31}"/>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sz="1800" dirty="0"/>
          </a:p>
        </p:txBody>
      </p:sp>
      <p:graphicFrame>
        <p:nvGraphicFramePr>
          <p:cNvPr id="14" name="TextBox 3">
            <a:extLst>
              <a:ext uri="{FF2B5EF4-FFF2-40B4-BE49-F238E27FC236}">
                <a16:creationId xmlns:a16="http://schemas.microsoft.com/office/drawing/2014/main" id="{7FC0AFAF-3EA2-E066-C08F-D9DB692C25C5}"/>
              </a:ext>
            </a:extLst>
          </p:cNvPr>
          <p:cNvGraphicFramePr/>
          <p:nvPr>
            <p:extLst>
              <p:ext uri="{D42A27DB-BD31-4B8C-83A1-F6EECF244321}">
                <p14:modId xmlns:p14="http://schemas.microsoft.com/office/powerpoint/2010/main" val="3442044598"/>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64154"/>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8" name="Straight Connector 7"/>
          <p:cNvCxnSpPr/>
          <p:nvPr/>
        </p:nvCxnSpPr>
        <p:spPr>
          <a:xfrm>
            <a:off x="882926" y="1628827"/>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2059" y="581373"/>
            <a:ext cx="10230557" cy="923330"/>
          </a:xfrm>
          <a:prstGeom prst="rect">
            <a:avLst/>
          </a:prstGeom>
          <a:noFill/>
        </p:spPr>
        <p:txBody>
          <a:bodyPr wrap="square" rtlCol="0">
            <a:spAutoFit/>
          </a:bodyPr>
          <a:lstStyle/>
          <a:p>
            <a:r>
              <a:rPr lang="en-GB" sz="5400" b="1" dirty="0"/>
              <a:t>WHAT IS EMPATHY?</a:t>
            </a:r>
            <a:endParaRPr lang="en-GB" sz="4800" dirty="0"/>
          </a:p>
        </p:txBody>
      </p:sp>
      <p:sp>
        <p:nvSpPr>
          <p:cNvPr id="2" name="Rectangle 1">
            <a:extLst>
              <a:ext uri="{FF2B5EF4-FFF2-40B4-BE49-F238E27FC236}">
                <a16:creationId xmlns:a16="http://schemas.microsoft.com/office/drawing/2014/main" id="{EC373B5C-F0EF-CF4B-899E-86F0ED5664E8}"/>
              </a:ext>
            </a:extLst>
          </p:cNvPr>
          <p:cNvSpPr/>
          <p:nvPr/>
        </p:nvSpPr>
        <p:spPr>
          <a:xfrm>
            <a:off x="8398933" y="3984821"/>
            <a:ext cx="1354667" cy="2004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15657" y="5621569"/>
            <a:ext cx="2477359" cy="735641"/>
          </a:xfrm>
          <a:prstGeom prst="rect">
            <a:avLst/>
          </a:prstGeom>
        </p:spPr>
      </p:pic>
      <p:sp>
        <p:nvSpPr>
          <p:cNvPr id="3" name="Content Placeholder 1074">
            <a:extLst>
              <a:ext uri="{FF2B5EF4-FFF2-40B4-BE49-F238E27FC236}">
                <a16:creationId xmlns:a16="http://schemas.microsoft.com/office/drawing/2014/main" id="{4CD15265-0D45-8F02-9A85-5562E5ADE4E7}"/>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GB" sz="3600" dirty="0"/>
          </a:p>
          <a:p>
            <a:pPr marL="0" indent="0">
              <a:buFont typeface="Garamond" pitchFamily="18" charset="0"/>
              <a:buNone/>
            </a:pPr>
            <a:r>
              <a:rPr lang="en-GB" sz="3600" dirty="0"/>
              <a:t>“</a:t>
            </a:r>
            <a:r>
              <a:rPr lang="en-GB" sz="3600" i="1" dirty="0"/>
              <a:t>The ability to understand and share the feelings of another.”</a:t>
            </a:r>
            <a:endParaRPr lang="en-GB" sz="2000" i="1" dirty="0"/>
          </a:p>
          <a:p>
            <a:pPr marL="0" indent="0">
              <a:buFont typeface="Garamond" pitchFamily="18" charset="0"/>
              <a:buNone/>
            </a:pPr>
            <a:r>
              <a:rPr lang="en-GB" sz="2000" dirty="0"/>
              <a:t>(Oxford Dictionary)</a:t>
            </a:r>
          </a:p>
          <a:p>
            <a:pPr marL="0" indent="0">
              <a:buFont typeface="Garamond" pitchFamily="18" charset="0"/>
              <a:buNone/>
            </a:pPr>
            <a:endParaRPr lang="en-GB" sz="2000" dirty="0"/>
          </a:p>
          <a:p>
            <a:pPr marL="0" indent="0">
              <a:buNone/>
            </a:pPr>
            <a:r>
              <a:rPr lang="en-US" sz="2000" b="1" dirty="0"/>
              <a:t>Empathy = Design Research= Understanding our Users</a:t>
            </a:r>
          </a:p>
          <a:p>
            <a:pPr marL="0" indent="0">
              <a:buFont typeface="Garamond" pitchFamily="18" charset="0"/>
              <a:buNone/>
            </a:pPr>
            <a:endParaRPr lang="en-US" sz="2000" dirty="0"/>
          </a:p>
        </p:txBody>
      </p:sp>
    </p:spTree>
    <p:extLst>
      <p:ext uri="{BB962C8B-B14F-4D97-AF65-F5344CB8AC3E}">
        <p14:creationId xmlns:p14="http://schemas.microsoft.com/office/powerpoint/2010/main" val="2181854324"/>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8" name="Straight Connector 7"/>
          <p:cNvCxnSpPr/>
          <p:nvPr/>
        </p:nvCxnSpPr>
        <p:spPr>
          <a:xfrm>
            <a:off x="882926" y="1628827"/>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2059" y="581373"/>
            <a:ext cx="10230557" cy="923330"/>
          </a:xfrm>
          <a:prstGeom prst="rect">
            <a:avLst/>
          </a:prstGeom>
          <a:noFill/>
        </p:spPr>
        <p:txBody>
          <a:bodyPr wrap="square" rtlCol="0">
            <a:spAutoFit/>
          </a:bodyPr>
          <a:lstStyle/>
          <a:p>
            <a:r>
              <a:rPr lang="en-GB" sz="4800" b="1" dirty="0"/>
              <a:t>The Embrace Portable Incubator </a:t>
            </a:r>
            <a:r>
              <a:rPr lang="en-GB" sz="5400" b="1" dirty="0"/>
              <a:t> </a:t>
            </a:r>
            <a:endParaRPr lang="en-GB" sz="4800" dirty="0"/>
          </a:p>
        </p:txBody>
      </p:sp>
      <p:sp>
        <p:nvSpPr>
          <p:cNvPr id="2" name="Rectangle 1">
            <a:extLst>
              <a:ext uri="{FF2B5EF4-FFF2-40B4-BE49-F238E27FC236}">
                <a16:creationId xmlns:a16="http://schemas.microsoft.com/office/drawing/2014/main" id="{EC373B5C-F0EF-CF4B-899E-86F0ED5664E8}"/>
              </a:ext>
            </a:extLst>
          </p:cNvPr>
          <p:cNvSpPr/>
          <p:nvPr/>
        </p:nvSpPr>
        <p:spPr>
          <a:xfrm>
            <a:off x="8398933" y="3984821"/>
            <a:ext cx="1354667" cy="2004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15657" y="5621569"/>
            <a:ext cx="2477359" cy="735641"/>
          </a:xfrm>
          <a:prstGeom prst="rect">
            <a:avLst/>
          </a:prstGeom>
        </p:spPr>
      </p:pic>
      <p:sp>
        <p:nvSpPr>
          <p:cNvPr id="3" name="Content Placeholder 1074">
            <a:extLst>
              <a:ext uri="{FF2B5EF4-FFF2-40B4-BE49-F238E27FC236}">
                <a16:creationId xmlns:a16="http://schemas.microsoft.com/office/drawing/2014/main" id="{4CD15265-0D45-8F02-9A85-5562E5ADE4E7}"/>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endParaRPr lang="en-US" sz="2000" b="1" dirty="0"/>
          </a:p>
        </p:txBody>
      </p:sp>
      <p:pic>
        <p:nvPicPr>
          <p:cNvPr id="4" name="Picture 4" descr="Embrace Infant Warmer: Creative Confidence by Tom and David Kelley">
            <a:extLst>
              <a:ext uri="{FF2B5EF4-FFF2-40B4-BE49-F238E27FC236}">
                <a16:creationId xmlns:a16="http://schemas.microsoft.com/office/drawing/2014/main" id="{1A0D79D1-34EC-F473-BAF1-9ABB564A9B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681"/>
          <a:stretch/>
        </p:blipFill>
        <p:spPr bwMode="auto">
          <a:xfrm>
            <a:off x="944729" y="1961079"/>
            <a:ext cx="7678276" cy="431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90580"/>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0642-215B-C7C1-5A19-426C7833A6FE}"/>
              </a:ext>
            </a:extLst>
          </p:cNvPr>
          <p:cNvSpPr>
            <a:spLocks noGrp="1"/>
          </p:cNvSpPr>
          <p:nvPr>
            <p:ph type="title"/>
          </p:nvPr>
        </p:nvSpPr>
        <p:spPr>
          <a:xfrm>
            <a:off x="893135" y="631962"/>
            <a:ext cx="4555243" cy="1371600"/>
          </a:xfrm>
        </p:spPr>
        <p:txBody>
          <a:bodyPr>
            <a:normAutofit/>
          </a:bodyPr>
          <a:lstStyle/>
          <a:p>
            <a:r>
              <a:rPr lang="en-GB" sz="3800" dirty="0"/>
              <a:t>THE DESIGN CHALLENGE</a:t>
            </a:r>
            <a:endParaRPr lang="en-GB" sz="3800" i="1" dirty="0"/>
          </a:p>
        </p:txBody>
      </p:sp>
      <p:sp>
        <p:nvSpPr>
          <p:cNvPr id="3" name="Content Placeholder 2">
            <a:extLst>
              <a:ext uri="{FF2B5EF4-FFF2-40B4-BE49-F238E27FC236}">
                <a16:creationId xmlns:a16="http://schemas.microsoft.com/office/drawing/2014/main" id="{5776DBAB-E771-9C8E-84FA-2ADD1E50486C}"/>
              </a:ext>
            </a:extLst>
          </p:cNvPr>
          <p:cNvSpPr>
            <a:spLocks noGrp="1"/>
          </p:cNvSpPr>
          <p:nvPr>
            <p:ph idx="1"/>
          </p:nvPr>
        </p:nvSpPr>
        <p:spPr>
          <a:xfrm>
            <a:off x="893135" y="1666142"/>
            <a:ext cx="10232065" cy="4368898"/>
          </a:xfrm>
        </p:spPr>
        <p:txBody>
          <a:bodyPr>
            <a:normAutofit fontScale="70000" lnSpcReduction="20000"/>
          </a:bodyPr>
          <a:lstStyle/>
          <a:p>
            <a:pPr marL="0" indent="0" fontAlgn="base">
              <a:lnSpc>
                <a:spcPct val="110000"/>
              </a:lnSpc>
              <a:buNone/>
            </a:pPr>
            <a:endParaRPr lang="en-GB" sz="2400" dirty="0"/>
          </a:p>
          <a:p>
            <a:pPr marL="0" indent="0">
              <a:lnSpc>
                <a:spcPct val="107000"/>
              </a:lnSpc>
              <a:spcAft>
                <a:spcPts val="800"/>
              </a:spcAft>
              <a:buNone/>
            </a:pPr>
            <a:r>
              <a:rPr lang="en-GB" sz="2400" dirty="0">
                <a:ea typeface="DengXian" panose="02010600030101010101" pitchFamily="2" charset="-122"/>
                <a:cs typeface="Times New Roman" panose="02020603050405020304" pitchFamily="18" charset="0"/>
              </a:rPr>
              <a:t>The project began as “Redesign for extremely affordability” targeted at Incubator's in developing nations. </a:t>
            </a:r>
            <a:endParaRPr lang="en-GB" sz="2400" dirty="0"/>
          </a:p>
          <a:p>
            <a:pPr fontAlgn="base"/>
            <a:r>
              <a:rPr lang="en-GB" sz="2400" dirty="0"/>
              <a:t>Every 10 seconds the world loses a newborn</a:t>
            </a:r>
          </a:p>
          <a:p>
            <a:pPr fontAlgn="base"/>
            <a:r>
              <a:rPr lang="en-GB" sz="2400" dirty="0"/>
              <a:t>Six babies die every minute</a:t>
            </a:r>
          </a:p>
          <a:p>
            <a:pPr fontAlgn="base"/>
            <a:r>
              <a:rPr lang="en-GB" sz="2400" dirty="0"/>
              <a:t>Three million of those babies die in the first 28 days of their life</a:t>
            </a:r>
          </a:p>
          <a:p>
            <a:pPr fontAlgn="base"/>
            <a:r>
              <a:rPr lang="en-GB" sz="2400" dirty="0"/>
              <a:t>Millions more grow up with debilitating health issues</a:t>
            </a:r>
          </a:p>
          <a:p>
            <a:pPr marL="0" indent="0" fontAlgn="base">
              <a:buNone/>
            </a:pPr>
            <a:endParaRPr lang="en-GB" sz="2400" dirty="0"/>
          </a:p>
          <a:p>
            <a:pPr marL="0" indent="0" fontAlgn="base">
              <a:buNone/>
            </a:pPr>
            <a:r>
              <a:rPr lang="en-GB" sz="2400" dirty="0"/>
              <a:t>Issues with incubators are that they are technically complex, expensive and require a stable supply of electricity - making them prohibitive in remote parts of the world</a:t>
            </a:r>
          </a:p>
          <a:p>
            <a:pPr marL="0" indent="0" fontAlgn="base">
              <a:buNone/>
            </a:pPr>
            <a:endParaRPr lang="en-GB" sz="2400" dirty="0"/>
          </a:p>
          <a:p>
            <a:pPr marL="0" indent="0" fontAlgn="base">
              <a:buNone/>
            </a:pPr>
            <a:r>
              <a:rPr lang="en-GB" sz="2400" b="1" dirty="0"/>
              <a:t>The obvious solution, a cheap simple to use self-sustaining incubator, research done, right?</a:t>
            </a:r>
          </a:p>
        </p:txBody>
      </p:sp>
    </p:spTree>
    <p:extLst>
      <p:ext uri="{BB962C8B-B14F-4D97-AF65-F5344CB8AC3E}">
        <p14:creationId xmlns:p14="http://schemas.microsoft.com/office/powerpoint/2010/main" val="1995322625"/>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8" name="Straight Connector 7"/>
          <p:cNvCxnSpPr/>
          <p:nvPr/>
        </p:nvCxnSpPr>
        <p:spPr>
          <a:xfrm>
            <a:off x="882926" y="1628827"/>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2059" y="581373"/>
            <a:ext cx="10230557" cy="923330"/>
          </a:xfrm>
          <a:prstGeom prst="rect">
            <a:avLst/>
          </a:prstGeom>
          <a:noFill/>
        </p:spPr>
        <p:txBody>
          <a:bodyPr wrap="square" rtlCol="0">
            <a:spAutoFit/>
          </a:bodyPr>
          <a:lstStyle/>
          <a:p>
            <a:r>
              <a:rPr lang="en-GB" sz="5400" b="1" dirty="0"/>
              <a:t>THE EMBRACE INCUBATOR </a:t>
            </a:r>
            <a:endParaRPr lang="en-GB" sz="4800" dirty="0"/>
          </a:p>
        </p:txBody>
      </p:sp>
      <p:sp>
        <p:nvSpPr>
          <p:cNvPr id="2" name="Rectangle 1">
            <a:extLst>
              <a:ext uri="{FF2B5EF4-FFF2-40B4-BE49-F238E27FC236}">
                <a16:creationId xmlns:a16="http://schemas.microsoft.com/office/drawing/2014/main" id="{EC373B5C-F0EF-CF4B-899E-86F0ED5664E8}"/>
              </a:ext>
            </a:extLst>
          </p:cNvPr>
          <p:cNvSpPr/>
          <p:nvPr/>
        </p:nvSpPr>
        <p:spPr>
          <a:xfrm>
            <a:off x="8398933" y="3984821"/>
            <a:ext cx="1354667" cy="2004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1074">
            <a:extLst>
              <a:ext uri="{FF2B5EF4-FFF2-40B4-BE49-F238E27FC236}">
                <a16:creationId xmlns:a16="http://schemas.microsoft.com/office/drawing/2014/main" id="{4CD15265-0D45-8F02-9A85-5562E5ADE4E7}"/>
              </a:ext>
            </a:extLst>
          </p:cNvPr>
          <p:cNvSpPr txBox="1">
            <a:spLocks/>
          </p:cNvSpPr>
          <p:nvPr/>
        </p:nvSpPr>
        <p:spPr>
          <a:xfrm>
            <a:off x="5689600" y="1879601"/>
            <a:ext cx="5868416" cy="4171688"/>
          </a:xfrm>
          <a:prstGeom prst="rect">
            <a:avLst/>
          </a:prstGeom>
        </p:spPr>
        <p:txBody>
          <a:bodyPr vert="horz" lIns="91440" tIns="45720" rIns="91440" bIns="45720" rtlCol="0" anchor="t">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sz="2000" dirty="0"/>
              <a:t>After spending several days observing, the neonatal unit of a Nepal hospital, the team asked to be taken outside the city to see how premature infants were cared for in rural areas.</a:t>
            </a:r>
          </a:p>
          <a:p>
            <a:pPr marL="0" indent="0">
              <a:buFont typeface="Garamond" pitchFamily="18" charset="0"/>
              <a:buNone/>
            </a:pPr>
            <a:r>
              <a:rPr lang="en-GB" sz="2000" dirty="0"/>
              <a:t> They learned alarming things: </a:t>
            </a:r>
          </a:p>
          <a:p>
            <a:r>
              <a:rPr lang="en-GB" sz="2000" dirty="0"/>
              <a:t>Most of all premature Nepalese infants were born in these rural areas. </a:t>
            </a:r>
          </a:p>
          <a:p>
            <a:r>
              <a:rPr lang="en-GB" sz="2000" dirty="0"/>
              <a:t>most of these infants would never make it to a hospital. </a:t>
            </a:r>
          </a:p>
          <a:p>
            <a:pPr marL="0" indent="0">
              <a:buFont typeface="Garamond" pitchFamily="18" charset="0"/>
              <a:buNone/>
            </a:pPr>
            <a:r>
              <a:rPr lang="en-GB" sz="2000" dirty="0"/>
              <a:t>They realized that no matter how good their design for a new incubator was, it would never help these babies if it stayed in a hospital.</a:t>
            </a:r>
            <a:endParaRPr lang="en-US" sz="2000" dirty="0"/>
          </a:p>
        </p:txBody>
      </p:sp>
      <p:pic>
        <p:nvPicPr>
          <p:cNvPr id="4" name="Picture 2">
            <a:extLst>
              <a:ext uri="{FF2B5EF4-FFF2-40B4-BE49-F238E27FC236}">
                <a16:creationId xmlns:a16="http://schemas.microsoft.com/office/drawing/2014/main" id="{E6E2F7BF-57DF-49BA-0EE0-E65FE2F91C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1840" y="1996126"/>
            <a:ext cx="5367165" cy="362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43650"/>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cxnSp>
        <p:nvCxnSpPr>
          <p:cNvPr id="8" name="Straight Connector 7"/>
          <p:cNvCxnSpPr/>
          <p:nvPr/>
        </p:nvCxnSpPr>
        <p:spPr>
          <a:xfrm>
            <a:off x="882926" y="1795741"/>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2926" y="797020"/>
            <a:ext cx="10230557" cy="923330"/>
          </a:xfrm>
          <a:prstGeom prst="rect">
            <a:avLst/>
          </a:prstGeom>
          <a:noFill/>
        </p:spPr>
        <p:txBody>
          <a:bodyPr wrap="square" rtlCol="0">
            <a:spAutoFit/>
          </a:bodyPr>
          <a:lstStyle/>
          <a:p>
            <a:r>
              <a:rPr lang="en-GB" sz="5400" b="1" dirty="0"/>
              <a:t>WJEC INNOVATION AWARDS</a:t>
            </a:r>
            <a:endParaRPr lang="en-GB" sz="4800" dirty="0"/>
          </a:p>
        </p:txBody>
      </p:sp>
      <p:sp>
        <p:nvSpPr>
          <p:cNvPr id="2" name="Rectangle 1">
            <a:extLst>
              <a:ext uri="{FF2B5EF4-FFF2-40B4-BE49-F238E27FC236}">
                <a16:creationId xmlns:a16="http://schemas.microsoft.com/office/drawing/2014/main" id="{EC373B5C-F0EF-CF4B-899E-86F0ED5664E8}"/>
              </a:ext>
            </a:extLst>
          </p:cNvPr>
          <p:cNvSpPr/>
          <p:nvPr/>
        </p:nvSpPr>
        <p:spPr>
          <a:xfrm>
            <a:off x="8398933" y="3984821"/>
            <a:ext cx="1354667" cy="2004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55257" y="4979501"/>
            <a:ext cx="2477359" cy="735641"/>
          </a:xfrm>
          <a:prstGeom prst="rect">
            <a:avLst/>
          </a:prstGeom>
        </p:spPr>
      </p:pic>
      <p:sp>
        <p:nvSpPr>
          <p:cNvPr id="3" name="TextBox 2">
            <a:extLst>
              <a:ext uri="{FF2B5EF4-FFF2-40B4-BE49-F238E27FC236}">
                <a16:creationId xmlns:a16="http://schemas.microsoft.com/office/drawing/2014/main" id="{336D91B3-0DE3-9A02-94A0-FF8302045451}"/>
              </a:ext>
            </a:extLst>
          </p:cNvPr>
          <p:cNvSpPr txBox="1"/>
          <p:nvPr/>
        </p:nvSpPr>
        <p:spPr>
          <a:xfrm>
            <a:off x="933726" y="1850672"/>
            <a:ext cx="10230557" cy="3785652"/>
          </a:xfrm>
          <a:prstGeom prst="rect">
            <a:avLst/>
          </a:prstGeom>
          <a:noFill/>
        </p:spPr>
        <p:txBody>
          <a:bodyPr wrap="square" rtlCol="0">
            <a:spAutoFit/>
          </a:bodyPr>
          <a:lstStyle/>
          <a:p>
            <a:r>
              <a:rPr lang="en-GB" sz="8000" b="1" dirty="0"/>
              <a:t>IDENTIFYING OPPORTUNITIES FOR </a:t>
            </a:r>
            <a:r>
              <a:rPr lang="en-GB" sz="8000" b="1" dirty="0">
                <a:solidFill>
                  <a:srgbClr val="FF0000"/>
                </a:solidFill>
              </a:rPr>
              <a:t>INNOVATION</a:t>
            </a:r>
            <a:endParaRPr lang="en-GB" sz="7200" dirty="0">
              <a:solidFill>
                <a:srgbClr val="FF0000"/>
              </a:solidFill>
            </a:endParaRPr>
          </a:p>
        </p:txBody>
      </p:sp>
    </p:spTree>
    <p:extLst>
      <p:ext uri="{BB962C8B-B14F-4D97-AF65-F5344CB8AC3E}">
        <p14:creationId xmlns:p14="http://schemas.microsoft.com/office/powerpoint/2010/main" val="317461845"/>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20CFF8E-9D2D-7332-A7D4-CB473B97AC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71557" y="1542803"/>
            <a:ext cx="7834443" cy="528824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8EEE14DC-169B-142F-9725-DCC7B2A5D176}"/>
              </a:ext>
            </a:extLst>
          </p:cNvPr>
          <p:cNvCxnSpPr/>
          <p:nvPr/>
        </p:nvCxnSpPr>
        <p:spPr>
          <a:xfrm>
            <a:off x="882926" y="1628827"/>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684B8AB-3792-9BC6-FF26-5A8E72172B42}"/>
              </a:ext>
            </a:extLst>
          </p:cNvPr>
          <p:cNvSpPr txBox="1"/>
          <p:nvPr/>
        </p:nvSpPr>
        <p:spPr>
          <a:xfrm>
            <a:off x="802059" y="581373"/>
            <a:ext cx="10230557" cy="923330"/>
          </a:xfrm>
          <a:prstGeom prst="rect">
            <a:avLst/>
          </a:prstGeom>
          <a:noFill/>
        </p:spPr>
        <p:txBody>
          <a:bodyPr wrap="square" rtlCol="0">
            <a:spAutoFit/>
          </a:bodyPr>
          <a:lstStyle/>
          <a:p>
            <a:r>
              <a:rPr lang="en-GB" sz="5400" b="1" dirty="0"/>
              <a:t>THE EMBRACE INCUBATOR </a:t>
            </a:r>
            <a:endParaRPr lang="en-GB" sz="4800" dirty="0"/>
          </a:p>
        </p:txBody>
      </p:sp>
    </p:spTree>
    <p:extLst>
      <p:ext uri="{BB962C8B-B14F-4D97-AF65-F5344CB8AC3E}">
        <p14:creationId xmlns:p14="http://schemas.microsoft.com/office/powerpoint/2010/main" val="2400192911"/>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8" name="Straight Connector 7"/>
          <p:cNvCxnSpPr/>
          <p:nvPr/>
        </p:nvCxnSpPr>
        <p:spPr>
          <a:xfrm>
            <a:off x="882926" y="1628827"/>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2059" y="581373"/>
            <a:ext cx="10230557" cy="923330"/>
          </a:xfrm>
          <a:prstGeom prst="rect">
            <a:avLst/>
          </a:prstGeom>
          <a:noFill/>
        </p:spPr>
        <p:txBody>
          <a:bodyPr wrap="square" rtlCol="0">
            <a:spAutoFit/>
          </a:bodyPr>
          <a:lstStyle/>
          <a:p>
            <a:r>
              <a:rPr lang="en-GB" sz="5400" b="1" dirty="0"/>
              <a:t>KEY TAKEAWAYS.</a:t>
            </a:r>
            <a:endParaRPr lang="en-GB" sz="4800" dirty="0"/>
          </a:p>
        </p:txBody>
      </p:sp>
      <p:sp>
        <p:nvSpPr>
          <p:cNvPr id="2" name="Rectangle 1">
            <a:extLst>
              <a:ext uri="{FF2B5EF4-FFF2-40B4-BE49-F238E27FC236}">
                <a16:creationId xmlns:a16="http://schemas.microsoft.com/office/drawing/2014/main" id="{EC373B5C-F0EF-CF4B-899E-86F0ED5664E8}"/>
              </a:ext>
            </a:extLst>
          </p:cNvPr>
          <p:cNvSpPr/>
          <p:nvPr/>
        </p:nvSpPr>
        <p:spPr>
          <a:xfrm>
            <a:off x="8398933" y="3984821"/>
            <a:ext cx="1354667" cy="2004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15657" y="5621569"/>
            <a:ext cx="2477359" cy="735641"/>
          </a:xfrm>
          <a:prstGeom prst="rect">
            <a:avLst/>
          </a:prstGeom>
        </p:spPr>
      </p:pic>
      <p:sp>
        <p:nvSpPr>
          <p:cNvPr id="3" name="Content Placeholder 1074">
            <a:extLst>
              <a:ext uri="{FF2B5EF4-FFF2-40B4-BE49-F238E27FC236}">
                <a16:creationId xmlns:a16="http://schemas.microsoft.com/office/drawing/2014/main" id="{4CD15265-0D45-8F02-9A85-5562E5ADE4E7}"/>
              </a:ext>
            </a:extLst>
          </p:cNvPr>
          <p:cNvSpPr txBox="1">
            <a:spLocks/>
          </p:cNvSpPr>
          <p:nvPr/>
        </p:nvSpPr>
        <p:spPr>
          <a:xfrm>
            <a:off x="708917" y="1963467"/>
            <a:ext cx="10849099" cy="4087822"/>
          </a:xfrm>
          <a:prstGeom prst="rect">
            <a:avLst/>
          </a:prstGeom>
        </p:spPr>
        <p:txBody>
          <a:bodyPr vert="horz" lIns="91440" tIns="45720" rIns="91440" bIns="45720" rtlCol="0" anchor="t">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GB" sz="2000" dirty="0"/>
          </a:p>
          <a:p>
            <a:pPr marL="0" indent="0">
              <a:buNone/>
            </a:pPr>
            <a:r>
              <a:rPr lang="en-US" sz="2000" b="1" dirty="0"/>
              <a:t>Design Research = Empathy = Understanding our Users = Innovation.</a:t>
            </a:r>
          </a:p>
          <a:p>
            <a:pPr marL="0" indent="0">
              <a:buNone/>
            </a:pPr>
            <a:endParaRPr lang="en-US" sz="2000" b="1" dirty="0"/>
          </a:p>
          <a:p>
            <a:pPr marL="0" indent="0">
              <a:buNone/>
            </a:pPr>
            <a:r>
              <a:rPr lang="en-US" sz="2000" b="1" dirty="0"/>
              <a:t>Asking the correct questions at the beginning of a project creates more opportunities for creativity and innovative practices. </a:t>
            </a:r>
          </a:p>
          <a:p>
            <a:pPr marL="0" indent="0">
              <a:buNone/>
            </a:pPr>
            <a:endParaRPr lang="en-US" sz="2000" b="1" dirty="0"/>
          </a:p>
          <a:p>
            <a:pPr marL="0" indent="0">
              <a:buNone/>
            </a:pPr>
            <a:r>
              <a:rPr lang="en-US" sz="2000" b="1" dirty="0"/>
              <a:t>Utilizing our User/Target Market throughout our projects ensures that we create solutions that innovative and fit for purpose.</a:t>
            </a:r>
          </a:p>
          <a:p>
            <a:pPr marL="0" indent="0">
              <a:buNone/>
            </a:pPr>
            <a:endParaRPr lang="en-US" sz="2000" b="1" dirty="0"/>
          </a:p>
          <a:p>
            <a:pPr marL="0" indent="0">
              <a:buNone/>
            </a:pPr>
            <a:r>
              <a:rPr lang="en-US" sz="2000" b="1" dirty="0"/>
              <a:t>Have some Fun! </a:t>
            </a:r>
          </a:p>
          <a:p>
            <a:pPr marL="0" indent="0">
              <a:buFont typeface="Garamond" pitchFamily="18" charset="0"/>
              <a:buNone/>
            </a:pPr>
            <a:endParaRPr lang="en-US" sz="2000" dirty="0"/>
          </a:p>
        </p:txBody>
      </p:sp>
    </p:spTree>
    <p:extLst>
      <p:ext uri="{BB962C8B-B14F-4D97-AF65-F5344CB8AC3E}">
        <p14:creationId xmlns:p14="http://schemas.microsoft.com/office/powerpoint/2010/main" val="144976227"/>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046038-C24B-42E3-AE01-59FCE785769B}"/>
              </a:ext>
            </a:extLst>
          </p:cNvPr>
          <p:cNvPicPr>
            <a:picLocks noChangeAspect="1"/>
          </p:cNvPicPr>
          <p:nvPr/>
        </p:nvPicPr>
        <p:blipFill rotWithShape="1">
          <a:blip r:embed="rId2">
            <a:extLst>
              <a:ext uri="{28A0092B-C50C-407E-A947-70E740481C1C}">
                <a14:useLocalDpi xmlns:a14="http://schemas.microsoft.com/office/drawing/2010/main" val="0"/>
              </a:ext>
            </a:extLst>
          </a:blip>
          <a:srcRect l="-98331" t="-31569" r="23509" b="34238"/>
          <a:stretch/>
        </p:blipFill>
        <p:spPr>
          <a:xfrm>
            <a:off x="0" y="0"/>
            <a:ext cx="12192000" cy="68579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8002" y="522310"/>
            <a:ext cx="1887006" cy="560338"/>
          </a:xfrm>
          <a:prstGeom prst="rect">
            <a:avLst/>
          </a:prstGeom>
        </p:spPr>
      </p:pic>
      <p:sp>
        <p:nvSpPr>
          <p:cNvPr id="14" name="Title 1"/>
          <p:cNvSpPr>
            <a:spLocks noGrp="1"/>
          </p:cNvSpPr>
          <p:nvPr>
            <p:ph type="ctrTitle"/>
          </p:nvPr>
        </p:nvSpPr>
        <p:spPr>
          <a:xfrm>
            <a:off x="7127913" y="153021"/>
            <a:ext cx="4900192" cy="860532"/>
          </a:xfrm>
        </p:spPr>
        <p:txBody>
          <a:bodyPr>
            <a:normAutofit fontScale="90000"/>
          </a:bodyPr>
          <a:lstStyle/>
          <a:p>
            <a:pPr algn="l">
              <a:lnSpc>
                <a:spcPct val="150000"/>
              </a:lnSpc>
            </a:pPr>
            <a:br>
              <a:rPr lang="en-GB" sz="2700">
                <a:solidFill>
                  <a:schemeClr val="tx1">
                    <a:lumMod val="65000"/>
                    <a:lumOff val="35000"/>
                  </a:schemeClr>
                </a:solidFill>
              </a:rPr>
            </a:br>
            <a:endParaRPr lang="en-GB" sz="4400">
              <a:solidFill>
                <a:schemeClr val="tx1">
                  <a:lumMod val="65000"/>
                  <a:lumOff val="35000"/>
                </a:schemeClr>
              </a:solidFill>
              <a:latin typeface="+mn-lt"/>
            </a:endParaRPr>
          </a:p>
        </p:txBody>
      </p:sp>
      <p:grpSp>
        <p:nvGrpSpPr>
          <p:cNvPr id="6" name="Group 5">
            <a:extLst>
              <a:ext uri="{FF2B5EF4-FFF2-40B4-BE49-F238E27FC236}">
                <a16:creationId xmlns:a16="http://schemas.microsoft.com/office/drawing/2014/main" id="{F1CBFEBA-21F4-4121-9177-EC76810E6AFF}"/>
              </a:ext>
            </a:extLst>
          </p:cNvPr>
          <p:cNvGrpSpPr/>
          <p:nvPr/>
        </p:nvGrpSpPr>
        <p:grpSpPr>
          <a:xfrm>
            <a:off x="947583" y="3598128"/>
            <a:ext cx="5560793" cy="2365338"/>
            <a:chOff x="3602305" y="2651262"/>
            <a:chExt cx="5560793" cy="2365338"/>
          </a:xfrm>
        </p:grpSpPr>
        <p:sp>
          <p:nvSpPr>
            <p:cNvPr id="18" name="TextBox 2"/>
            <p:cNvSpPr txBox="1">
              <a:spLocks noChangeArrowheads="1"/>
            </p:cNvSpPr>
            <p:nvPr/>
          </p:nvSpPr>
          <p:spPr bwMode="auto">
            <a:xfrm>
              <a:off x="4502198" y="2651262"/>
              <a:ext cx="4660900" cy="2246769"/>
            </a:xfrm>
            <a:prstGeom prst="rect">
              <a:avLst/>
            </a:prstGeom>
            <a:noFill/>
            <a:ln w="9525">
              <a:noFill/>
              <a:miter lim="800000"/>
              <a:headEnd/>
              <a:tailEnd/>
            </a:ln>
          </p:spPr>
          <p:txBody>
            <a:bodyPr>
              <a:spAutoFit/>
            </a:bodyPr>
            <a:lstStyle/>
            <a:p>
              <a:r>
                <a:rPr lang="en-US" altLang="en-US" sz="2800" dirty="0" err="1">
                  <a:latin typeface="Calibri" pitchFamily="34" charset="0"/>
                </a:rPr>
                <a:t>cardiffproductdesign</a:t>
              </a:r>
              <a:endParaRPr lang="en-US" altLang="en-US" sz="2800" dirty="0">
                <a:latin typeface="Calibri" pitchFamily="34" charset="0"/>
              </a:endParaRPr>
            </a:p>
            <a:p>
              <a:endParaRPr lang="en-US" altLang="en-US" sz="2800" dirty="0">
                <a:latin typeface="Calibri" pitchFamily="34" charset="0"/>
              </a:endParaRPr>
            </a:p>
            <a:p>
              <a:r>
                <a:rPr lang="en-US" altLang="en-US" sz="2800" dirty="0" err="1">
                  <a:latin typeface="Calibri" pitchFamily="34" charset="0"/>
                </a:rPr>
                <a:t>csadproductdesign</a:t>
              </a:r>
              <a:endParaRPr lang="en-US" altLang="en-US" sz="2800" dirty="0">
                <a:latin typeface="Calibri" pitchFamily="34" charset="0"/>
              </a:endParaRPr>
            </a:p>
            <a:p>
              <a:endParaRPr lang="en-US" altLang="en-US" sz="2800" dirty="0">
                <a:latin typeface="Calibri" pitchFamily="34" charset="0"/>
              </a:endParaRPr>
            </a:p>
            <a:p>
              <a:r>
                <a:rPr lang="en-US" altLang="en-US" sz="2800" dirty="0" err="1">
                  <a:latin typeface="Calibri" pitchFamily="34" charset="0"/>
                </a:rPr>
                <a:t>csadproduct</a:t>
              </a:r>
              <a:r>
                <a:rPr lang="en-US" altLang="en-US" sz="2800" dirty="0">
                  <a:latin typeface="Calibri" pitchFamily="34" charset="0"/>
                </a:rPr>
                <a:t> </a:t>
              </a:r>
            </a:p>
          </p:txBody>
        </p:sp>
        <p:pic>
          <p:nvPicPr>
            <p:cNvPr id="16386" name="Picture 2" descr="Image result for instagram"/>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02305" y="3383512"/>
              <a:ext cx="872580" cy="865784"/>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Image result for facebook"/>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00267" y="2677694"/>
              <a:ext cx="635773" cy="635773"/>
            </a:xfrm>
            <a:prstGeom prst="rect">
              <a:avLst/>
            </a:prstGeom>
            <a:noFill/>
            <a:extLst>
              <a:ext uri="{909E8E84-426E-40dd-AFC4-6F175D3DCCD1}">
                <a14:hiddenFill xmlns="" xmlns:a14="http://schemas.microsoft.com/office/drawing/2010/main">
                  <a:solidFill>
                    <a:srgbClr val="FFFFFF"/>
                  </a:solidFill>
                </a14:hiddenFill>
              </a:ext>
            </a:extLst>
          </p:spPr>
        </p:pic>
        <p:pic>
          <p:nvPicPr>
            <p:cNvPr id="19458" name="Picture 2" descr="Image result for twitte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41237" y="4359076"/>
              <a:ext cx="657524" cy="65752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A4460A73-475D-4311-B748-8DA34A1042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684" y="558509"/>
            <a:ext cx="3885778" cy="1404221"/>
          </a:xfrm>
          <a:prstGeom prst="rect">
            <a:avLst/>
          </a:prstGeom>
        </p:spPr>
      </p:pic>
      <p:cxnSp>
        <p:nvCxnSpPr>
          <p:cNvPr id="15" name="Straight Connector 14">
            <a:extLst>
              <a:ext uri="{FF2B5EF4-FFF2-40B4-BE49-F238E27FC236}">
                <a16:creationId xmlns:a16="http://schemas.microsoft.com/office/drawing/2014/main" id="{0193C6EB-1CF9-45C4-9E88-A1C69DF590C7}"/>
              </a:ext>
            </a:extLst>
          </p:cNvPr>
          <p:cNvCxnSpPr>
            <a:cxnSpLocks/>
          </p:cNvCxnSpPr>
          <p:nvPr/>
        </p:nvCxnSpPr>
        <p:spPr>
          <a:xfrm>
            <a:off x="867684" y="2114423"/>
            <a:ext cx="3979675"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D642990-255B-4F6E-AB9A-25F7DBA8A117}"/>
              </a:ext>
            </a:extLst>
          </p:cNvPr>
          <p:cNvSpPr txBox="1"/>
          <p:nvPr/>
        </p:nvSpPr>
        <p:spPr>
          <a:xfrm>
            <a:off x="754972" y="2224359"/>
            <a:ext cx="4660901" cy="646331"/>
          </a:xfrm>
          <a:prstGeom prst="rect">
            <a:avLst/>
          </a:prstGeom>
          <a:noFill/>
        </p:spPr>
        <p:txBody>
          <a:bodyPr wrap="square" rtlCol="0">
            <a:spAutoFit/>
          </a:bodyPr>
          <a:lstStyle/>
          <a:p>
            <a:r>
              <a:rPr lang="en-GB" b="1" dirty="0"/>
              <a:t>UCAS CODE </a:t>
            </a:r>
            <a:r>
              <a:rPr lang="en-GB" dirty="0"/>
              <a:t>BA : W240 | BSC : W2H1</a:t>
            </a:r>
          </a:p>
          <a:p>
            <a:r>
              <a:rPr lang="en-GB" b="1" dirty="0"/>
              <a:t>ENTRY REQUIREMENTS: </a:t>
            </a:r>
            <a:r>
              <a:rPr lang="en-GB" dirty="0"/>
              <a:t>Min. Tariff 120 Points </a:t>
            </a:r>
          </a:p>
        </p:txBody>
      </p:sp>
      <p:pic>
        <p:nvPicPr>
          <p:cNvPr id="19" name="Picture 2" descr="Image result for cardiff met university">
            <a:extLst>
              <a:ext uri="{FF2B5EF4-FFF2-40B4-BE49-F238E27FC236}">
                <a16:creationId xmlns:a16="http://schemas.microsoft.com/office/drawing/2014/main" id="{5070769C-5775-40AE-8E76-0C2EBC0165CF}"/>
              </a:ext>
            </a:extLst>
          </p:cNvPr>
          <p:cNvPicPr>
            <a:picLocks noChangeAspect="1" noChangeArrowheads="1"/>
          </p:cNvPicPr>
          <p:nvPr/>
        </p:nvPicPr>
        <p:blipFill>
          <a:blip r:embed="rId8" cstate="print">
            <a:grayscl/>
            <a:extLst>
              <a:ext uri="{28A0092B-C50C-407E-A947-70E740481C1C}">
                <a14:useLocalDpi xmlns:a14="http://schemas.microsoft.com/office/drawing/2010/main"/>
              </a:ext>
            </a:extLst>
          </a:blip>
          <a:srcRect/>
          <a:stretch>
            <a:fillRect/>
          </a:stretch>
        </p:blipFill>
        <p:spPr bwMode="auto">
          <a:xfrm>
            <a:off x="9795161" y="1231922"/>
            <a:ext cx="1969847" cy="579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42323734"/>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67D830-52DB-BD3E-69B0-82FA38869B68}"/>
              </a:ext>
            </a:extLst>
          </p:cNvPr>
          <p:cNvSpPr txBox="1"/>
          <p:nvPr/>
        </p:nvSpPr>
        <p:spPr>
          <a:xfrm>
            <a:off x="1066800" y="642594"/>
            <a:ext cx="10058400" cy="1371600"/>
          </a:xfrm>
          <a:prstGeom prst="rect">
            <a:avLst/>
          </a:prstGeom>
        </p:spPr>
        <p:txBody>
          <a:bodyPr vert="horz" lIns="91440" tIns="45720" rIns="91440" bIns="45720" rtlCol="0" anchor="ctr">
            <a:normAutofit/>
          </a:bodyPr>
          <a:lstStyle/>
          <a:p>
            <a:r>
              <a:rPr lang="en-GB" sz="3200" b="1" dirty="0"/>
              <a:t>IDENTIFYING OPPORTUNITIES FOR </a:t>
            </a:r>
            <a:r>
              <a:rPr lang="en-GB" sz="3200" b="1" dirty="0">
                <a:solidFill>
                  <a:srgbClr val="FF0000"/>
                </a:solidFill>
              </a:rPr>
              <a:t>INNOVATION</a:t>
            </a:r>
            <a:endParaRPr lang="en-GB" sz="2800" dirty="0">
              <a:solidFill>
                <a:srgbClr val="FF0000"/>
              </a:solidFill>
            </a:endParaRPr>
          </a:p>
        </p:txBody>
      </p:sp>
      <p:sp>
        <p:nvSpPr>
          <p:cNvPr id="12" name="Date Placeholder 4">
            <a:extLst>
              <a:ext uri="{FF2B5EF4-FFF2-40B4-BE49-F238E27FC236}">
                <a16:creationId xmlns:a16="http://schemas.microsoft.com/office/drawing/2014/main" id="{2B75A375-495B-29C8-9FC6-21B7E6D13C6A}"/>
              </a:ext>
            </a:extLst>
          </p:cNvPr>
          <p:cNvSpPr>
            <a:spLocks noGrp="1"/>
          </p:cNvSpPr>
          <p:nvPr>
            <p:ph type="dt" sz="half" idx="10"/>
          </p:nvPr>
        </p:nvSpPr>
        <p:spPr>
          <a:xfrm>
            <a:off x="7256794" y="6035040"/>
            <a:ext cx="2893045" cy="365760"/>
          </a:xfrm>
        </p:spPr>
        <p:txBody>
          <a:bodyPr vert="horz" lIns="91440" tIns="45720" rIns="91440" bIns="45720" rtlCol="0" anchor="b">
            <a:normAutofit/>
          </a:bodyPr>
          <a:lstStyle/>
          <a:p>
            <a:pPr>
              <a:spcAft>
                <a:spcPts val="600"/>
              </a:spcAft>
            </a:pPr>
            <a:fld id="{5BA78C1D-B8C9-43D1-BED3-AB201E145563}" type="datetime1">
              <a:rPr lang="en-US" smtClean="0"/>
              <a:pPr>
                <a:spcAft>
                  <a:spcPts val="600"/>
                </a:spcAft>
              </a:pPr>
              <a:t>10/11/2023</a:t>
            </a:fld>
            <a:endParaRPr lang="en-US"/>
          </a:p>
        </p:txBody>
      </p:sp>
      <p:sp>
        <p:nvSpPr>
          <p:cNvPr id="3" name="Content Placeholder 1074">
            <a:extLst>
              <a:ext uri="{FF2B5EF4-FFF2-40B4-BE49-F238E27FC236}">
                <a16:creationId xmlns:a16="http://schemas.microsoft.com/office/drawing/2014/main" id="{61984403-536D-A7FE-AA61-04E139649C31}"/>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sz="1800" dirty="0"/>
          </a:p>
        </p:txBody>
      </p:sp>
      <p:graphicFrame>
        <p:nvGraphicFramePr>
          <p:cNvPr id="14" name="TextBox 3">
            <a:extLst>
              <a:ext uri="{FF2B5EF4-FFF2-40B4-BE49-F238E27FC236}">
                <a16:creationId xmlns:a16="http://schemas.microsoft.com/office/drawing/2014/main" id="{7FC0AFAF-3EA2-E066-C08F-D9DB692C25C5}"/>
              </a:ext>
            </a:extLst>
          </p:cNvPr>
          <p:cNvGraphicFramePr/>
          <p:nvPr>
            <p:extLst>
              <p:ext uri="{D42A27DB-BD31-4B8C-83A1-F6EECF244321}">
                <p14:modId xmlns:p14="http://schemas.microsoft.com/office/powerpoint/2010/main" val="11747236"/>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587063"/>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8" name="Straight Connector 7"/>
          <p:cNvCxnSpPr/>
          <p:nvPr/>
        </p:nvCxnSpPr>
        <p:spPr>
          <a:xfrm>
            <a:off x="882926" y="1795741"/>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2926" y="797020"/>
            <a:ext cx="10230557" cy="923330"/>
          </a:xfrm>
          <a:prstGeom prst="rect">
            <a:avLst/>
          </a:prstGeom>
          <a:noFill/>
        </p:spPr>
        <p:txBody>
          <a:bodyPr wrap="square" rtlCol="0">
            <a:spAutoFit/>
          </a:bodyPr>
          <a:lstStyle/>
          <a:p>
            <a:r>
              <a:rPr lang="en-GB" sz="5400" b="1" dirty="0"/>
              <a:t>Design isn’t for Mam &amp; Dad.</a:t>
            </a:r>
            <a:endParaRPr lang="en-GB" sz="4800" dirty="0"/>
          </a:p>
        </p:txBody>
      </p:sp>
      <p:sp>
        <p:nvSpPr>
          <p:cNvPr id="2" name="Rectangle 1">
            <a:extLst>
              <a:ext uri="{FF2B5EF4-FFF2-40B4-BE49-F238E27FC236}">
                <a16:creationId xmlns:a16="http://schemas.microsoft.com/office/drawing/2014/main" id="{EC373B5C-F0EF-CF4B-899E-86F0ED5664E8}"/>
              </a:ext>
            </a:extLst>
          </p:cNvPr>
          <p:cNvSpPr/>
          <p:nvPr/>
        </p:nvSpPr>
        <p:spPr>
          <a:xfrm>
            <a:off x="8398933" y="3984821"/>
            <a:ext cx="1354667" cy="2004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55257" y="4979501"/>
            <a:ext cx="2477359" cy="735641"/>
          </a:xfrm>
          <a:prstGeom prst="rect">
            <a:avLst/>
          </a:prstGeom>
        </p:spPr>
      </p:pic>
      <p:sp>
        <p:nvSpPr>
          <p:cNvPr id="3" name="Content Placeholder 1074">
            <a:extLst>
              <a:ext uri="{FF2B5EF4-FFF2-40B4-BE49-F238E27FC236}">
                <a16:creationId xmlns:a16="http://schemas.microsoft.com/office/drawing/2014/main" id="{FFF24B08-681B-6A4B-DD4E-A7E7F130C0E6}"/>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GB" sz="1800" b="1" dirty="0"/>
              <a:t>Hands up, any students that have designed a project that is form any of the following: </a:t>
            </a:r>
            <a:br>
              <a:rPr lang="en-GB" sz="1800" b="1" dirty="0"/>
            </a:br>
            <a:br>
              <a:rPr lang="en-GB" sz="1800" b="1" dirty="0"/>
            </a:br>
            <a:r>
              <a:rPr lang="en-GB" sz="1800" b="1" dirty="0"/>
              <a:t>Parents or Guardians </a:t>
            </a:r>
          </a:p>
          <a:p>
            <a:r>
              <a:rPr lang="en-GB" sz="1800" b="1" dirty="0"/>
              <a:t>Brothers or Sisters</a:t>
            </a:r>
          </a:p>
          <a:p>
            <a:r>
              <a:rPr lang="en-GB" sz="1800" b="1" dirty="0"/>
              <a:t>Grandmother/Grandfather</a:t>
            </a:r>
          </a:p>
          <a:p>
            <a:r>
              <a:rPr lang="en-GB" sz="1800" b="1" dirty="0"/>
              <a:t>Friends</a:t>
            </a:r>
          </a:p>
          <a:p>
            <a:r>
              <a:rPr lang="en-GB" sz="1800" b="1" dirty="0"/>
              <a:t>Students</a:t>
            </a:r>
          </a:p>
          <a:p>
            <a:r>
              <a:rPr lang="en-GB" sz="1800" b="1" dirty="0"/>
              <a:t>Your own hobbies</a:t>
            </a:r>
          </a:p>
          <a:p>
            <a:endParaRPr lang="en-GB" sz="1800" b="1" dirty="0"/>
          </a:p>
          <a:p>
            <a:pPr marL="0" indent="0">
              <a:buNone/>
            </a:pPr>
            <a:r>
              <a:rPr lang="en-GB" sz="1800" b="1" dirty="0"/>
              <a:t> </a:t>
            </a:r>
            <a:endParaRPr lang="en-US" sz="1800" dirty="0"/>
          </a:p>
        </p:txBody>
      </p:sp>
    </p:spTree>
    <p:extLst>
      <p:ext uri="{BB962C8B-B14F-4D97-AF65-F5344CB8AC3E}">
        <p14:creationId xmlns:p14="http://schemas.microsoft.com/office/powerpoint/2010/main" val="1083113146"/>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67D830-52DB-BD3E-69B0-82FA38869B68}"/>
              </a:ext>
            </a:extLst>
          </p:cNvPr>
          <p:cNvSpPr txBox="1"/>
          <p:nvPr/>
        </p:nvSpPr>
        <p:spPr>
          <a:xfrm>
            <a:off x="1066800" y="642594"/>
            <a:ext cx="10058400" cy="1371600"/>
          </a:xfrm>
          <a:prstGeom prst="rect">
            <a:avLst/>
          </a:prstGeom>
        </p:spPr>
        <p:txBody>
          <a:bodyPr vert="horz" lIns="91440" tIns="45720" rIns="91440" bIns="45720" rtlCol="0" anchor="ctr">
            <a:normAutofit/>
          </a:bodyPr>
          <a:lstStyle/>
          <a:p>
            <a:r>
              <a:rPr lang="en-GB" sz="3200" b="1" dirty="0"/>
              <a:t>IDENTIFYING OPPORTUNITIES FOR </a:t>
            </a:r>
            <a:r>
              <a:rPr lang="en-GB" sz="3200" b="1" dirty="0">
                <a:solidFill>
                  <a:srgbClr val="FF0000"/>
                </a:solidFill>
              </a:rPr>
              <a:t>INNOVATION</a:t>
            </a:r>
            <a:endParaRPr lang="en-GB" sz="2800" dirty="0">
              <a:solidFill>
                <a:srgbClr val="FF0000"/>
              </a:solidFill>
            </a:endParaRPr>
          </a:p>
        </p:txBody>
      </p:sp>
      <p:sp>
        <p:nvSpPr>
          <p:cNvPr id="12" name="Date Placeholder 4">
            <a:extLst>
              <a:ext uri="{FF2B5EF4-FFF2-40B4-BE49-F238E27FC236}">
                <a16:creationId xmlns:a16="http://schemas.microsoft.com/office/drawing/2014/main" id="{2B75A375-495B-29C8-9FC6-21B7E6D13C6A}"/>
              </a:ext>
            </a:extLst>
          </p:cNvPr>
          <p:cNvSpPr>
            <a:spLocks noGrp="1"/>
          </p:cNvSpPr>
          <p:nvPr>
            <p:ph type="dt" sz="half" idx="10"/>
          </p:nvPr>
        </p:nvSpPr>
        <p:spPr>
          <a:xfrm>
            <a:off x="7256794" y="6035040"/>
            <a:ext cx="2893045" cy="365760"/>
          </a:xfrm>
        </p:spPr>
        <p:txBody>
          <a:bodyPr vert="horz" lIns="91440" tIns="45720" rIns="91440" bIns="45720" rtlCol="0" anchor="b">
            <a:normAutofit/>
          </a:bodyPr>
          <a:lstStyle/>
          <a:p>
            <a:pPr>
              <a:spcAft>
                <a:spcPts val="600"/>
              </a:spcAft>
            </a:pPr>
            <a:fld id="{5BA78C1D-B8C9-43D1-BED3-AB201E145563}" type="datetime1">
              <a:rPr lang="en-US" smtClean="0"/>
              <a:pPr>
                <a:spcAft>
                  <a:spcPts val="600"/>
                </a:spcAft>
              </a:pPr>
              <a:t>10/11/2023</a:t>
            </a:fld>
            <a:endParaRPr lang="en-US"/>
          </a:p>
        </p:txBody>
      </p:sp>
      <p:sp>
        <p:nvSpPr>
          <p:cNvPr id="3" name="Content Placeholder 1074">
            <a:extLst>
              <a:ext uri="{FF2B5EF4-FFF2-40B4-BE49-F238E27FC236}">
                <a16:creationId xmlns:a16="http://schemas.microsoft.com/office/drawing/2014/main" id="{61984403-536D-A7FE-AA61-04E139649C31}"/>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sz="1800" dirty="0"/>
          </a:p>
        </p:txBody>
      </p:sp>
      <p:graphicFrame>
        <p:nvGraphicFramePr>
          <p:cNvPr id="14" name="TextBox 3">
            <a:extLst>
              <a:ext uri="{FF2B5EF4-FFF2-40B4-BE49-F238E27FC236}">
                <a16:creationId xmlns:a16="http://schemas.microsoft.com/office/drawing/2014/main" id="{7FC0AFAF-3EA2-E066-C08F-D9DB692C25C5}"/>
              </a:ext>
            </a:extLst>
          </p:cNvPr>
          <p:cNvGraphicFramePr/>
          <p:nvPr>
            <p:extLst>
              <p:ext uri="{D42A27DB-BD31-4B8C-83A1-F6EECF244321}">
                <p14:modId xmlns:p14="http://schemas.microsoft.com/office/powerpoint/2010/main" val="1883981072"/>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447606"/>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06055" y="1123581"/>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3851" y="200251"/>
            <a:ext cx="10230557" cy="923330"/>
          </a:xfrm>
          <a:prstGeom prst="rect">
            <a:avLst/>
          </a:prstGeom>
          <a:noFill/>
        </p:spPr>
        <p:txBody>
          <a:bodyPr wrap="square" rtlCol="0">
            <a:spAutoFit/>
          </a:bodyPr>
          <a:lstStyle/>
          <a:p>
            <a:r>
              <a:rPr lang="en-GB" sz="5400" b="1" dirty="0"/>
              <a:t>WHAT IS INNOVATION?</a:t>
            </a:r>
            <a:endParaRPr lang="en-GB" sz="4800"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58557" y="5851193"/>
            <a:ext cx="2477359" cy="735641"/>
          </a:xfrm>
          <a:prstGeom prst="rect">
            <a:avLst/>
          </a:prstGeom>
        </p:spPr>
      </p:pic>
      <p:sp>
        <p:nvSpPr>
          <p:cNvPr id="3" name="Content Placeholder 1074">
            <a:extLst>
              <a:ext uri="{FF2B5EF4-FFF2-40B4-BE49-F238E27FC236}">
                <a16:creationId xmlns:a16="http://schemas.microsoft.com/office/drawing/2014/main" id="{FFF24B08-681B-6A4B-DD4E-A7E7F130C0E6}"/>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endParaRPr lang="en-US" sz="1800" dirty="0"/>
          </a:p>
        </p:txBody>
      </p:sp>
      <p:pic>
        <p:nvPicPr>
          <p:cNvPr id="3074" name="Picture 2">
            <a:extLst>
              <a:ext uri="{FF2B5EF4-FFF2-40B4-BE49-F238E27FC236}">
                <a16:creationId xmlns:a16="http://schemas.microsoft.com/office/drawing/2014/main" id="{C55B981C-F9BD-7600-4125-AE36EDCA41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68" t="57330" r="57164" b="4180"/>
          <a:stretch/>
        </p:blipFill>
        <p:spPr bwMode="auto">
          <a:xfrm>
            <a:off x="803851" y="1219203"/>
            <a:ext cx="8711127" cy="563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1787"/>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06055" y="1123581"/>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3851" y="200251"/>
            <a:ext cx="10230557" cy="923330"/>
          </a:xfrm>
          <a:prstGeom prst="rect">
            <a:avLst/>
          </a:prstGeom>
          <a:noFill/>
        </p:spPr>
        <p:txBody>
          <a:bodyPr wrap="square" rtlCol="0">
            <a:spAutoFit/>
          </a:bodyPr>
          <a:lstStyle/>
          <a:p>
            <a:r>
              <a:rPr lang="en-GB" sz="5400" b="1" dirty="0"/>
              <a:t>WHAT IS INNOVATION?</a:t>
            </a:r>
            <a:endParaRPr lang="en-GB" sz="4800" dirty="0"/>
          </a:p>
        </p:txBody>
      </p:sp>
      <p:pic>
        <p:nvPicPr>
          <p:cNvPr id="7" name="Picture 6">
            <a:extLst>
              <a:ext uri="{FF2B5EF4-FFF2-40B4-BE49-F238E27FC236}">
                <a16:creationId xmlns:a16="http://schemas.microsoft.com/office/drawing/2014/main" id="{38492F20-1993-899B-D31B-06D732BE90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58557" y="5851193"/>
            <a:ext cx="2477359" cy="735641"/>
          </a:xfrm>
          <a:prstGeom prst="rect">
            <a:avLst/>
          </a:prstGeom>
        </p:spPr>
      </p:pic>
      <p:sp>
        <p:nvSpPr>
          <p:cNvPr id="3" name="Content Placeholder 1074">
            <a:extLst>
              <a:ext uri="{FF2B5EF4-FFF2-40B4-BE49-F238E27FC236}">
                <a16:creationId xmlns:a16="http://schemas.microsoft.com/office/drawing/2014/main" id="{FFF24B08-681B-6A4B-DD4E-A7E7F130C0E6}"/>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endParaRPr lang="en-US" sz="1800" dirty="0"/>
          </a:p>
        </p:txBody>
      </p:sp>
      <p:sp>
        <p:nvSpPr>
          <p:cNvPr id="12" name="Content Placeholder 1074">
            <a:extLst>
              <a:ext uri="{FF2B5EF4-FFF2-40B4-BE49-F238E27FC236}">
                <a16:creationId xmlns:a16="http://schemas.microsoft.com/office/drawing/2014/main" id="{3A410B99-9656-7818-6F3C-A7028FBD93A6}"/>
              </a:ext>
            </a:extLst>
          </p:cNvPr>
          <p:cNvSpPr txBox="1">
            <a:spLocks/>
          </p:cNvSpPr>
          <p:nvPr/>
        </p:nvSpPr>
        <p:spPr>
          <a:xfrm>
            <a:off x="803851" y="1435889"/>
            <a:ext cx="10849099" cy="4615398"/>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sz="3600" dirty="0"/>
              <a:t>Definition:  </a:t>
            </a:r>
            <a:r>
              <a:rPr lang="en-GB" sz="3600" i="1" dirty="0"/>
              <a:t>“The creating and use of new ideas or methods”</a:t>
            </a:r>
          </a:p>
          <a:p>
            <a:pPr marL="0" indent="0">
              <a:buFont typeface="Garamond" pitchFamily="18" charset="0"/>
              <a:buNone/>
            </a:pPr>
            <a:endParaRPr lang="en-GB" sz="3600" i="1" dirty="0"/>
          </a:p>
          <a:p>
            <a:pPr marL="0" indent="0">
              <a:buFont typeface="Garamond" pitchFamily="18" charset="0"/>
              <a:buNone/>
            </a:pPr>
            <a:r>
              <a:rPr lang="en-GB" sz="3600" i="1" dirty="0"/>
              <a:t>In a Design context, innovation is the ability to conceive, develop, deliver, and scale new products, services, processes, and business models for customers</a:t>
            </a:r>
          </a:p>
          <a:p>
            <a:pPr marL="0" indent="0">
              <a:buFont typeface="Garamond" pitchFamily="18" charset="0"/>
              <a:buNone/>
            </a:pPr>
            <a:endParaRPr lang="en-US" sz="1800" dirty="0"/>
          </a:p>
        </p:txBody>
      </p:sp>
    </p:spTree>
    <p:extLst>
      <p:ext uri="{BB962C8B-B14F-4D97-AF65-F5344CB8AC3E}">
        <p14:creationId xmlns:p14="http://schemas.microsoft.com/office/powerpoint/2010/main" val="65723408"/>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67D830-52DB-BD3E-69B0-82FA38869B68}"/>
              </a:ext>
            </a:extLst>
          </p:cNvPr>
          <p:cNvSpPr txBox="1"/>
          <p:nvPr/>
        </p:nvSpPr>
        <p:spPr>
          <a:xfrm>
            <a:off x="1066800" y="642594"/>
            <a:ext cx="10058400" cy="1371600"/>
          </a:xfrm>
          <a:prstGeom prst="rect">
            <a:avLst/>
          </a:prstGeom>
        </p:spPr>
        <p:txBody>
          <a:bodyPr vert="horz" lIns="91440" tIns="45720" rIns="91440" bIns="45720" rtlCol="0" anchor="ctr">
            <a:normAutofit/>
          </a:bodyPr>
          <a:lstStyle/>
          <a:p>
            <a:r>
              <a:rPr lang="en-GB" sz="3200" b="1" dirty="0"/>
              <a:t>IDENTIFYING OPPORTUNITIES FOR </a:t>
            </a:r>
            <a:r>
              <a:rPr lang="en-GB" sz="3200" b="1" dirty="0">
                <a:solidFill>
                  <a:srgbClr val="FF0000"/>
                </a:solidFill>
              </a:rPr>
              <a:t>INNOVATION</a:t>
            </a:r>
            <a:endParaRPr lang="en-GB" sz="2800" dirty="0">
              <a:solidFill>
                <a:srgbClr val="FF0000"/>
              </a:solidFill>
            </a:endParaRPr>
          </a:p>
        </p:txBody>
      </p:sp>
      <p:sp>
        <p:nvSpPr>
          <p:cNvPr id="12" name="Date Placeholder 4">
            <a:extLst>
              <a:ext uri="{FF2B5EF4-FFF2-40B4-BE49-F238E27FC236}">
                <a16:creationId xmlns:a16="http://schemas.microsoft.com/office/drawing/2014/main" id="{2B75A375-495B-29C8-9FC6-21B7E6D13C6A}"/>
              </a:ext>
            </a:extLst>
          </p:cNvPr>
          <p:cNvSpPr>
            <a:spLocks noGrp="1"/>
          </p:cNvSpPr>
          <p:nvPr>
            <p:ph type="dt" sz="half" idx="10"/>
          </p:nvPr>
        </p:nvSpPr>
        <p:spPr>
          <a:xfrm>
            <a:off x="7256794" y="6035040"/>
            <a:ext cx="2893045" cy="365760"/>
          </a:xfrm>
        </p:spPr>
        <p:txBody>
          <a:bodyPr vert="horz" lIns="91440" tIns="45720" rIns="91440" bIns="45720" rtlCol="0" anchor="b">
            <a:normAutofit/>
          </a:bodyPr>
          <a:lstStyle/>
          <a:p>
            <a:pPr>
              <a:spcAft>
                <a:spcPts val="600"/>
              </a:spcAft>
            </a:pPr>
            <a:fld id="{5BA78C1D-B8C9-43D1-BED3-AB201E145563}" type="datetime1">
              <a:rPr lang="en-US" smtClean="0"/>
              <a:pPr>
                <a:spcAft>
                  <a:spcPts val="600"/>
                </a:spcAft>
              </a:pPr>
              <a:t>10/11/2023</a:t>
            </a:fld>
            <a:endParaRPr lang="en-US"/>
          </a:p>
        </p:txBody>
      </p:sp>
      <p:sp>
        <p:nvSpPr>
          <p:cNvPr id="3" name="Content Placeholder 1074">
            <a:extLst>
              <a:ext uri="{FF2B5EF4-FFF2-40B4-BE49-F238E27FC236}">
                <a16:creationId xmlns:a16="http://schemas.microsoft.com/office/drawing/2014/main" id="{61984403-536D-A7FE-AA61-04E139649C31}"/>
              </a:ext>
            </a:extLst>
          </p:cNvPr>
          <p:cNvSpPr txBox="1">
            <a:spLocks/>
          </p:cNvSpPr>
          <p:nvPr/>
        </p:nvSpPr>
        <p:spPr>
          <a:xfrm>
            <a:off x="708917" y="1963467"/>
            <a:ext cx="10849099" cy="4087822"/>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US" sz="1800" dirty="0"/>
          </a:p>
        </p:txBody>
      </p:sp>
      <p:graphicFrame>
        <p:nvGraphicFramePr>
          <p:cNvPr id="14" name="TextBox 3">
            <a:extLst>
              <a:ext uri="{FF2B5EF4-FFF2-40B4-BE49-F238E27FC236}">
                <a16:creationId xmlns:a16="http://schemas.microsoft.com/office/drawing/2014/main" id="{7FC0AFAF-3EA2-E066-C08F-D9DB692C25C5}"/>
              </a:ext>
            </a:extLst>
          </p:cNvPr>
          <p:cNvGraphicFramePr/>
          <p:nvPr>
            <p:extLst>
              <p:ext uri="{D42A27DB-BD31-4B8C-83A1-F6EECF244321}">
                <p14:modId xmlns:p14="http://schemas.microsoft.com/office/powerpoint/2010/main" val="459788887"/>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065"/>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a:extLst>
              <a:ext uri="{FF2B5EF4-FFF2-40B4-BE49-F238E27FC236}">
                <a16:creationId xmlns:a16="http://schemas.microsoft.com/office/drawing/2014/main" id="{2B75A375-495B-29C8-9FC6-21B7E6D13C6A}"/>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5BA78C1D-B8C9-43D1-BED3-AB201E145563}" type="datetime1">
              <a:rPr lang="en-US" smtClean="0"/>
              <a:pPr rtl="0">
                <a:spcAft>
                  <a:spcPts val="600"/>
                </a:spcAft>
              </a:pPr>
              <a:t>10/11/2023</a:t>
            </a:fld>
            <a:endParaRPr lang="en-US"/>
          </a:p>
        </p:txBody>
      </p:sp>
      <p:cxnSp>
        <p:nvCxnSpPr>
          <p:cNvPr id="6" name="Straight Connector 5">
            <a:extLst>
              <a:ext uri="{FF2B5EF4-FFF2-40B4-BE49-F238E27FC236}">
                <a16:creationId xmlns:a16="http://schemas.microsoft.com/office/drawing/2014/main" id="{78EA5E48-3086-7C7E-555C-2F11E6CE0AD8}"/>
              </a:ext>
            </a:extLst>
          </p:cNvPr>
          <p:cNvCxnSpPr/>
          <p:nvPr/>
        </p:nvCxnSpPr>
        <p:spPr>
          <a:xfrm>
            <a:off x="882926" y="1795741"/>
            <a:ext cx="10426148" cy="0"/>
          </a:xfrm>
          <a:prstGeom prst="line">
            <a:avLst/>
          </a:prstGeom>
          <a:ln w="28575">
            <a:solidFill>
              <a:srgbClr val="4FB94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67D830-52DB-BD3E-69B0-82FA38869B68}"/>
              </a:ext>
            </a:extLst>
          </p:cNvPr>
          <p:cNvSpPr txBox="1"/>
          <p:nvPr/>
        </p:nvSpPr>
        <p:spPr>
          <a:xfrm>
            <a:off x="882926" y="797020"/>
            <a:ext cx="10230557" cy="830997"/>
          </a:xfrm>
          <a:prstGeom prst="rect">
            <a:avLst/>
          </a:prstGeom>
          <a:noFill/>
        </p:spPr>
        <p:txBody>
          <a:bodyPr wrap="square" rtlCol="0">
            <a:spAutoFit/>
          </a:bodyPr>
          <a:lstStyle/>
          <a:p>
            <a:r>
              <a:rPr lang="en-GB" sz="4800" b="1" dirty="0"/>
              <a:t>THE FRAMEWORK 4 INNOVATION</a:t>
            </a:r>
            <a:endParaRPr lang="en-GB" sz="4400" dirty="0"/>
          </a:p>
        </p:txBody>
      </p:sp>
      <p:pic>
        <p:nvPicPr>
          <p:cNvPr id="11" name="Picture 2" descr="Depiction of the Design Council's Double Diamond">
            <a:extLst>
              <a:ext uri="{FF2B5EF4-FFF2-40B4-BE49-F238E27FC236}">
                <a16:creationId xmlns:a16="http://schemas.microsoft.com/office/drawing/2014/main" id="{819912E0-C69F-1A8B-9308-F723D9B9DF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21921" y="1975064"/>
            <a:ext cx="8748158" cy="424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43182"/>
      </p:ext>
    </p:extLst>
  </p:cSld>
  <p:clrMapOvr>
    <a:masterClrMapping/>
  </p:clrMapOvr>
  <mc:AlternateContent xmlns:mc="http://schemas.openxmlformats.org/markup-compatibility/2006" xmlns:p14="http://schemas.microsoft.com/office/powerpoint/2010/main">
    <mc:Choice Requires="p14">
      <p:transition spd="slow" p14:dur="9000">
        <p:cut/>
      </p:transition>
    </mc:Choice>
    <mc:Fallback xmlns="">
      <p:transition spd="slow">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39_TF78438558" id="{0BED6512-3D0D-4F75-AB59-5444160ED234}" vid="{29214CBE-E8BC-4FF0-A7D0-03F1D5557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8" ma:contentTypeDescription="Create a new document." ma:contentTypeScope="" ma:versionID="86194489eb04e0ce41909b55b100e958">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a293042cd9c103f5b2e274899b38c7d2"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17158d-5997-432d-8f64-ed5253ed3d4a}" ma:internalName="TaxCatchAll"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6f98b4f-ba65-4a7d-9a34-48b23de556cb" xsi:nil="true"/>
    <lcf76f155ced4ddcb4097134ff3c332f xmlns="82e184b6-85a8-46e3-8566-3c81e2119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454CDA-2604-4CBD-BD90-8FE7F3D79012}"/>
</file>

<file path=customXml/itemProps2.xml><?xml version="1.0" encoding="utf-8"?>
<ds:datastoreItem xmlns:ds="http://schemas.openxmlformats.org/officeDocument/2006/customXml" ds:itemID="{2BF630F1-A672-4C36-8552-6BB563304663}"/>
</file>

<file path=customXml/itemProps3.xml><?xml version="1.0" encoding="utf-8"?>
<ds:datastoreItem xmlns:ds="http://schemas.openxmlformats.org/officeDocument/2006/customXml" ds:itemID="{4D5AA5E5-A20D-4CC9-B77A-F5B26000A2AD}"/>
</file>

<file path=docProps/app.xml><?xml version="1.0" encoding="utf-8"?>
<Properties xmlns="http://schemas.openxmlformats.org/officeDocument/2006/extended-properties" xmlns:vt="http://schemas.openxmlformats.org/officeDocument/2006/docPropsVTypes">
  <Template>{CEF94D77-D996-4EA1-91D1-86433C607EEA}tf78438558_win32</Template>
  <TotalTime>1</TotalTime>
  <Words>1641</Words>
  <Application>Microsoft Office PowerPoint</Application>
  <PresentationFormat>Widescreen</PresentationFormat>
  <Paragraphs>212</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Garamond</vt:lpstr>
      <vt:lpstr>HelveticaNeue-Light</vt:lpstr>
      <vt:lpstr>source-serif-pro</vt:lpstr>
      <vt:lpstr>SavonVTI</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DESIGN CHALLENGE</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Jarvis, David-John</dc:creator>
  <cp:lastModifiedBy>Mearing-Lane, Jodie</cp:lastModifiedBy>
  <cp:revision>2</cp:revision>
  <dcterms:created xsi:type="dcterms:W3CDTF">2023-10-06T11:54:51Z</dcterms:created>
  <dcterms:modified xsi:type="dcterms:W3CDTF">2023-10-11T09:40:01Z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