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2" r:id="rId5"/>
  </p:sldMasterIdLst>
  <p:notesMasterIdLst>
    <p:notesMasterId r:id="rId98"/>
  </p:notesMasterIdLst>
  <p:sldIdLst>
    <p:sldId id="265" r:id="rId6"/>
    <p:sldId id="652" r:id="rId7"/>
    <p:sldId id="644" r:id="rId8"/>
    <p:sldId id="561" r:id="rId9"/>
    <p:sldId id="513" r:id="rId10"/>
    <p:sldId id="553" r:id="rId11"/>
    <p:sldId id="578" r:id="rId12"/>
    <p:sldId id="579" r:id="rId13"/>
    <p:sldId id="653" r:id="rId14"/>
    <p:sldId id="580" r:id="rId15"/>
    <p:sldId id="557" r:id="rId16"/>
    <p:sldId id="606" r:id="rId17"/>
    <p:sldId id="583" r:id="rId18"/>
    <p:sldId id="584" r:id="rId19"/>
    <p:sldId id="585" r:id="rId20"/>
    <p:sldId id="586" r:id="rId21"/>
    <p:sldId id="536" r:id="rId22"/>
    <p:sldId id="595" r:id="rId23"/>
    <p:sldId id="649" r:id="rId24"/>
    <p:sldId id="612" r:id="rId25"/>
    <p:sldId id="613" r:id="rId26"/>
    <p:sldId id="614" r:id="rId27"/>
    <p:sldId id="617" r:id="rId28"/>
    <p:sldId id="633" r:id="rId29"/>
    <p:sldId id="615" r:id="rId30"/>
    <p:sldId id="616" r:id="rId31"/>
    <p:sldId id="620" r:id="rId32"/>
    <p:sldId id="619" r:id="rId33"/>
    <p:sldId id="618" r:id="rId34"/>
    <p:sldId id="627" r:id="rId35"/>
    <p:sldId id="281" r:id="rId36"/>
    <p:sldId id="632" r:id="rId37"/>
    <p:sldId id="631" r:id="rId38"/>
    <p:sldId id="630" r:id="rId39"/>
    <p:sldId id="629" r:id="rId40"/>
    <p:sldId id="628" r:id="rId41"/>
    <p:sldId id="280" r:id="rId42"/>
    <p:sldId id="626" r:id="rId43"/>
    <p:sldId id="625" r:id="rId44"/>
    <p:sldId id="279" r:id="rId45"/>
    <p:sldId id="283" r:id="rId46"/>
    <p:sldId id="282" r:id="rId47"/>
    <p:sldId id="624" r:id="rId48"/>
    <p:sldId id="284" r:id="rId49"/>
    <p:sldId id="285" r:id="rId50"/>
    <p:sldId id="286" r:id="rId51"/>
    <p:sldId id="287" r:id="rId52"/>
    <p:sldId id="288" r:id="rId53"/>
    <p:sldId id="289" r:id="rId54"/>
    <p:sldId id="290" r:id="rId55"/>
    <p:sldId id="291" r:id="rId56"/>
    <p:sldId id="609" r:id="rId57"/>
    <p:sldId id="640" r:id="rId58"/>
    <p:sldId id="441" r:id="rId59"/>
    <p:sldId id="444" r:id="rId60"/>
    <p:sldId id="447" r:id="rId61"/>
    <p:sldId id="448" r:id="rId62"/>
    <p:sldId id="442" r:id="rId63"/>
    <p:sldId id="445" r:id="rId64"/>
    <p:sldId id="452" r:id="rId65"/>
    <p:sldId id="454" r:id="rId66"/>
    <p:sldId id="455" r:id="rId67"/>
    <p:sldId id="460" r:id="rId68"/>
    <p:sldId id="462" r:id="rId69"/>
    <p:sldId id="463" r:id="rId70"/>
    <p:sldId id="464" r:id="rId71"/>
    <p:sldId id="639" r:id="rId72"/>
    <p:sldId id="515" r:id="rId73"/>
    <p:sldId id="645" r:id="rId74"/>
    <p:sldId id="646" r:id="rId75"/>
    <p:sldId id="647" r:id="rId76"/>
    <p:sldId id="643" r:id="rId77"/>
    <p:sldId id="597" r:id="rId78"/>
    <p:sldId id="598" r:id="rId79"/>
    <p:sldId id="479" r:id="rId80"/>
    <p:sldId id="599" r:id="rId81"/>
    <p:sldId id="603" r:id="rId82"/>
    <p:sldId id="594" r:id="rId83"/>
    <p:sldId id="512" r:id="rId84"/>
    <p:sldId id="551" r:id="rId85"/>
    <p:sldId id="605" r:id="rId86"/>
    <p:sldId id="600" r:id="rId87"/>
    <p:sldId id="607" r:id="rId88"/>
    <p:sldId id="275" r:id="rId89"/>
    <p:sldId id="604" r:id="rId90"/>
    <p:sldId id="480" r:id="rId91"/>
    <p:sldId id="559" r:id="rId92"/>
    <p:sldId id="481" r:id="rId93"/>
    <p:sldId id="648" r:id="rId94"/>
    <p:sldId id="601" r:id="rId95"/>
    <p:sldId id="650" r:id="rId96"/>
    <p:sldId id="524" r:id="rId97"/>
  </p:sldIdLst>
  <p:sldSz cx="9144000" cy="6858000" type="screen4x3"/>
  <p:notesSz cx="6858000" cy="9144000"/>
  <p:embeddedFontLst>
    <p:embeddedFont>
      <p:font typeface="Calibri" panose="020F0502020204030204" pitchFamily="34" charset="0"/>
      <p:regular r:id="rId99"/>
      <p:bold r:id="rId100"/>
      <p:italic r:id="rId101"/>
      <p:boldItalic r:id="rId102"/>
    </p:embeddedFont>
    <p:embeddedFont>
      <p:font typeface="Gotham Rounded Book" pitchFamily="50" charset="0"/>
      <p:regular r:id="rId103"/>
      <p:italic r:id="rId104"/>
    </p:embeddedFont>
  </p:embeddedFont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bster, Catherine" initials="WC" lastIdx="7" clrIdx="0">
    <p:extLst>
      <p:ext uri="{19B8F6BF-5375-455C-9EA6-DF929625EA0E}">
        <p15:presenceInfo xmlns:p15="http://schemas.microsoft.com/office/powerpoint/2012/main" userId="S::webstc@wjec.co.uk::2eca30f4-2322-48a0-a047-898e0e29b7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000000"/>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0050" autoAdjust="0"/>
  </p:normalViewPr>
  <p:slideViewPr>
    <p:cSldViewPr snapToGrid="0">
      <p:cViewPr varScale="1">
        <p:scale>
          <a:sx n="82" d="100"/>
          <a:sy n="82" d="100"/>
        </p:scale>
        <p:origin x="1402" y="7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3403" y="41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viewProps" Target="view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font" Target="fonts/font4.fntdata"/><Relationship Id="rId110"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font" Target="fonts/font2.fntdata"/><Relationship Id="rId105"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font" Target="fonts/font5.fntdata"/><Relationship Id="rId108"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font" Target="fonts/font1.fntdata"/><Relationship Id="rId10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font" Target="fonts/font6.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s, Sara" userId="7479810b-4d54-43d4-a533-9b6e8a415205" providerId="ADAL" clId="{34879EB9-561A-47FD-9D1E-BD204CC930E9}"/>
    <pc:docChg chg="custSel modSld modNotesMaster">
      <pc:chgData name="Evans, Sara" userId="7479810b-4d54-43d4-a533-9b6e8a415205" providerId="ADAL" clId="{34879EB9-561A-47FD-9D1E-BD204CC930E9}" dt="2022-02-11T13:41:20.363" v="102" actId="20577"/>
      <pc:docMkLst>
        <pc:docMk/>
      </pc:docMkLst>
      <pc:sldChg chg="modNotes">
        <pc:chgData name="Evans, Sara" userId="7479810b-4d54-43d4-a533-9b6e8a415205" providerId="ADAL" clId="{34879EB9-561A-47FD-9D1E-BD204CC930E9}" dt="2022-02-11T13:36:29.885" v="0" actId="478"/>
        <pc:sldMkLst>
          <pc:docMk/>
          <pc:sldMk cId="3939293872" sldId="265"/>
        </pc:sldMkLst>
      </pc:sldChg>
      <pc:sldChg chg="modNotes">
        <pc:chgData name="Evans, Sara" userId="7479810b-4d54-43d4-a533-9b6e8a415205" providerId="ADAL" clId="{34879EB9-561A-47FD-9D1E-BD204CC930E9}" dt="2022-02-11T13:38:17.786" v="84" actId="478"/>
        <pc:sldMkLst>
          <pc:docMk/>
          <pc:sldMk cId="619203861" sldId="275"/>
        </pc:sldMkLst>
      </pc:sldChg>
      <pc:sldChg chg="modNotes">
        <pc:chgData name="Evans, Sara" userId="7479810b-4d54-43d4-a533-9b6e8a415205" providerId="ADAL" clId="{34879EB9-561A-47FD-9D1E-BD204CC930E9}" dt="2022-02-11T13:37:16.466" v="40" actId="478"/>
        <pc:sldMkLst>
          <pc:docMk/>
          <pc:sldMk cId="963447347" sldId="279"/>
        </pc:sldMkLst>
      </pc:sldChg>
      <pc:sldChg chg="modNotes">
        <pc:chgData name="Evans, Sara" userId="7479810b-4d54-43d4-a533-9b6e8a415205" providerId="ADAL" clId="{34879EB9-561A-47FD-9D1E-BD204CC930E9}" dt="2022-02-11T13:37:14.040" v="37" actId="478"/>
        <pc:sldMkLst>
          <pc:docMk/>
          <pc:sldMk cId="2175882710" sldId="280"/>
        </pc:sldMkLst>
      </pc:sldChg>
      <pc:sldChg chg="modNotes">
        <pc:chgData name="Evans, Sara" userId="7479810b-4d54-43d4-a533-9b6e8a415205" providerId="ADAL" clId="{34879EB9-561A-47FD-9D1E-BD204CC930E9}" dt="2022-02-11T13:37:09.581" v="31" actId="478"/>
        <pc:sldMkLst>
          <pc:docMk/>
          <pc:sldMk cId="2706477777" sldId="281"/>
        </pc:sldMkLst>
      </pc:sldChg>
      <pc:sldChg chg="modNotes">
        <pc:chgData name="Evans, Sara" userId="7479810b-4d54-43d4-a533-9b6e8a415205" providerId="ADAL" clId="{34879EB9-561A-47FD-9D1E-BD204CC930E9}" dt="2022-02-11T13:37:21.343" v="42" actId="478"/>
        <pc:sldMkLst>
          <pc:docMk/>
          <pc:sldMk cId="2374882096" sldId="282"/>
        </pc:sldMkLst>
      </pc:sldChg>
      <pc:sldChg chg="modNotes">
        <pc:chgData name="Evans, Sara" userId="7479810b-4d54-43d4-a533-9b6e8a415205" providerId="ADAL" clId="{34879EB9-561A-47FD-9D1E-BD204CC930E9}" dt="2022-02-11T13:37:19.030" v="41" actId="478"/>
        <pc:sldMkLst>
          <pc:docMk/>
          <pc:sldMk cId="969337263" sldId="283"/>
        </pc:sldMkLst>
      </pc:sldChg>
      <pc:sldChg chg="modNotes">
        <pc:chgData name="Evans, Sara" userId="7479810b-4d54-43d4-a533-9b6e8a415205" providerId="ADAL" clId="{34879EB9-561A-47FD-9D1E-BD204CC930E9}" dt="2022-02-11T13:37:24.849" v="44" actId="478"/>
        <pc:sldMkLst>
          <pc:docMk/>
          <pc:sldMk cId="2595947669" sldId="284"/>
        </pc:sldMkLst>
      </pc:sldChg>
      <pc:sldChg chg="modNotes">
        <pc:chgData name="Evans, Sara" userId="7479810b-4d54-43d4-a533-9b6e8a415205" providerId="ADAL" clId="{34879EB9-561A-47FD-9D1E-BD204CC930E9}" dt="2022-02-11T13:37:26.236" v="45" actId="478"/>
        <pc:sldMkLst>
          <pc:docMk/>
          <pc:sldMk cId="3755738333" sldId="285"/>
        </pc:sldMkLst>
      </pc:sldChg>
      <pc:sldChg chg="modNotes">
        <pc:chgData name="Evans, Sara" userId="7479810b-4d54-43d4-a533-9b6e8a415205" providerId="ADAL" clId="{34879EB9-561A-47FD-9D1E-BD204CC930E9}" dt="2022-02-11T13:37:28.445" v="46" actId="478"/>
        <pc:sldMkLst>
          <pc:docMk/>
          <pc:sldMk cId="4237297913" sldId="286"/>
        </pc:sldMkLst>
      </pc:sldChg>
      <pc:sldChg chg="modNotes">
        <pc:chgData name="Evans, Sara" userId="7479810b-4d54-43d4-a533-9b6e8a415205" providerId="ADAL" clId="{34879EB9-561A-47FD-9D1E-BD204CC930E9}" dt="2022-02-11T13:37:29.617" v="47" actId="478"/>
        <pc:sldMkLst>
          <pc:docMk/>
          <pc:sldMk cId="1070092895" sldId="287"/>
        </pc:sldMkLst>
      </pc:sldChg>
      <pc:sldChg chg="modNotes">
        <pc:chgData name="Evans, Sara" userId="7479810b-4d54-43d4-a533-9b6e8a415205" providerId="ADAL" clId="{34879EB9-561A-47FD-9D1E-BD204CC930E9}" dt="2022-02-11T13:37:31.258" v="48" actId="478"/>
        <pc:sldMkLst>
          <pc:docMk/>
          <pc:sldMk cId="2708905001" sldId="288"/>
        </pc:sldMkLst>
      </pc:sldChg>
      <pc:sldChg chg="modNotes">
        <pc:chgData name="Evans, Sara" userId="7479810b-4d54-43d4-a533-9b6e8a415205" providerId="ADAL" clId="{34879EB9-561A-47FD-9D1E-BD204CC930E9}" dt="2022-02-11T13:37:32.853" v="49" actId="478"/>
        <pc:sldMkLst>
          <pc:docMk/>
          <pc:sldMk cId="2436548615" sldId="289"/>
        </pc:sldMkLst>
      </pc:sldChg>
      <pc:sldChg chg="modNotes">
        <pc:chgData name="Evans, Sara" userId="7479810b-4d54-43d4-a533-9b6e8a415205" providerId="ADAL" clId="{34879EB9-561A-47FD-9D1E-BD204CC930E9}" dt="2022-02-11T13:37:34.391" v="50" actId="478"/>
        <pc:sldMkLst>
          <pc:docMk/>
          <pc:sldMk cId="1333600572" sldId="290"/>
        </pc:sldMkLst>
      </pc:sldChg>
      <pc:sldChg chg="modNotes">
        <pc:chgData name="Evans, Sara" userId="7479810b-4d54-43d4-a533-9b6e8a415205" providerId="ADAL" clId="{34879EB9-561A-47FD-9D1E-BD204CC930E9}" dt="2022-02-11T13:37:35.480" v="51" actId="478"/>
        <pc:sldMkLst>
          <pc:docMk/>
          <pc:sldMk cId="4281385448" sldId="291"/>
        </pc:sldMkLst>
      </pc:sldChg>
      <pc:sldChg chg="modNotes">
        <pc:chgData name="Evans, Sara" userId="7479810b-4d54-43d4-a533-9b6e8a415205" providerId="ADAL" clId="{34879EB9-561A-47FD-9D1E-BD204CC930E9}" dt="2022-02-11T13:37:39.796" v="54" actId="478"/>
        <pc:sldMkLst>
          <pc:docMk/>
          <pc:sldMk cId="3386745880" sldId="441"/>
        </pc:sldMkLst>
      </pc:sldChg>
      <pc:sldChg chg="modNotes">
        <pc:chgData name="Evans, Sara" userId="7479810b-4d54-43d4-a533-9b6e8a415205" providerId="ADAL" clId="{34879EB9-561A-47FD-9D1E-BD204CC930E9}" dt="2022-02-11T13:37:44.004" v="58" actId="478"/>
        <pc:sldMkLst>
          <pc:docMk/>
          <pc:sldMk cId="1531141617" sldId="442"/>
        </pc:sldMkLst>
      </pc:sldChg>
      <pc:sldChg chg="modNotes">
        <pc:chgData name="Evans, Sara" userId="7479810b-4d54-43d4-a533-9b6e8a415205" providerId="ADAL" clId="{34879EB9-561A-47FD-9D1E-BD204CC930E9}" dt="2022-02-11T13:37:40.706" v="55" actId="478"/>
        <pc:sldMkLst>
          <pc:docMk/>
          <pc:sldMk cId="2044640915" sldId="444"/>
        </pc:sldMkLst>
      </pc:sldChg>
      <pc:sldChg chg="modNotes">
        <pc:chgData name="Evans, Sara" userId="7479810b-4d54-43d4-a533-9b6e8a415205" providerId="ADAL" clId="{34879EB9-561A-47FD-9D1E-BD204CC930E9}" dt="2022-02-11T13:37:45.166" v="59" actId="478"/>
        <pc:sldMkLst>
          <pc:docMk/>
          <pc:sldMk cId="2543514519" sldId="445"/>
        </pc:sldMkLst>
      </pc:sldChg>
      <pc:sldChg chg="modNotes">
        <pc:chgData name="Evans, Sara" userId="7479810b-4d54-43d4-a533-9b6e8a415205" providerId="ADAL" clId="{34879EB9-561A-47FD-9D1E-BD204CC930E9}" dt="2022-02-11T13:37:41.639" v="56" actId="478"/>
        <pc:sldMkLst>
          <pc:docMk/>
          <pc:sldMk cId="20593567" sldId="447"/>
        </pc:sldMkLst>
      </pc:sldChg>
      <pc:sldChg chg="modNotes">
        <pc:chgData name="Evans, Sara" userId="7479810b-4d54-43d4-a533-9b6e8a415205" providerId="ADAL" clId="{34879EB9-561A-47FD-9D1E-BD204CC930E9}" dt="2022-02-11T13:37:42.726" v="57" actId="478"/>
        <pc:sldMkLst>
          <pc:docMk/>
          <pc:sldMk cId="2124426730" sldId="448"/>
        </pc:sldMkLst>
      </pc:sldChg>
      <pc:sldChg chg="modNotes">
        <pc:chgData name="Evans, Sara" userId="7479810b-4d54-43d4-a533-9b6e8a415205" providerId="ADAL" clId="{34879EB9-561A-47FD-9D1E-BD204CC930E9}" dt="2022-02-11T13:37:46.786" v="60" actId="478"/>
        <pc:sldMkLst>
          <pc:docMk/>
          <pc:sldMk cId="2182132070" sldId="452"/>
        </pc:sldMkLst>
      </pc:sldChg>
      <pc:sldChg chg="modNotes">
        <pc:chgData name="Evans, Sara" userId="7479810b-4d54-43d4-a533-9b6e8a415205" providerId="ADAL" clId="{34879EB9-561A-47FD-9D1E-BD204CC930E9}" dt="2022-02-11T13:37:48.333" v="61" actId="478"/>
        <pc:sldMkLst>
          <pc:docMk/>
          <pc:sldMk cId="840500921" sldId="454"/>
        </pc:sldMkLst>
      </pc:sldChg>
      <pc:sldChg chg="modNotes">
        <pc:chgData name="Evans, Sara" userId="7479810b-4d54-43d4-a533-9b6e8a415205" providerId="ADAL" clId="{34879EB9-561A-47FD-9D1E-BD204CC930E9}" dt="2022-02-11T13:37:49.523" v="62" actId="478"/>
        <pc:sldMkLst>
          <pc:docMk/>
          <pc:sldMk cId="3018144510" sldId="455"/>
        </pc:sldMkLst>
      </pc:sldChg>
      <pc:sldChg chg="modNotes">
        <pc:chgData name="Evans, Sara" userId="7479810b-4d54-43d4-a533-9b6e8a415205" providerId="ADAL" clId="{34879EB9-561A-47FD-9D1E-BD204CC930E9}" dt="2022-02-11T13:37:50.689" v="63" actId="478"/>
        <pc:sldMkLst>
          <pc:docMk/>
          <pc:sldMk cId="3617003353" sldId="460"/>
        </pc:sldMkLst>
      </pc:sldChg>
      <pc:sldChg chg="modNotes">
        <pc:chgData name="Evans, Sara" userId="7479810b-4d54-43d4-a533-9b6e8a415205" providerId="ADAL" clId="{34879EB9-561A-47FD-9D1E-BD204CC930E9}" dt="2022-02-11T13:37:51.701" v="64" actId="478"/>
        <pc:sldMkLst>
          <pc:docMk/>
          <pc:sldMk cId="3696063198" sldId="462"/>
        </pc:sldMkLst>
      </pc:sldChg>
      <pc:sldChg chg="modNotes">
        <pc:chgData name="Evans, Sara" userId="7479810b-4d54-43d4-a533-9b6e8a415205" providerId="ADAL" clId="{34879EB9-561A-47FD-9D1E-BD204CC930E9}" dt="2022-02-11T13:37:52.738" v="65" actId="478"/>
        <pc:sldMkLst>
          <pc:docMk/>
          <pc:sldMk cId="1571181940" sldId="463"/>
        </pc:sldMkLst>
      </pc:sldChg>
      <pc:sldChg chg="modNotes">
        <pc:chgData name="Evans, Sara" userId="7479810b-4d54-43d4-a533-9b6e8a415205" providerId="ADAL" clId="{34879EB9-561A-47FD-9D1E-BD204CC930E9}" dt="2022-02-11T13:37:53.740" v="66" actId="478"/>
        <pc:sldMkLst>
          <pc:docMk/>
          <pc:sldMk cId="1313424519" sldId="464"/>
        </pc:sldMkLst>
      </pc:sldChg>
      <pc:sldChg chg="modNotes">
        <pc:chgData name="Evans, Sara" userId="7479810b-4d54-43d4-a533-9b6e8a415205" providerId="ADAL" clId="{34879EB9-561A-47FD-9D1E-BD204CC930E9}" dt="2022-02-11T13:38:06.161" v="75" actId="478"/>
        <pc:sldMkLst>
          <pc:docMk/>
          <pc:sldMk cId="1261223868" sldId="479"/>
        </pc:sldMkLst>
      </pc:sldChg>
      <pc:sldChg chg="modNotes">
        <pc:chgData name="Evans, Sara" userId="7479810b-4d54-43d4-a533-9b6e8a415205" providerId="ADAL" clId="{34879EB9-561A-47FD-9D1E-BD204CC930E9}" dt="2022-02-11T13:38:20.120" v="86" actId="478"/>
        <pc:sldMkLst>
          <pc:docMk/>
          <pc:sldMk cId="3650797649" sldId="480"/>
        </pc:sldMkLst>
      </pc:sldChg>
      <pc:sldChg chg="modNotes">
        <pc:chgData name="Evans, Sara" userId="7479810b-4d54-43d4-a533-9b6e8a415205" providerId="ADAL" clId="{34879EB9-561A-47FD-9D1E-BD204CC930E9}" dt="2022-02-11T13:38:22.870" v="88" actId="478"/>
        <pc:sldMkLst>
          <pc:docMk/>
          <pc:sldMk cId="1333036839" sldId="481"/>
        </pc:sldMkLst>
      </pc:sldChg>
      <pc:sldChg chg="modNotes">
        <pc:chgData name="Evans, Sara" userId="7479810b-4d54-43d4-a533-9b6e8a415205" providerId="ADAL" clId="{34879EB9-561A-47FD-9D1E-BD204CC930E9}" dt="2022-02-11T13:38:10.085" v="79" actId="478"/>
        <pc:sldMkLst>
          <pc:docMk/>
          <pc:sldMk cId="2893313349" sldId="512"/>
        </pc:sldMkLst>
      </pc:sldChg>
      <pc:sldChg chg="modNotes">
        <pc:chgData name="Evans, Sara" userId="7479810b-4d54-43d4-a533-9b6e8a415205" providerId="ADAL" clId="{34879EB9-561A-47FD-9D1E-BD204CC930E9}" dt="2022-02-11T13:36:39.538" v="5" actId="478"/>
        <pc:sldMkLst>
          <pc:docMk/>
          <pc:sldMk cId="278674253" sldId="513"/>
        </pc:sldMkLst>
      </pc:sldChg>
      <pc:sldChg chg="modNotes">
        <pc:chgData name="Evans, Sara" userId="7479810b-4d54-43d4-a533-9b6e8a415205" providerId="ADAL" clId="{34879EB9-561A-47FD-9D1E-BD204CC930E9}" dt="2022-02-11T13:37:56.091" v="68" actId="478"/>
        <pc:sldMkLst>
          <pc:docMk/>
          <pc:sldMk cId="3137100926" sldId="515"/>
        </pc:sldMkLst>
      </pc:sldChg>
      <pc:sldChg chg="modNotes">
        <pc:chgData name="Evans, Sara" userId="7479810b-4d54-43d4-a533-9b6e8a415205" providerId="ADAL" clId="{34879EB9-561A-47FD-9D1E-BD204CC930E9}" dt="2022-02-11T13:38:27.283" v="92" actId="478"/>
        <pc:sldMkLst>
          <pc:docMk/>
          <pc:sldMk cId="1293220587" sldId="524"/>
        </pc:sldMkLst>
      </pc:sldChg>
      <pc:sldChg chg="modNotes">
        <pc:chgData name="Evans, Sara" userId="7479810b-4d54-43d4-a533-9b6e8a415205" providerId="ADAL" clId="{34879EB9-561A-47FD-9D1E-BD204CC930E9}" dt="2022-02-11T13:36:56.851" v="17" actId="478"/>
        <pc:sldMkLst>
          <pc:docMk/>
          <pc:sldMk cId="2328567920" sldId="536"/>
        </pc:sldMkLst>
      </pc:sldChg>
      <pc:sldChg chg="modNotes">
        <pc:chgData name="Evans, Sara" userId="7479810b-4d54-43d4-a533-9b6e8a415205" providerId="ADAL" clId="{34879EB9-561A-47FD-9D1E-BD204CC930E9}" dt="2022-02-11T13:38:11.130" v="80" actId="478"/>
        <pc:sldMkLst>
          <pc:docMk/>
          <pc:sldMk cId="2222398378" sldId="551"/>
        </pc:sldMkLst>
      </pc:sldChg>
      <pc:sldChg chg="modNotes">
        <pc:chgData name="Evans, Sara" userId="7479810b-4d54-43d4-a533-9b6e8a415205" providerId="ADAL" clId="{34879EB9-561A-47FD-9D1E-BD204CC930E9}" dt="2022-02-11T13:36:41.370" v="6" actId="478"/>
        <pc:sldMkLst>
          <pc:docMk/>
          <pc:sldMk cId="3452369329" sldId="553"/>
        </pc:sldMkLst>
      </pc:sldChg>
      <pc:sldChg chg="modNotes">
        <pc:chgData name="Evans, Sara" userId="7479810b-4d54-43d4-a533-9b6e8a415205" providerId="ADAL" clId="{34879EB9-561A-47FD-9D1E-BD204CC930E9}" dt="2022-02-11T13:36:49.050" v="11" actId="478"/>
        <pc:sldMkLst>
          <pc:docMk/>
          <pc:sldMk cId="2853916848" sldId="557"/>
        </pc:sldMkLst>
      </pc:sldChg>
      <pc:sldChg chg="modNotes">
        <pc:chgData name="Evans, Sara" userId="7479810b-4d54-43d4-a533-9b6e8a415205" providerId="ADAL" clId="{34879EB9-561A-47FD-9D1E-BD204CC930E9}" dt="2022-02-11T13:38:21.842" v="87" actId="478"/>
        <pc:sldMkLst>
          <pc:docMk/>
          <pc:sldMk cId="2334577356" sldId="559"/>
        </pc:sldMkLst>
      </pc:sldChg>
      <pc:sldChg chg="modNotes">
        <pc:chgData name="Evans, Sara" userId="7479810b-4d54-43d4-a533-9b6e8a415205" providerId="ADAL" clId="{34879EB9-561A-47FD-9D1E-BD204CC930E9}" dt="2022-02-11T13:36:37.393" v="4" actId="478"/>
        <pc:sldMkLst>
          <pc:docMk/>
          <pc:sldMk cId="2413056064" sldId="561"/>
        </pc:sldMkLst>
      </pc:sldChg>
      <pc:sldChg chg="modNotes">
        <pc:chgData name="Evans, Sara" userId="7479810b-4d54-43d4-a533-9b6e8a415205" providerId="ADAL" clId="{34879EB9-561A-47FD-9D1E-BD204CC930E9}" dt="2022-02-11T13:36:43.376" v="7" actId="478"/>
        <pc:sldMkLst>
          <pc:docMk/>
          <pc:sldMk cId="4161099141" sldId="578"/>
        </pc:sldMkLst>
      </pc:sldChg>
      <pc:sldChg chg="modNotes">
        <pc:chgData name="Evans, Sara" userId="7479810b-4d54-43d4-a533-9b6e8a415205" providerId="ADAL" clId="{34879EB9-561A-47FD-9D1E-BD204CC930E9}" dt="2022-02-11T13:36:45.085" v="8" actId="478"/>
        <pc:sldMkLst>
          <pc:docMk/>
          <pc:sldMk cId="3034924580" sldId="579"/>
        </pc:sldMkLst>
      </pc:sldChg>
      <pc:sldChg chg="modNotes">
        <pc:chgData name="Evans, Sara" userId="7479810b-4d54-43d4-a533-9b6e8a415205" providerId="ADAL" clId="{34879EB9-561A-47FD-9D1E-BD204CC930E9}" dt="2022-02-11T13:36:47.900" v="10" actId="478"/>
        <pc:sldMkLst>
          <pc:docMk/>
          <pc:sldMk cId="3077689569" sldId="580"/>
        </pc:sldMkLst>
      </pc:sldChg>
      <pc:sldChg chg="modNotes">
        <pc:chgData name="Evans, Sara" userId="7479810b-4d54-43d4-a533-9b6e8a415205" providerId="ADAL" clId="{34879EB9-561A-47FD-9D1E-BD204CC930E9}" dt="2022-02-11T13:36:51.696" v="13" actId="478"/>
        <pc:sldMkLst>
          <pc:docMk/>
          <pc:sldMk cId="589073359" sldId="583"/>
        </pc:sldMkLst>
      </pc:sldChg>
      <pc:sldChg chg="modNotes">
        <pc:chgData name="Evans, Sara" userId="7479810b-4d54-43d4-a533-9b6e8a415205" providerId="ADAL" clId="{34879EB9-561A-47FD-9D1E-BD204CC930E9}" dt="2022-02-11T13:36:52.928" v="14" actId="478"/>
        <pc:sldMkLst>
          <pc:docMk/>
          <pc:sldMk cId="3517669433" sldId="584"/>
        </pc:sldMkLst>
      </pc:sldChg>
      <pc:sldChg chg="modNotes">
        <pc:chgData name="Evans, Sara" userId="7479810b-4d54-43d4-a533-9b6e8a415205" providerId="ADAL" clId="{34879EB9-561A-47FD-9D1E-BD204CC930E9}" dt="2022-02-11T13:36:54.456" v="15" actId="478"/>
        <pc:sldMkLst>
          <pc:docMk/>
          <pc:sldMk cId="2203674650" sldId="585"/>
        </pc:sldMkLst>
      </pc:sldChg>
      <pc:sldChg chg="modNotes">
        <pc:chgData name="Evans, Sara" userId="7479810b-4d54-43d4-a533-9b6e8a415205" providerId="ADAL" clId="{34879EB9-561A-47FD-9D1E-BD204CC930E9}" dt="2022-02-11T13:36:55.636" v="16" actId="478"/>
        <pc:sldMkLst>
          <pc:docMk/>
          <pc:sldMk cId="2476702934" sldId="586"/>
        </pc:sldMkLst>
      </pc:sldChg>
      <pc:sldChg chg="modNotes">
        <pc:chgData name="Evans, Sara" userId="7479810b-4d54-43d4-a533-9b6e8a415205" providerId="ADAL" clId="{34879EB9-561A-47FD-9D1E-BD204CC930E9}" dt="2022-02-11T13:38:08.995" v="78" actId="478"/>
        <pc:sldMkLst>
          <pc:docMk/>
          <pc:sldMk cId="1012634821" sldId="594"/>
        </pc:sldMkLst>
      </pc:sldChg>
      <pc:sldChg chg="modNotes">
        <pc:chgData name="Evans, Sara" userId="7479810b-4d54-43d4-a533-9b6e8a415205" providerId="ADAL" clId="{34879EB9-561A-47FD-9D1E-BD204CC930E9}" dt="2022-02-11T13:36:57.964" v="18" actId="478"/>
        <pc:sldMkLst>
          <pc:docMk/>
          <pc:sldMk cId="1433487588" sldId="595"/>
        </pc:sldMkLst>
      </pc:sldChg>
      <pc:sldChg chg="modNotes">
        <pc:chgData name="Evans, Sara" userId="7479810b-4d54-43d4-a533-9b6e8a415205" providerId="ADAL" clId="{34879EB9-561A-47FD-9D1E-BD204CC930E9}" dt="2022-02-11T13:38:03.742" v="73" actId="478"/>
        <pc:sldMkLst>
          <pc:docMk/>
          <pc:sldMk cId="2051985708" sldId="597"/>
        </pc:sldMkLst>
      </pc:sldChg>
      <pc:sldChg chg="modNotes">
        <pc:chgData name="Evans, Sara" userId="7479810b-4d54-43d4-a533-9b6e8a415205" providerId="ADAL" clId="{34879EB9-561A-47FD-9D1E-BD204CC930E9}" dt="2022-02-11T13:38:05.063" v="74" actId="478"/>
        <pc:sldMkLst>
          <pc:docMk/>
          <pc:sldMk cId="1885559514" sldId="598"/>
        </pc:sldMkLst>
      </pc:sldChg>
      <pc:sldChg chg="modNotes">
        <pc:chgData name="Evans, Sara" userId="7479810b-4d54-43d4-a533-9b6e8a415205" providerId="ADAL" clId="{34879EB9-561A-47FD-9D1E-BD204CC930E9}" dt="2022-02-11T13:38:07.102" v="76" actId="478"/>
        <pc:sldMkLst>
          <pc:docMk/>
          <pc:sldMk cId="3363388092" sldId="599"/>
        </pc:sldMkLst>
      </pc:sldChg>
      <pc:sldChg chg="modNotes">
        <pc:chgData name="Evans, Sara" userId="7479810b-4d54-43d4-a533-9b6e8a415205" providerId="ADAL" clId="{34879EB9-561A-47FD-9D1E-BD204CC930E9}" dt="2022-02-11T13:38:16.216" v="83" actId="478"/>
        <pc:sldMkLst>
          <pc:docMk/>
          <pc:sldMk cId="2995089820" sldId="600"/>
        </pc:sldMkLst>
      </pc:sldChg>
      <pc:sldChg chg="modNotes">
        <pc:chgData name="Evans, Sara" userId="7479810b-4d54-43d4-a533-9b6e8a415205" providerId="ADAL" clId="{34879EB9-561A-47FD-9D1E-BD204CC930E9}" dt="2022-02-11T13:38:24.835" v="90" actId="478"/>
        <pc:sldMkLst>
          <pc:docMk/>
          <pc:sldMk cId="2955066650" sldId="601"/>
        </pc:sldMkLst>
      </pc:sldChg>
      <pc:sldChg chg="modNotes">
        <pc:chgData name="Evans, Sara" userId="7479810b-4d54-43d4-a533-9b6e8a415205" providerId="ADAL" clId="{34879EB9-561A-47FD-9D1E-BD204CC930E9}" dt="2022-02-11T13:38:08.011" v="77" actId="478"/>
        <pc:sldMkLst>
          <pc:docMk/>
          <pc:sldMk cId="759237079" sldId="603"/>
        </pc:sldMkLst>
      </pc:sldChg>
      <pc:sldChg chg="modNotes">
        <pc:chgData name="Evans, Sara" userId="7479810b-4d54-43d4-a533-9b6e8a415205" providerId="ADAL" clId="{34879EB9-561A-47FD-9D1E-BD204CC930E9}" dt="2022-02-11T13:38:18.887" v="85" actId="478"/>
        <pc:sldMkLst>
          <pc:docMk/>
          <pc:sldMk cId="1537235134" sldId="604"/>
        </pc:sldMkLst>
      </pc:sldChg>
      <pc:sldChg chg="modNotes">
        <pc:chgData name="Evans, Sara" userId="7479810b-4d54-43d4-a533-9b6e8a415205" providerId="ADAL" clId="{34879EB9-561A-47FD-9D1E-BD204CC930E9}" dt="2022-02-11T13:38:12.051" v="81" actId="478"/>
        <pc:sldMkLst>
          <pc:docMk/>
          <pc:sldMk cId="1975786841" sldId="605"/>
        </pc:sldMkLst>
      </pc:sldChg>
      <pc:sldChg chg="modNotes">
        <pc:chgData name="Evans, Sara" userId="7479810b-4d54-43d4-a533-9b6e8a415205" providerId="ADAL" clId="{34879EB9-561A-47FD-9D1E-BD204CC930E9}" dt="2022-02-11T13:36:50.187" v="12" actId="478"/>
        <pc:sldMkLst>
          <pc:docMk/>
          <pc:sldMk cId="1530566562" sldId="606"/>
        </pc:sldMkLst>
      </pc:sldChg>
      <pc:sldChg chg="modNotes">
        <pc:chgData name="Evans, Sara" userId="7479810b-4d54-43d4-a533-9b6e8a415205" providerId="ADAL" clId="{34879EB9-561A-47FD-9D1E-BD204CC930E9}" dt="2022-02-11T13:38:14.152" v="82" actId="478"/>
        <pc:sldMkLst>
          <pc:docMk/>
          <pc:sldMk cId="409011254" sldId="607"/>
        </pc:sldMkLst>
      </pc:sldChg>
      <pc:sldChg chg="modSp mod modNotes">
        <pc:chgData name="Evans, Sara" userId="7479810b-4d54-43d4-a533-9b6e8a415205" providerId="ADAL" clId="{34879EB9-561A-47FD-9D1E-BD204CC930E9}" dt="2022-02-11T13:41:20.363" v="102" actId="20577"/>
        <pc:sldMkLst>
          <pc:docMk/>
          <pc:sldMk cId="417972951" sldId="609"/>
        </pc:sldMkLst>
        <pc:spChg chg="mod">
          <ac:chgData name="Evans, Sara" userId="7479810b-4d54-43d4-a533-9b6e8a415205" providerId="ADAL" clId="{34879EB9-561A-47FD-9D1E-BD204CC930E9}" dt="2022-02-11T13:41:20.363" v="102" actId="20577"/>
          <ac:spMkLst>
            <pc:docMk/>
            <pc:sldMk cId="417972951" sldId="609"/>
            <ac:spMk id="4" creationId="{00000000-0000-0000-0000-000000000000}"/>
          </ac:spMkLst>
        </pc:spChg>
      </pc:sldChg>
      <pc:sldChg chg="modNotes">
        <pc:chgData name="Evans, Sara" userId="7479810b-4d54-43d4-a533-9b6e8a415205" providerId="ADAL" clId="{34879EB9-561A-47FD-9D1E-BD204CC930E9}" dt="2022-02-11T13:37:00.180" v="20" actId="478"/>
        <pc:sldMkLst>
          <pc:docMk/>
          <pc:sldMk cId="1298019978" sldId="612"/>
        </pc:sldMkLst>
      </pc:sldChg>
      <pc:sldChg chg="modNotes">
        <pc:chgData name="Evans, Sara" userId="7479810b-4d54-43d4-a533-9b6e8a415205" providerId="ADAL" clId="{34879EB9-561A-47FD-9D1E-BD204CC930E9}" dt="2022-02-11T13:37:01.147" v="21" actId="478"/>
        <pc:sldMkLst>
          <pc:docMk/>
          <pc:sldMk cId="1966941007" sldId="613"/>
        </pc:sldMkLst>
      </pc:sldChg>
      <pc:sldChg chg="modNotes">
        <pc:chgData name="Evans, Sara" userId="7479810b-4d54-43d4-a533-9b6e8a415205" providerId="ADAL" clId="{34879EB9-561A-47FD-9D1E-BD204CC930E9}" dt="2022-02-11T13:37:02.540" v="22" actId="478"/>
        <pc:sldMkLst>
          <pc:docMk/>
          <pc:sldMk cId="2309524380" sldId="614"/>
        </pc:sldMkLst>
      </pc:sldChg>
      <pc:sldChg chg="modNotes">
        <pc:chgData name="Evans, Sara" userId="7479810b-4d54-43d4-a533-9b6e8a415205" providerId="ADAL" clId="{34879EB9-561A-47FD-9D1E-BD204CC930E9}" dt="2022-02-11T13:37:05.188" v="25" actId="478"/>
        <pc:sldMkLst>
          <pc:docMk/>
          <pc:sldMk cId="1843326914" sldId="615"/>
        </pc:sldMkLst>
      </pc:sldChg>
      <pc:sldChg chg="modNotes">
        <pc:chgData name="Evans, Sara" userId="7479810b-4d54-43d4-a533-9b6e8a415205" providerId="ADAL" clId="{34879EB9-561A-47FD-9D1E-BD204CC930E9}" dt="2022-02-11T13:37:05.976" v="26" actId="478"/>
        <pc:sldMkLst>
          <pc:docMk/>
          <pc:sldMk cId="1805219228" sldId="616"/>
        </pc:sldMkLst>
      </pc:sldChg>
      <pc:sldChg chg="modNotes">
        <pc:chgData name="Evans, Sara" userId="7479810b-4d54-43d4-a533-9b6e8a415205" providerId="ADAL" clId="{34879EB9-561A-47FD-9D1E-BD204CC930E9}" dt="2022-02-11T13:37:03.513" v="23" actId="478"/>
        <pc:sldMkLst>
          <pc:docMk/>
          <pc:sldMk cId="380452724" sldId="617"/>
        </pc:sldMkLst>
      </pc:sldChg>
      <pc:sldChg chg="modNotes">
        <pc:chgData name="Evans, Sara" userId="7479810b-4d54-43d4-a533-9b6e8a415205" providerId="ADAL" clId="{34879EB9-561A-47FD-9D1E-BD204CC930E9}" dt="2022-02-11T13:37:08.106" v="29" actId="478"/>
        <pc:sldMkLst>
          <pc:docMk/>
          <pc:sldMk cId="2284313415" sldId="618"/>
        </pc:sldMkLst>
      </pc:sldChg>
      <pc:sldChg chg="modNotes">
        <pc:chgData name="Evans, Sara" userId="7479810b-4d54-43d4-a533-9b6e8a415205" providerId="ADAL" clId="{34879EB9-561A-47FD-9D1E-BD204CC930E9}" dt="2022-02-11T13:37:07.317" v="28" actId="478"/>
        <pc:sldMkLst>
          <pc:docMk/>
          <pc:sldMk cId="2309001841" sldId="619"/>
        </pc:sldMkLst>
      </pc:sldChg>
      <pc:sldChg chg="modNotes">
        <pc:chgData name="Evans, Sara" userId="7479810b-4d54-43d4-a533-9b6e8a415205" providerId="ADAL" clId="{34879EB9-561A-47FD-9D1E-BD204CC930E9}" dt="2022-02-11T13:37:06.625" v="27" actId="478"/>
        <pc:sldMkLst>
          <pc:docMk/>
          <pc:sldMk cId="2576909319" sldId="620"/>
        </pc:sldMkLst>
      </pc:sldChg>
      <pc:sldChg chg="modNotes">
        <pc:chgData name="Evans, Sara" userId="7479810b-4d54-43d4-a533-9b6e8a415205" providerId="ADAL" clId="{34879EB9-561A-47FD-9D1E-BD204CC930E9}" dt="2022-02-11T13:37:22.363" v="43" actId="478"/>
        <pc:sldMkLst>
          <pc:docMk/>
          <pc:sldMk cId="752297665" sldId="624"/>
        </pc:sldMkLst>
      </pc:sldChg>
      <pc:sldChg chg="modNotes">
        <pc:chgData name="Evans, Sara" userId="7479810b-4d54-43d4-a533-9b6e8a415205" providerId="ADAL" clId="{34879EB9-561A-47FD-9D1E-BD204CC930E9}" dt="2022-02-11T13:37:15.360" v="39" actId="478"/>
        <pc:sldMkLst>
          <pc:docMk/>
          <pc:sldMk cId="2084630557" sldId="625"/>
        </pc:sldMkLst>
      </pc:sldChg>
      <pc:sldChg chg="modNotes">
        <pc:chgData name="Evans, Sara" userId="7479810b-4d54-43d4-a533-9b6e8a415205" providerId="ADAL" clId="{34879EB9-561A-47FD-9D1E-BD204CC930E9}" dt="2022-02-11T13:37:14.757" v="38" actId="478"/>
        <pc:sldMkLst>
          <pc:docMk/>
          <pc:sldMk cId="1800757858" sldId="626"/>
        </pc:sldMkLst>
      </pc:sldChg>
      <pc:sldChg chg="modNotes">
        <pc:chgData name="Evans, Sara" userId="7479810b-4d54-43d4-a533-9b6e8a415205" providerId="ADAL" clId="{34879EB9-561A-47FD-9D1E-BD204CC930E9}" dt="2022-02-11T13:37:08.799" v="30" actId="478"/>
        <pc:sldMkLst>
          <pc:docMk/>
          <pc:sldMk cId="384544534" sldId="627"/>
        </pc:sldMkLst>
      </pc:sldChg>
      <pc:sldChg chg="modNotes">
        <pc:chgData name="Evans, Sara" userId="7479810b-4d54-43d4-a533-9b6e8a415205" providerId="ADAL" clId="{34879EB9-561A-47FD-9D1E-BD204CC930E9}" dt="2022-02-11T13:37:13.414" v="36" actId="478"/>
        <pc:sldMkLst>
          <pc:docMk/>
          <pc:sldMk cId="1341439683" sldId="628"/>
        </pc:sldMkLst>
      </pc:sldChg>
      <pc:sldChg chg="modNotes">
        <pc:chgData name="Evans, Sara" userId="7479810b-4d54-43d4-a533-9b6e8a415205" providerId="ADAL" clId="{34879EB9-561A-47FD-9D1E-BD204CC930E9}" dt="2022-02-11T13:37:12.730" v="35" actId="478"/>
        <pc:sldMkLst>
          <pc:docMk/>
          <pc:sldMk cId="4095578883" sldId="629"/>
        </pc:sldMkLst>
      </pc:sldChg>
      <pc:sldChg chg="modNotes">
        <pc:chgData name="Evans, Sara" userId="7479810b-4d54-43d4-a533-9b6e8a415205" providerId="ADAL" clId="{34879EB9-561A-47FD-9D1E-BD204CC930E9}" dt="2022-02-11T13:37:11.976" v="34" actId="478"/>
        <pc:sldMkLst>
          <pc:docMk/>
          <pc:sldMk cId="1316928816" sldId="630"/>
        </pc:sldMkLst>
      </pc:sldChg>
      <pc:sldChg chg="modNotes">
        <pc:chgData name="Evans, Sara" userId="7479810b-4d54-43d4-a533-9b6e8a415205" providerId="ADAL" clId="{34879EB9-561A-47FD-9D1E-BD204CC930E9}" dt="2022-02-11T13:37:11.286" v="33" actId="478"/>
        <pc:sldMkLst>
          <pc:docMk/>
          <pc:sldMk cId="3104805245" sldId="631"/>
        </pc:sldMkLst>
      </pc:sldChg>
      <pc:sldChg chg="modNotes">
        <pc:chgData name="Evans, Sara" userId="7479810b-4d54-43d4-a533-9b6e8a415205" providerId="ADAL" clId="{34879EB9-561A-47FD-9D1E-BD204CC930E9}" dt="2022-02-11T13:37:10.445" v="32" actId="478"/>
        <pc:sldMkLst>
          <pc:docMk/>
          <pc:sldMk cId="615552687" sldId="632"/>
        </pc:sldMkLst>
      </pc:sldChg>
      <pc:sldChg chg="modNotes">
        <pc:chgData name="Evans, Sara" userId="7479810b-4d54-43d4-a533-9b6e8a415205" providerId="ADAL" clId="{34879EB9-561A-47FD-9D1E-BD204CC930E9}" dt="2022-02-11T13:37:04.392" v="24" actId="478"/>
        <pc:sldMkLst>
          <pc:docMk/>
          <pc:sldMk cId="1368393854" sldId="633"/>
        </pc:sldMkLst>
      </pc:sldChg>
      <pc:sldChg chg="modSp mod modNotes">
        <pc:chgData name="Evans, Sara" userId="7479810b-4d54-43d4-a533-9b6e8a415205" providerId="ADAL" clId="{34879EB9-561A-47FD-9D1E-BD204CC930E9}" dt="2022-02-11T13:41:09.716" v="98" actId="6549"/>
        <pc:sldMkLst>
          <pc:docMk/>
          <pc:sldMk cId="1381784215" sldId="639"/>
        </pc:sldMkLst>
        <pc:spChg chg="mod">
          <ac:chgData name="Evans, Sara" userId="7479810b-4d54-43d4-a533-9b6e8a415205" providerId="ADAL" clId="{34879EB9-561A-47FD-9D1E-BD204CC930E9}" dt="2022-02-11T13:41:09.716" v="98" actId="6549"/>
          <ac:spMkLst>
            <pc:docMk/>
            <pc:sldMk cId="1381784215" sldId="639"/>
            <ac:spMk id="4" creationId="{00000000-0000-0000-0000-000000000000}"/>
          </ac:spMkLst>
        </pc:spChg>
      </pc:sldChg>
      <pc:sldChg chg="modNotes">
        <pc:chgData name="Evans, Sara" userId="7479810b-4d54-43d4-a533-9b6e8a415205" providerId="ADAL" clId="{34879EB9-561A-47FD-9D1E-BD204CC930E9}" dt="2022-02-11T13:37:38.686" v="53" actId="478"/>
        <pc:sldMkLst>
          <pc:docMk/>
          <pc:sldMk cId="549741628" sldId="640"/>
        </pc:sldMkLst>
      </pc:sldChg>
      <pc:sldChg chg="modNotes">
        <pc:chgData name="Evans, Sara" userId="7479810b-4d54-43d4-a533-9b6e8a415205" providerId="ADAL" clId="{34879EB9-561A-47FD-9D1E-BD204CC930E9}" dt="2022-02-11T13:38:01.743" v="72" actId="478"/>
        <pc:sldMkLst>
          <pc:docMk/>
          <pc:sldMk cId="2709726808" sldId="643"/>
        </pc:sldMkLst>
      </pc:sldChg>
      <pc:sldChg chg="modNotes">
        <pc:chgData name="Evans, Sara" userId="7479810b-4d54-43d4-a533-9b6e8a415205" providerId="ADAL" clId="{34879EB9-561A-47FD-9D1E-BD204CC930E9}" dt="2022-02-11T13:36:35.360" v="3" actId="478"/>
        <pc:sldMkLst>
          <pc:docMk/>
          <pc:sldMk cId="1818461051" sldId="644"/>
        </pc:sldMkLst>
      </pc:sldChg>
      <pc:sldChg chg="modNotes">
        <pc:chgData name="Evans, Sara" userId="7479810b-4d54-43d4-a533-9b6e8a415205" providerId="ADAL" clId="{34879EB9-561A-47FD-9D1E-BD204CC930E9}" dt="2022-02-11T13:37:57.989" v="69" actId="478"/>
        <pc:sldMkLst>
          <pc:docMk/>
          <pc:sldMk cId="503734149" sldId="645"/>
        </pc:sldMkLst>
      </pc:sldChg>
      <pc:sldChg chg="modNotes">
        <pc:chgData name="Evans, Sara" userId="7479810b-4d54-43d4-a533-9b6e8a415205" providerId="ADAL" clId="{34879EB9-561A-47FD-9D1E-BD204CC930E9}" dt="2022-02-11T13:37:59.124" v="70" actId="478"/>
        <pc:sldMkLst>
          <pc:docMk/>
          <pc:sldMk cId="2077260084" sldId="646"/>
        </pc:sldMkLst>
      </pc:sldChg>
      <pc:sldChg chg="modNotes">
        <pc:chgData name="Evans, Sara" userId="7479810b-4d54-43d4-a533-9b6e8a415205" providerId="ADAL" clId="{34879EB9-561A-47FD-9D1E-BD204CC930E9}" dt="2022-02-11T13:38:00.464" v="71" actId="478"/>
        <pc:sldMkLst>
          <pc:docMk/>
          <pc:sldMk cId="840561481" sldId="647"/>
        </pc:sldMkLst>
      </pc:sldChg>
      <pc:sldChg chg="modNotes">
        <pc:chgData name="Evans, Sara" userId="7479810b-4d54-43d4-a533-9b6e8a415205" providerId="ADAL" clId="{34879EB9-561A-47FD-9D1E-BD204CC930E9}" dt="2022-02-11T13:38:23.887" v="89" actId="478"/>
        <pc:sldMkLst>
          <pc:docMk/>
          <pc:sldMk cId="2217369404" sldId="648"/>
        </pc:sldMkLst>
      </pc:sldChg>
      <pc:sldChg chg="modNotes">
        <pc:chgData name="Evans, Sara" userId="7479810b-4d54-43d4-a533-9b6e8a415205" providerId="ADAL" clId="{34879EB9-561A-47FD-9D1E-BD204CC930E9}" dt="2022-02-11T13:36:59.014" v="19" actId="478"/>
        <pc:sldMkLst>
          <pc:docMk/>
          <pc:sldMk cId="3782159927" sldId="649"/>
        </pc:sldMkLst>
      </pc:sldChg>
      <pc:sldChg chg="modNotes">
        <pc:chgData name="Evans, Sara" userId="7479810b-4d54-43d4-a533-9b6e8a415205" providerId="ADAL" clId="{34879EB9-561A-47FD-9D1E-BD204CC930E9}" dt="2022-02-11T13:38:25.983" v="91" actId="478"/>
        <pc:sldMkLst>
          <pc:docMk/>
          <pc:sldMk cId="1232263760" sldId="650"/>
        </pc:sldMkLst>
      </pc:sldChg>
      <pc:sldChg chg="modNotes">
        <pc:chgData name="Evans, Sara" userId="7479810b-4d54-43d4-a533-9b6e8a415205" providerId="ADAL" clId="{34879EB9-561A-47FD-9D1E-BD204CC930E9}" dt="2022-02-11T13:36:32.670" v="1" actId="478"/>
        <pc:sldMkLst>
          <pc:docMk/>
          <pc:sldMk cId="3429928823" sldId="652"/>
        </pc:sldMkLst>
      </pc:sldChg>
      <pc:sldChg chg="modNotes">
        <pc:chgData name="Evans, Sara" userId="7479810b-4d54-43d4-a533-9b6e8a415205" providerId="ADAL" clId="{34879EB9-561A-47FD-9D1E-BD204CC930E9}" dt="2022-02-11T13:36:46.430" v="9" actId="478"/>
        <pc:sldMkLst>
          <pc:docMk/>
          <pc:sldMk cId="3661790470" sldId="6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AB64709F-7B92-4904-980E-C27FFADFC1BF}" type="datetimeFigureOut">
              <a:rPr lang="en-GB" smtClean="0"/>
              <a:pPr/>
              <a:t>11/02/2022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24E7319E-213C-4920-A16F-A5F14520856B}" type="slidenum">
              <a:rPr lang="en-GB" smtClean="0"/>
              <a:pPr/>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1</a:t>
            </a:fld>
            <a:endParaRPr lang="en-GB"/>
          </a:p>
        </p:txBody>
      </p:sp>
      <p:sp>
        <p:nvSpPr>
          <p:cNvPr id="6" name="Notes Placeholder 5">
            <a:extLst>
              <a:ext uri="{FF2B5EF4-FFF2-40B4-BE49-F238E27FC236}">
                <a16:creationId xmlns:a16="http://schemas.microsoft.com/office/drawing/2014/main" id="{759FA60A-A2BD-4EA3-A1FF-E78C64E07607}"/>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10</a:t>
            </a:fld>
            <a:endParaRPr lang="en-GB"/>
          </a:p>
        </p:txBody>
      </p:sp>
      <p:sp>
        <p:nvSpPr>
          <p:cNvPr id="6" name="Notes Placeholder 5">
            <a:extLst>
              <a:ext uri="{FF2B5EF4-FFF2-40B4-BE49-F238E27FC236}">
                <a16:creationId xmlns:a16="http://schemas.microsoft.com/office/drawing/2014/main" id="{A200BB08-A4F3-41A4-9B2F-3C06E875723F}"/>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434245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
        <p:nvSpPr>
          <p:cNvPr id="6" name="Notes Placeholder 5">
            <a:extLst>
              <a:ext uri="{FF2B5EF4-FFF2-40B4-BE49-F238E27FC236}">
                <a16:creationId xmlns:a16="http://schemas.microsoft.com/office/drawing/2014/main" id="{9E38F0BF-F69E-40B6-90B0-4000D9420BD7}"/>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525124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12</a:t>
            </a:fld>
            <a:endParaRPr lang="en-GB"/>
          </a:p>
        </p:txBody>
      </p:sp>
      <p:sp>
        <p:nvSpPr>
          <p:cNvPr id="6" name="Notes Placeholder 5">
            <a:extLst>
              <a:ext uri="{FF2B5EF4-FFF2-40B4-BE49-F238E27FC236}">
                <a16:creationId xmlns:a16="http://schemas.microsoft.com/office/drawing/2014/main" id="{BFAA6977-F2BF-4E85-9273-ED8D09D9485A}"/>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957531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13</a:t>
            </a:fld>
            <a:endParaRPr lang="en-GB"/>
          </a:p>
        </p:txBody>
      </p:sp>
      <p:sp>
        <p:nvSpPr>
          <p:cNvPr id="6" name="Notes Placeholder 5">
            <a:extLst>
              <a:ext uri="{FF2B5EF4-FFF2-40B4-BE49-F238E27FC236}">
                <a16:creationId xmlns:a16="http://schemas.microsoft.com/office/drawing/2014/main" id="{019177E1-1FFB-4A52-A033-2F53AF233369}"/>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090851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14</a:t>
            </a:fld>
            <a:endParaRPr lang="en-GB"/>
          </a:p>
        </p:txBody>
      </p:sp>
      <p:sp>
        <p:nvSpPr>
          <p:cNvPr id="6" name="Notes Placeholder 5">
            <a:extLst>
              <a:ext uri="{FF2B5EF4-FFF2-40B4-BE49-F238E27FC236}">
                <a16:creationId xmlns:a16="http://schemas.microsoft.com/office/drawing/2014/main" id="{C6C276A4-FFDD-412E-94C8-C28AAEFF9D1A}"/>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744448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15</a:t>
            </a:fld>
            <a:endParaRPr lang="en-GB"/>
          </a:p>
        </p:txBody>
      </p:sp>
      <p:sp>
        <p:nvSpPr>
          <p:cNvPr id="6" name="Notes Placeholder 5">
            <a:extLst>
              <a:ext uri="{FF2B5EF4-FFF2-40B4-BE49-F238E27FC236}">
                <a16:creationId xmlns:a16="http://schemas.microsoft.com/office/drawing/2014/main" id="{2CF6F79E-8FC1-4FE6-9464-C5E631A85872}"/>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
        <p:nvSpPr>
          <p:cNvPr id="6" name="Notes Placeholder 5">
            <a:extLst>
              <a:ext uri="{FF2B5EF4-FFF2-40B4-BE49-F238E27FC236}">
                <a16:creationId xmlns:a16="http://schemas.microsoft.com/office/drawing/2014/main" id="{C5F3CAD9-4D71-411B-8B72-21F2000282A8}"/>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212090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17</a:t>
            </a:fld>
            <a:endParaRPr lang="en-GB"/>
          </a:p>
        </p:txBody>
      </p:sp>
      <p:sp>
        <p:nvSpPr>
          <p:cNvPr id="6" name="Notes Placeholder 5">
            <a:extLst>
              <a:ext uri="{FF2B5EF4-FFF2-40B4-BE49-F238E27FC236}">
                <a16:creationId xmlns:a16="http://schemas.microsoft.com/office/drawing/2014/main" id="{CF53F3C4-79CA-472B-98F7-A36677684191}"/>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482370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18</a:t>
            </a:fld>
            <a:endParaRPr lang="en-GB"/>
          </a:p>
        </p:txBody>
      </p:sp>
      <p:sp>
        <p:nvSpPr>
          <p:cNvPr id="6" name="Notes Placeholder 5">
            <a:extLst>
              <a:ext uri="{FF2B5EF4-FFF2-40B4-BE49-F238E27FC236}">
                <a16:creationId xmlns:a16="http://schemas.microsoft.com/office/drawing/2014/main" id="{44B36A66-4E1D-48A5-88E5-B8378344163F}"/>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116779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19</a:t>
            </a:fld>
            <a:endParaRPr lang="en-GB"/>
          </a:p>
        </p:txBody>
      </p:sp>
      <p:sp>
        <p:nvSpPr>
          <p:cNvPr id="6" name="Notes Placeholder 5">
            <a:extLst>
              <a:ext uri="{FF2B5EF4-FFF2-40B4-BE49-F238E27FC236}">
                <a16:creationId xmlns:a16="http://schemas.microsoft.com/office/drawing/2014/main" id="{658E228E-0413-4908-95A3-4C7BBD8DB084}"/>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84816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2</a:t>
            </a:fld>
            <a:endParaRPr lang="en-GB"/>
          </a:p>
        </p:txBody>
      </p:sp>
      <p:sp>
        <p:nvSpPr>
          <p:cNvPr id="6" name="Notes Placeholder 5">
            <a:extLst>
              <a:ext uri="{FF2B5EF4-FFF2-40B4-BE49-F238E27FC236}">
                <a16:creationId xmlns:a16="http://schemas.microsoft.com/office/drawing/2014/main" id="{40A7E0C3-4ACD-4D63-9F3D-7C6107F552EF}"/>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4039007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
        <p:nvSpPr>
          <p:cNvPr id="6" name="Notes Placeholder 5">
            <a:extLst>
              <a:ext uri="{FF2B5EF4-FFF2-40B4-BE49-F238E27FC236}">
                <a16:creationId xmlns:a16="http://schemas.microsoft.com/office/drawing/2014/main" id="{625E9086-5E02-4FF4-B1CC-EFDC64E2C1C0}"/>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271538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
        <p:nvSpPr>
          <p:cNvPr id="6" name="Notes Placeholder 5">
            <a:extLst>
              <a:ext uri="{FF2B5EF4-FFF2-40B4-BE49-F238E27FC236}">
                <a16:creationId xmlns:a16="http://schemas.microsoft.com/office/drawing/2014/main" id="{6544BE6C-93AD-4296-A4FC-F7E5F83EF367}"/>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05543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
        <p:nvSpPr>
          <p:cNvPr id="6" name="Notes Placeholder 5">
            <a:extLst>
              <a:ext uri="{FF2B5EF4-FFF2-40B4-BE49-F238E27FC236}">
                <a16:creationId xmlns:a16="http://schemas.microsoft.com/office/drawing/2014/main" id="{2A1F52FB-5B9F-472F-8B9E-A5E3D3A346AD}"/>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523996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
        <p:nvSpPr>
          <p:cNvPr id="6" name="Notes Placeholder 5">
            <a:extLst>
              <a:ext uri="{FF2B5EF4-FFF2-40B4-BE49-F238E27FC236}">
                <a16:creationId xmlns:a16="http://schemas.microsoft.com/office/drawing/2014/main" id="{00A1320D-C045-4871-B981-EA45AA162B2C}"/>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716866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
        <p:nvSpPr>
          <p:cNvPr id="6" name="Notes Placeholder 5">
            <a:extLst>
              <a:ext uri="{FF2B5EF4-FFF2-40B4-BE49-F238E27FC236}">
                <a16:creationId xmlns:a16="http://schemas.microsoft.com/office/drawing/2014/main" id="{4955FACF-C99C-4D52-A04B-8F0D3399B39D}"/>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4005011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
        <p:nvSpPr>
          <p:cNvPr id="6" name="Notes Placeholder 5">
            <a:extLst>
              <a:ext uri="{FF2B5EF4-FFF2-40B4-BE49-F238E27FC236}">
                <a16:creationId xmlns:a16="http://schemas.microsoft.com/office/drawing/2014/main" id="{529B0BE8-D9CF-4B80-B66F-BF1115E0DA0A}"/>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652739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
        <p:nvSpPr>
          <p:cNvPr id="6" name="Notes Placeholder 5">
            <a:extLst>
              <a:ext uri="{FF2B5EF4-FFF2-40B4-BE49-F238E27FC236}">
                <a16:creationId xmlns:a16="http://schemas.microsoft.com/office/drawing/2014/main" id="{F8854530-0611-4DCA-99F6-0AE9C5BA5148}"/>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023127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
        <p:nvSpPr>
          <p:cNvPr id="6" name="Notes Placeholder 5">
            <a:extLst>
              <a:ext uri="{FF2B5EF4-FFF2-40B4-BE49-F238E27FC236}">
                <a16:creationId xmlns:a16="http://schemas.microsoft.com/office/drawing/2014/main" id="{F293B37B-94B0-4AA8-9650-C7C12BD90831}"/>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186369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28</a:t>
            </a:fld>
            <a:endParaRPr lang="en-GB"/>
          </a:p>
        </p:txBody>
      </p:sp>
      <p:sp>
        <p:nvSpPr>
          <p:cNvPr id="6" name="Notes Placeholder 5">
            <a:extLst>
              <a:ext uri="{FF2B5EF4-FFF2-40B4-BE49-F238E27FC236}">
                <a16:creationId xmlns:a16="http://schemas.microsoft.com/office/drawing/2014/main" id="{573A000D-CE5E-423A-9EEC-39A84D72058B}"/>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406825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29</a:t>
            </a:fld>
            <a:endParaRPr lang="en-GB"/>
          </a:p>
        </p:txBody>
      </p:sp>
      <p:sp>
        <p:nvSpPr>
          <p:cNvPr id="6" name="Notes Placeholder 5">
            <a:extLst>
              <a:ext uri="{FF2B5EF4-FFF2-40B4-BE49-F238E27FC236}">
                <a16:creationId xmlns:a16="http://schemas.microsoft.com/office/drawing/2014/main" id="{D55042E7-4969-4750-9CDC-EE3D30E0EE19}"/>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795783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3</a:t>
            </a:fld>
            <a:endParaRPr lang="en-GB"/>
          </a:p>
        </p:txBody>
      </p:sp>
      <p:sp>
        <p:nvSpPr>
          <p:cNvPr id="6" name="Notes Placeholder 5">
            <a:extLst>
              <a:ext uri="{FF2B5EF4-FFF2-40B4-BE49-F238E27FC236}">
                <a16:creationId xmlns:a16="http://schemas.microsoft.com/office/drawing/2014/main" id="{FE02EFCF-873A-4FE9-90B0-AA570F9926AD}"/>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936953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30</a:t>
            </a:fld>
            <a:endParaRPr lang="en-GB"/>
          </a:p>
        </p:txBody>
      </p:sp>
      <p:sp>
        <p:nvSpPr>
          <p:cNvPr id="6" name="Notes Placeholder 5">
            <a:extLst>
              <a:ext uri="{FF2B5EF4-FFF2-40B4-BE49-F238E27FC236}">
                <a16:creationId xmlns:a16="http://schemas.microsoft.com/office/drawing/2014/main" id="{E3835217-80B2-46D6-90ED-03013D5CD834}"/>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464348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31</a:t>
            </a:fld>
            <a:endParaRPr lang="en-GB"/>
          </a:p>
        </p:txBody>
      </p:sp>
      <p:sp>
        <p:nvSpPr>
          <p:cNvPr id="6" name="Notes Placeholder 5">
            <a:extLst>
              <a:ext uri="{FF2B5EF4-FFF2-40B4-BE49-F238E27FC236}">
                <a16:creationId xmlns:a16="http://schemas.microsoft.com/office/drawing/2014/main" id="{4DAA0F36-3BBD-496B-9871-1257E4714D8A}"/>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245590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32</a:t>
            </a:fld>
            <a:endParaRPr lang="en-GB"/>
          </a:p>
        </p:txBody>
      </p:sp>
      <p:sp>
        <p:nvSpPr>
          <p:cNvPr id="6" name="Notes Placeholder 5">
            <a:extLst>
              <a:ext uri="{FF2B5EF4-FFF2-40B4-BE49-F238E27FC236}">
                <a16:creationId xmlns:a16="http://schemas.microsoft.com/office/drawing/2014/main" id="{834714CC-D37F-4372-B4F5-C10A1F61AAF3}"/>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512235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33</a:t>
            </a:fld>
            <a:endParaRPr lang="en-GB"/>
          </a:p>
        </p:txBody>
      </p:sp>
      <p:sp>
        <p:nvSpPr>
          <p:cNvPr id="6" name="Notes Placeholder 5">
            <a:extLst>
              <a:ext uri="{FF2B5EF4-FFF2-40B4-BE49-F238E27FC236}">
                <a16:creationId xmlns:a16="http://schemas.microsoft.com/office/drawing/2014/main" id="{53696436-9AF1-4684-8E1C-4950E0829B13}"/>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927985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34</a:t>
            </a:fld>
            <a:endParaRPr lang="en-GB"/>
          </a:p>
        </p:txBody>
      </p:sp>
      <p:sp>
        <p:nvSpPr>
          <p:cNvPr id="6" name="Notes Placeholder 5">
            <a:extLst>
              <a:ext uri="{FF2B5EF4-FFF2-40B4-BE49-F238E27FC236}">
                <a16:creationId xmlns:a16="http://schemas.microsoft.com/office/drawing/2014/main" id="{DB62E24F-FAB9-444F-9DED-AAAC760710B2}"/>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591635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35</a:t>
            </a:fld>
            <a:endParaRPr lang="en-GB"/>
          </a:p>
        </p:txBody>
      </p:sp>
      <p:sp>
        <p:nvSpPr>
          <p:cNvPr id="6" name="Notes Placeholder 5">
            <a:extLst>
              <a:ext uri="{FF2B5EF4-FFF2-40B4-BE49-F238E27FC236}">
                <a16:creationId xmlns:a16="http://schemas.microsoft.com/office/drawing/2014/main" id="{71D37693-AD79-4A63-8E50-2D73E5450656}"/>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039568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36</a:t>
            </a:fld>
            <a:endParaRPr lang="en-GB"/>
          </a:p>
        </p:txBody>
      </p:sp>
      <p:sp>
        <p:nvSpPr>
          <p:cNvPr id="6" name="Notes Placeholder 5">
            <a:extLst>
              <a:ext uri="{FF2B5EF4-FFF2-40B4-BE49-F238E27FC236}">
                <a16:creationId xmlns:a16="http://schemas.microsoft.com/office/drawing/2014/main" id="{75598DD8-0AE6-41E0-B67D-FB809AD92F97}"/>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232406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37</a:t>
            </a:fld>
            <a:endParaRPr lang="en-GB"/>
          </a:p>
        </p:txBody>
      </p:sp>
      <p:sp>
        <p:nvSpPr>
          <p:cNvPr id="6" name="Notes Placeholder 5">
            <a:extLst>
              <a:ext uri="{FF2B5EF4-FFF2-40B4-BE49-F238E27FC236}">
                <a16:creationId xmlns:a16="http://schemas.microsoft.com/office/drawing/2014/main" id="{218E60C0-D0BE-4B61-8303-D01C70EEF11C}"/>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16099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38</a:t>
            </a:fld>
            <a:endParaRPr lang="en-GB"/>
          </a:p>
        </p:txBody>
      </p:sp>
      <p:sp>
        <p:nvSpPr>
          <p:cNvPr id="6" name="Notes Placeholder 5">
            <a:extLst>
              <a:ext uri="{FF2B5EF4-FFF2-40B4-BE49-F238E27FC236}">
                <a16:creationId xmlns:a16="http://schemas.microsoft.com/office/drawing/2014/main" id="{F478A473-89D0-4D57-A0BC-ECFE2E009BEB}"/>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451251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39</a:t>
            </a:fld>
            <a:endParaRPr lang="en-GB"/>
          </a:p>
        </p:txBody>
      </p:sp>
      <p:sp>
        <p:nvSpPr>
          <p:cNvPr id="6" name="Notes Placeholder 5">
            <a:extLst>
              <a:ext uri="{FF2B5EF4-FFF2-40B4-BE49-F238E27FC236}">
                <a16:creationId xmlns:a16="http://schemas.microsoft.com/office/drawing/2014/main" id="{A89D1356-7444-4BCB-834C-2372648F2CDF}"/>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52807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4</a:t>
            </a:fld>
            <a:endParaRPr lang="en-GB"/>
          </a:p>
        </p:txBody>
      </p:sp>
      <p:sp>
        <p:nvSpPr>
          <p:cNvPr id="6" name="Notes Placeholder 5">
            <a:extLst>
              <a:ext uri="{FF2B5EF4-FFF2-40B4-BE49-F238E27FC236}">
                <a16:creationId xmlns:a16="http://schemas.microsoft.com/office/drawing/2014/main" id="{65248860-5E73-49A8-A9D5-31C8D0BBDBC9}"/>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768495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40</a:t>
            </a:fld>
            <a:endParaRPr lang="en-GB"/>
          </a:p>
        </p:txBody>
      </p:sp>
      <p:sp>
        <p:nvSpPr>
          <p:cNvPr id="6" name="Notes Placeholder 5">
            <a:extLst>
              <a:ext uri="{FF2B5EF4-FFF2-40B4-BE49-F238E27FC236}">
                <a16:creationId xmlns:a16="http://schemas.microsoft.com/office/drawing/2014/main" id="{2F576C85-194A-4884-8FB7-5A02F9208871}"/>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089229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41</a:t>
            </a:fld>
            <a:endParaRPr lang="en-GB"/>
          </a:p>
        </p:txBody>
      </p:sp>
      <p:sp>
        <p:nvSpPr>
          <p:cNvPr id="6" name="Notes Placeholder 5">
            <a:extLst>
              <a:ext uri="{FF2B5EF4-FFF2-40B4-BE49-F238E27FC236}">
                <a16:creationId xmlns:a16="http://schemas.microsoft.com/office/drawing/2014/main" id="{D2A61A69-A9B7-45F6-859E-8A7E8227757B}"/>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842910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42</a:t>
            </a:fld>
            <a:endParaRPr lang="en-GB"/>
          </a:p>
        </p:txBody>
      </p:sp>
      <p:sp>
        <p:nvSpPr>
          <p:cNvPr id="6" name="Notes Placeholder 5">
            <a:extLst>
              <a:ext uri="{FF2B5EF4-FFF2-40B4-BE49-F238E27FC236}">
                <a16:creationId xmlns:a16="http://schemas.microsoft.com/office/drawing/2014/main" id="{7B287825-6F62-4C17-A4AC-2C52A185BE90}"/>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3486753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43</a:t>
            </a:fld>
            <a:endParaRPr lang="en-GB"/>
          </a:p>
        </p:txBody>
      </p:sp>
      <p:sp>
        <p:nvSpPr>
          <p:cNvPr id="6" name="Notes Placeholder 5">
            <a:extLst>
              <a:ext uri="{FF2B5EF4-FFF2-40B4-BE49-F238E27FC236}">
                <a16:creationId xmlns:a16="http://schemas.microsoft.com/office/drawing/2014/main" id="{14190133-68E4-48B3-B4A4-4EA6B29B884B}"/>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198817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44</a:t>
            </a:fld>
            <a:endParaRPr lang="en-GB"/>
          </a:p>
        </p:txBody>
      </p:sp>
      <p:sp>
        <p:nvSpPr>
          <p:cNvPr id="6" name="Notes Placeholder 5">
            <a:extLst>
              <a:ext uri="{FF2B5EF4-FFF2-40B4-BE49-F238E27FC236}">
                <a16:creationId xmlns:a16="http://schemas.microsoft.com/office/drawing/2014/main" id="{1E00ABDE-2AF6-48EA-B7D8-13F0207B3C0F}"/>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699781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45</a:t>
            </a:fld>
            <a:endParaRPr lang="en-GB"/>
          </a:p>
        </p:txBody>
      </p:sp>
      <p:sp>
        <p:nvSpPr>
          <p:cNvPr id="6" name="Notes Placeholder 5">
            <a:extLst>
              <a:ext uri="{FF2B5EF4-FFF2-40B4-BE49-F238E27FC236}">
                <a16:creationId xmlns:a16="http://schemas.microsoft.com/office/drawing/2014/main" id="{652F56AA-F041-4ACD-9751-4961A72D1D76}"/>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810593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46</a:t>
            </a:fld>
            <a:endParaRPr lang="en-GB"/>
          </a:p>
        </p:txBody>
      </p:sp>
      <p:sp>
        <p:nvSpPr>
          <p:cNvPr id="6" name="Notes Placeholder 5">
            <a:extLst>
              <a:ext uri="{FF2B5EF4-FFF2-40B4-BE49-F238E27FC236}">
                <a16:creationId xmlns:a16="http://schemas.microsoft.com/office/drawing/2014/main" id="{0A15922F-7FDE-4C68-8E30-1BE93D8826B5}"/>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645079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47</a:t>
            </a:fld>
            <a:endParaRPr lang="en-GB"/>
          </a:p>
        </p:txBody>
      </p:sp>
      <p:sp>
        <p:nvSpPr>
          <p:cNvPr id="6" name="Notes Placeholder 5">
            <a:extLst>
              <a:ext uri="{FF2B5EF4-FFF2-40B4-BE49-F238E27FC236}">
                <a16:creationId xmlns:a16="http://schemas.microsoft.com/office/drawing/2014/main" id="{763B98D2-9DBA-4D47-9461-DB89F4804542}"/>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650440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48</a:t>
            </a:fld>
            <a:endParaRPr lang="en-GB"/>
          </a:p>
        </p:txBody>
      </p:sp>
      <p:sp>
        <p:nvSpPr>
          <p:cNvPr id="6" name="Notes Placeholder 5">
            <a:extLst>
              <a:ext uri="{FF2B5EF4-FFF2-40B4-BE49-F238E27FC236}">
                <a16:creationId xmlns:a16="http://schemas.microsoft.com/office/drawing/2014/main" id="{91138FC6-B8A9-4432-8603-2FAF768F89B4}"/>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0598570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49</a:t>
            </a:fld>
            <a:endParaRPr lang="en-GB"/>
          </a:p>
        </p:txBody>
      </p:sp>
      <p:sp>
        <p:nvSpPr>
          <p:cNvPr id="6" name="Notes Placeholder 5">
            <a:extLst>
              <a:ext uri="{FF2B5EF4-FFF2-40B4-BE49-F238E27FC236}">
                <a16:creationId xmlns:a16="http://schemas.microsoft.com/office/drawing/2014/main" id="{9F78F016-F1FB-45AB-9809-E5167AAE263C}"/>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33924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5</a:t>
            </a:fld>
            <a:endParaRPr lang="en-GB"/>
          </a:p>
        </p:txBody>
      </p:sp>
      <p:sp>
        <p:nvSpPr>
          <p:cNvPr id="6" name="Notes Placeholder 5">
            <a:extLst>
              <a:ext uri="{FF2B5EF4-FFF2-40B4-BE49-F238E27FC236}">
                <a16:creationId xmlns:a16="http://schemas.microsoft.com/office/drawing/2014/main" id="{A2968D95-79B8-4CA7-8FE5-3B10CE439D91}"/>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0375285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50</a:t>
            </a:fld>
            <a:endParaRPr lang="en-GB"/>
          </a:p>
        </p:txBody>
      </p:sp>
      <p:sp>
        <p:nvSpPr>
          <p:cNvPr id="6" name="Notes Placeholder 5">
            <a:extLst>
              <a:ext uri="{FF2B5EF4-FFF2-40B4-BE49-F238E27FC236}">
                <a16:creationId xmlns:a16="http://schemas.microsoft.com/office/drawing/2014/main" id="{2BD17B97-F6C6-4CCE-8FE6-E12BB91E0601}"/>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338016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51</a:t>
            </a:fld>
            <a:endParaRPr lang="en-GB"/>
          </a:p>
        </p:txBody>
      </p:sp>
      <p:sp>
        <p:nvSpPr>
          <p:cNvPr id="6" name="Notes Placeholder 5">
            <a:extLst>
              <a:ext uri="{FF2B5EF4-FFF2-40B4-BE49-F238E27FC236}">
                <a16:creationId xmlns:a16="http://schemas.microsoft.com/office/drawing/2014/main" id="{7E62E6B1-7557-40A5-8B5D-C7103C936248}"/>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8938560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52</a:t>
            </a:fld>
            <a:endParaRPr lang="en-GB"/>
          </a:p>
        </p:txBody>
      </p:sp>
      <p:sp>
        <p:nvSpPr>
          <p:cNvPr id="6" name="Notes Placeholder 5">
            <a:extLst>
              <a:ext uri="{FF2B5EF4-FFF2-40B4-BE49-F238E27FC236}">
                <a16:creationId xmlns:a16="http://schemas.microsoft.com/office/drawing/2014/main" id="{821E54E2-21E7-4E9B-A7CC-BCBD1F6EC595}"/>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4973922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53</a:t>
            </a:fld>
            <a:endParaRPr lang="en-GB"/>
          </a:p>
        </p:txBody>
      </p:sp>
      <p:sp>
        <p:nvSpPr>
          <p:cNvPr id="6" name="Notes Placeholder 5">
            <a:extLst>
              <a:ext uri="{FF2B5EF4-FFF2-40B4-BE49-F238E27FC236}">
                <a16:creationId xmlns:a16="http://schemas.microsoft.com/office/drawing/2014/main" id="{1DE82E18-3A7C-4392-9D89-08E7007B315D}"/>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6535803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54</a:t>
            </a:fld>
            <a:endParaRPr lang="en-GB"/>
          </a:p>
        </p:txBody>
      </p:sp>
      <p:sp>
        <p:nvSpPr>
          <p:cNvPr id="6" name="Notes Placeholder 5">
            <a:extLst>
              <a:ext uri="{FF2B5EF4-FFF2-40B4-BE49-F238E27FC236}">
                <a16:creationId xmlns:a16="http://schemas.microsoft.com/office/drawing/2014/main" id="{44E0D80E-17F3-4CCB-8BA6-72FDBBF24068}"/>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6753893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55</a:t>
            </a:fld>
            <a:endParaRPr lang="en-GB"/>
          </a:p>
        </p:txBody>
      </p:sp>
      <p:sp>
        <p:nvSpPr>
          <p:cNvPr id="6" name="Notes Placeholder 5">
            <a:extLst>
              <a:ext uri="{FF2B5EF4-FFF2-40B4-BE49-F238E27FC236}">
                <a16:creationId xmlns:a16="http://schemas.microsoft.com/office/drawing/2014/main" id="{37931B44-9722-43FE-AA97-7FF84E47F62E}"/>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007184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56</a:t>
            </a:fld>
            <a:endParaRPr lang="en-GB"/>
          </a:p>
        </p:txBody>
      </p:sp>
      <p:sp>
        <p:nvSpPr>
          <p:cNvPr id="6" name="Notes Placeholder 5">
            <a:extLst>
              <a:ext uri="{FF2B5EF4-FFF2-40B4-BE49-F238E27FC236}">
                <a16:creationId xmlns:a16="http://schemas.microsoft.com/office/drawing/2014/main" id="{3882862E-9A17-4E38-9C6F-A282FEFE572C}"/>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596518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57</a:t>
            </a:fld>
            <a:endParaRPr lang="en-GB"/>
          </a:p>
        </p:txBody>
      </p:sp>
      <p:sp>
        <p:nvSpPr>
          <p:cNvPr id="6" name="Notes Placeholder 5">
            <a:extLst>
              <a:ext uri="{FF2B5EF4-FFF2-40B4-BE49-F238E27FC236}">
                <a16:creationId xmlns:a16="http://schemas.microsoft.com/office/drawing/2014/main" id="{FB86EFA1-F00D-4265-B0E4-D510B1580D74}"/>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3408261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58</a:t>
            </a:fld>
            <a:endParaRPr lang="en-GB"/>
          </a:p>
        </p:txBody>
      </p:sp>
      <p:sp>
        <p:nvSpPr>
          <p:cNvPr id="6" name="Notes Placeholder 5">
            <a:extLst>
              <a:ext uri="{FF2B5EF4-FFF2-40B4-BE49-F238E27FC236}">
                <a16:creationId xmlns:a16="http://schemas.microsoft.com/office/drawing/2014/main" id="{26CF3FA9-145B-42AB-85BE-C9F8107E72E9}"/>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3096371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59</a:t>
            </a:fld>
            <a:endParaRPr lang="en-GB"/>
          </a:p>
        </p:txBody>
      </p:sp>
      <p:sp>
        <p:nvSpPr>
          <p:cNvPr id="6" name="Notes Placeholder 5">
            <a:extLst>
              <a:ext uri="{FF2B5EF4-FFF2-40B4-BE49-F238E27FC236}">
                <a16:creationId xmlns:a16="http://schemas.microsoft.com/office/drawing/2014/main" id="{C0F2FA36-7680-49D8-B7DE-AF600B98776D}"/>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689044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6</a:t>
            </a:fld>
            <a:endParaRPr lang="en-GB"/>
          </a:p>
        </p:txBody>
      </p:sp>
      <p:sp>
        <p:nvSpPr>
          <p:cNvPr id="6" name="Notes Placeholder 5">
            <a:extLst>
              <a:ext uri="{FF2B5EF4-FFF2-40B4-BE49-F238E27FC236}">
                <a16:creationId xmlns:a16="http://schemas.microsoft.com/office/drawing/2014/main" id="{5B215906-AB9E-4A9F-B7E3-744AA3E50664}"/>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3406617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60</a:t>
            </a:fld>
            <a:endParaRPr lang="en-GB"/>
          </a:p>
        </p:txBody>
      </p:sp>
      <p:sp>
        <p:nvSpPr>
          <p:cNvPr id="6" name="Notes Placeholder 5">
            <a:extLst>
              <a:ext uri="{FF2B5EF4-FFF2-40B4-BE49-F238E27FC236}">
                <a16:creationId xmlns:a16="http://schemas.microsoft.com/office/drawing/2014/main" id="{30A58144-D2DD-44E3-A629-D94F7BEB17B7}"/>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7711456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61</a:t>
            </a:fld>
            <a:endParaRPr lang="en-GB"/>
          </a:p>
        </p:txBody>
      </p:sp>
      <p:sp>
        <p:nvSpPr>
          <p:cNvPr id="6" name="Notes Placeholder 5">
            <a:extLst>
              <a:ext uri="{FF2B5EF4-FFF2-40B4-BE49-F238E27FC236}">
                <a16:creationId xmlns:a16="http://schemas.microsoft.com/office/drawing/2014/main" id="{A34CAF7B-FAFC-4DA4-BF7B-779FCD7DD7D8}"/>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1542055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62</a:t>
            </a:fld>
            <a:endParaRPr lang="en-GB"/>
          </a:p>
        </p:txBody>
      </p:sp>
      <p:sp>
        <p:nvSpPr>
          <p:cNvPr id="6" name="Notes Placeholder 5">
            <a:extLst>
              <a:ext uri="{FF2B5EF4-FFF2-40B4-BE49-F238E27FC236}">
                <a16:creationId xmlns:a16="http://schemas.microsoft.com/office/drawing/2014/main" id="{21DC4C84-A9B6-4F26-998F-6342F8C7C205}"/>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550176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63</a:t>
            </a:fld>
            <a:endParaRPr lang="en-GB"/>
          </a:p>
        </p:txBody>
      </p:sp>
      <p:sp>
        <p:nvSpPr>
          <p:cNvPr id="6" name="Notes Placeholder 5">
            <a:extLst>
              <a:ext uri="{FF2B5EF4-FFF2-40B4-BE49-F238E27FC236}">
                <a16:creationId xmlns:a16="http://schemas.microsoft.com/office/drawing/2014/main" id="{CC556E07-7B4B-4973-9AFC-909639278BD4}"/>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6348166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64</a:t>
            </a:fld>
            <a:endParaRPr lang="en-GB"/>
          </a:p>
        </p:txBody>
      </p:sp>
      <p:sp>
        <p:nvSpPr>
          <p:cNvPr id="6" name="Notes Placeholder 5">
            <a:extLst>
              <a:ext uri="{FF2B5EF4-FFF2-40B4-BE49-F238E27FC236}">
                <a16:creationId xmlns:a16="http://schemas.microsoft.com/office/drawing/2014/main" id="{C9503B9A-3F39-4F1E-AA40-39CC0DAD14B2}"/>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9172297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65</a:t>
            </a:fld>
            <a:endParaRPr lang="en-GB"/>
          </a:p>
        </p:txBody>
      </p:sp>
      <p:sp>
        <p:nvSpPr>
          <p:cNvPr id="6" name="Notes Placeholder 5">
            <a:extLst>
              <a:ext uri="{FF2B5EF4-FFF2-40B4-BE49-F238E27FC236}">
                <a16:creationId xmlns:a16="http://schemas.microsoft.com/office/drawing/2014/main" id="{7D78C137-5D22-495B-804A-B2C2C516B5E8}"/>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8145011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66</a:t>
            </a:fld>
            <a:endParaRPr lang="en-GB"/>
          </a:p>
        </p:txBody>
      </p:sp>
      <p:sp>
        <p:nvSpPr>
          <p:cNvPr id="6" name="Notes Placeholder 5">
            <a:extLst>
              <a:ext uri="{FF2B5EF4-FFF2-40B4-BE49-F238E27FC236}">
                <a16:creationId xmlns:a16="http://schemas.microsoft.com/office/drawing/2014/main" id="{02C36693-3C80-43F2-B2EA-13ECA82E9B51}"/>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2455098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67</a:t>
            </a:fld>
            <a:endParaRPr lang="en-GB"/>
          </a:p>
        </p:txBody>
      </p:sp>
      <p:sp>
        <p:nvSpPr>
          <p:cNvPr id="6" name="Notes Placeholder 5">
            <a:extLst>
              <a:ext uri="{FF2B5EF4-FFF2-40B4-BE49-F238E27FC236}">
                <a16:creationId xmlns:a16="http://schemas.microsoft.com/office/drawing/2014/main" id="{83C3E01B-FC95-48D5-9A75-69826568997A}"/>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9960962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68</a:t>
            </a:fld>
            <a:endParaRPr lang="en-GB"/>
          </a:p>
        </p:txBody>
      </p:sp>
      <p:sp>
        <p:nvSpPr>
          <p:cNvPr id="6" name="Notes Placeholder 5">
            <a:extLst>
              <a:ext uri="{FF2B5EF4-FFF2-40B4-BE49-F238E27FC236}">
                <a16:creationId xmlns:a16="http://schemas.microsoft.com/office/drawing/2014/main" id="{5BA1645E-28AF-4C69-8242-E838B0BB6DC8}"/>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4614009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69</a:t>
            </a:fld>
            <a:endParaRPr lang="en-GB"/>
          </a:p>
        </p:txBody>
      </p:sp>
      <p:sp>
        <p:nvSpPr>
          <p:cNvPr id="6" name="Notes Placeholder 5">
            <a:extLst>
              <a:ext uri="{FF2B5EF4-FFF2-40B4-BE49-F238E27FC236}">
                <a16:creationId xmlns:a16="http://schemas.microsoft.com/office/drawing/2014/main" id="{A98FA423-8C9C-49EA-9F72-49D668265C3E}"/>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672394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7</a:t>
            </a:fld>
            <a:endParaRPr lang="en-GB"/>
          </a:p>
        </p:txBody>
      </p:sp>
      <p:sp>
        <p:nvSpPr>
          <p:cNvPr id="6" name="Notes Placeholder 5">
            <a:extLst>
              <a:ext uri="{FF2B5EF4-FFF2-40B4-BE49-F238E27FC236}">
                <a16:creationId xmlns:a16="http://schemas.microsoft.com/office/drawing/2014/main" id="{13CF1F95-51B0-4E9D-8925-62CE793BBA42}"/>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2054903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70</a:t>
            </a:fld>
            <a:endParaRPr lang="en-GB"/>
          </a:p>
        </p:txBody>
      </p:sp>
      <p:sp>
        <p:nvSpPr>
          <p:cNvPr id="6" name="Notes Placeholder 5">
            <a:extLst>
              <a:ext uri="{FF2B5EF4-FFF2-40B4-BE49-F238E27FC236}">
                <a16:creationId xmlns:a16="http://schemas.microsoft.com/office/drawing/2014/main" id="{E3F620A1-92B5-483E-8EB0-8DE5E421B1E7}"/>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8882354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71</a:t>
            </a:fld>
            <a:endParaRPr lang="en-GB"/>
          </a:p>
        </p:txBody>
      </p:sp>
      <p:sp>
        <p:nvSpPr>
          <p:cNvPr id="6" name="Notes Placeholder 5">
            <a:extLst>
              <a:ext uri="{FF2B5EF4-FFF2-40B4-BE49-F238E27FC236}">
                <a16:creationId xmlns:a16="http://schemas.microsoft.com/office/drawing/2014/main" id="{A17CD8DE-0F25-41B6-A321-3A7F5493D9F5}"/>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5442532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72</a:t>
            </a:fld>
            <a:endParaRPr lang="en-GB"/>
          </a:p>
        </p:txBody>
      </p:sp>
      <p:sp>
        <p:nvSpPr>
          <p:cNvPr id="6" name="Notes Placeholder 5">
            <a:extLst>
              <a:ext uri="{FF2B5EF4-FFF2-40B4-BE49-F238E27FC236}">
                <a16:creationId xmlns:a16="http://schemas.microsoft.com/office/drawing/2014/main" id="{C696364E-BFDE-4D17-98DA-D64F6A1E477E}"/>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6609006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73</a:t>
            </a:fld>
            <a:endParaRPr lang="en-GB"/>
          </a:p>
        </p:txBody>
      </p:sp>
      <p:sp>
        <p:nvSpPr>
          <p:cNvPr id="6" name="Notes Placeholder 5">
            <a:extLst>
              <a:ext uri="{FF2B5EF4-FFF2-40B4-BE49-F238E27FC236}">
                <a16:creationId xmlns:a16="http://schemas.microsoft.com/office/drawing/2014/main" id="{4B71FEC4-57D3-45A7-ABEB-05FCC88BE3BE}"/>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9184162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74</a:t>
            </a:fld>
            <a:endParaRPr lang="en-GB"/>
          </a:p>
        </p:txBody>
      </p:sp>
      <p:sp>
        <p:nvSpPr>
          <p:cNvPr id="6" name="Notes Placeholder 5">
            <a:extLst>
              <a:ext uri="{FF2B5EF4-FFF2-40B4-BE49-F238E27FC236}">
                <a16:creationId xmlns:a16="http://schemas.microsoft.com/office/drawing/2014/main" id="{8BF0A8DC-314A-4B7A-91CC-966233BCD0F1}"/>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6779059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75</a:t>
            </a:fld>
            <a:endParaRPr lang="en-GB"/>
          </a:p>
        </p:txBody>
      </p:sp>
      <p:sp>
        <p:nvSpPr>
          <p:cNvPr id="6" name="Notes Placeholder 5">
            <a:extLst>
              <a:ext uri="{FF2B5EF4-FFF2-40B4-BE49-F238E27FC236}">
                <a16:creationId xmlns:a16="http://schemas.microsoft.com/office/drawing/2014/main" id="{00E7041E-865C-49F2-B7C9-71AB0392EB48}"/>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2927107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76</a:t>
            </a:fld>
            <a:endParaRPr lang="en-GB"/>
          </a:p>
        </p:txBody>
      </p:sp>
      <p:sp>
        <p:nvSpPr>
          <p:cNvPr id="6" name="Notes Placeholder 5">
            <a:extLst>
              <a:ext uri="{FF2B5EF4-FFF2-40B4-BE49-F238E27FC236}">
                <a16:creationId xmlns:a16="http://schemas.microsoft.com/office/drawing/2014/main" id="{C144300F-6E11-42FF-8992-735382E2E2E2}"/>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7928773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77</a:t>
            </a:fld>
            <a:endParaRPr lang="en-GB"/>
          </a:p>
        </p:txBody>
      </p:sp>
      <p:sp>
        <p:nvSpPr>
          <p:cNvPr id="6" name="Notes Placeholder 5">
            <a:extLst>
              <a:ext uri="{FF2B5EF4-FFF2-40B4-BE49-F238E27FC236}">
                <a16:creationId xmlns:a16="http://schemas.microsoft.com/office/drawing/2014/main" id="{0AFE2E1A-ACAE-467A-A173-E0B53096DEC6}"/>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9229582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78</a:t>
            </a:fld>
            <a:endParaRPr lang="en-GB"/>
          </a:p>
        </p:txBody>
      </p:sp>
      <p:sp>
        <p:nvSpPr>
          <p:cNvPr id="6" name="Notes Placeholder 5">
            <a:extLst>
              <a:ext uri="{FF2B5EF4-FFF2-40B4-BE49-F238E27FC236}">
                <a16:creationId xmlns:a16="http://schemas.microsoft.com/office/drawing/2014/main" id="{EF895206-1E66-4324-8B44-42308EC5A0FE}"/>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6891566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79</a:t>
            </a:fld>
            <a:endParaRPr lang="en-GB"/>
          </a:p>
        </p:txBody>
      </p:sp>
      <p:sp>
        <p:nvSpPr>
          <p:cNvPr id="6" name="Notes Placeholder 5">
            <a:extLst>
              <a:ext uri="{FF2B5EF4-FFF2-40B4-BE49-F238E27FC236}">
                <a16:creationId xmlns:a16="http://schemas.microsoft.com/office/drawing/2014/main" id="{71F721C2-CD6E-4433-938B-43B7A39FF5DD}"/>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334089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8</a:t>
            </a:fld>
            <a:endParaRPr lang="en-GB"/>
          </a:p>
        </p:txBody>
      </p:sp>
      <p:sp>
        <p:nvSpPr>
          <p:cNvPr id="6" name="Notes Placeholder 5">
            <a:extLst>
              <a:ext uri="{FF2B5EF4-FFF2-40B4-BE49-F238E27FC236}">
                <a16:creationId xmlns:a16="http://schemas.microsoft.com/office/drawing/2014/main" id="{FEC229DF-D073-4CE7-A573-2D0C3219066A}"/>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0196509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80</a:t>
            </a:fld>
            <a:endParaRPr lang="en-GB"/>
          </a:p>
        </p:txBody>
      </p:sp>
      <p:sp>
        <p:nvSpPr>
          <p:cNvPr id="6" name="Notes Placeholder 5">
            <a:extLst>
              <a:ext uri="{FF2B5EF4-FFF2-40B4-BE49-F238E27FC236}">
                <a16:creationId xmlns:a16="http://schemas.microsoft.com/office/drawing/2014/main" id="{DC147426-C3CA-4936-A3C2-0C0F7F507B97}"/>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6834135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81</a:t>
            </a:fld>
            <a:endParaRPr lang="en-GB"/>
          </a:p>
        </p:txBody>
      </p:sp>
      <p:sp>
        <p:nvSpPr>
          <p:cNvPr id="6" name="Notes Placeholder 5">
            <a:extLst>
              <a:ext uri="{FF2B5EF4-FFF2-40B4-BE49-F238E27FC236}">
                <a16:creationId xmlns:a16="http://schemas.microsoft.com/office/drawing/2014/main" id="{3250A556-89EA-46D7-B78A-956C5EAE7952}"/>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6518730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82</a:t>
            </a:fld>
            <a:endParaRPr lang="en-GB"/>
          </a:p>
        </p:txBody>
      </p:sp>
      <p:sp>
        <p:nvSpPr>
          <p:cNvPr id="6" name="Notes Placeholder 5">
            <a:extLst>
              <a:ext uri="{FF2B5EF4-FFF2-40B4-BE49-F238E27FC236}">
                <a16:creationId xmlns:a16="http://schemas.microsoft.com/office/drawing/2014/main" id="{C7D617FF-5C57-4279-8C97-2933BEC4429A}"/>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41756859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83</a:t>
            </a:fld>
            <a:endParaRPr lang="en-GB"/>
          </a:p>
        </p:txBody>
      </p:sp>
      <p:sp>
        <p:nvSpPr>
          <p:cNvPr id="6" name="Notes Placeholder 5">
            <a:extLst>
              <a:ext uri="{FF2B5EF4-FFF2-40B4-BE49-F238E27FC236}">
                <a16:creationId xmlns:a16="http://schemas.microsoft.com/office/drawing/2014/main" id="{ECDF023A-1CAE-4D9C-8D6A-D894EFFA0380}"/>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1818964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t>84</a:t>
            </a:fld>
            <a:endParaRPr lang="en-GB"/>
          </a:p>
        </p:txBody>
      </p:sp>
      <p:sp>
        <p:nvSpPr>
          <p:cNvPr id="6" name="Notes Placeholder 5">
            <a:extLst>
              <a:ext uri="{FF2B5EF4-FFF2-40B4-BE49-F238E27FC236}">
                <a16:creationId xmlns:a16="http://schemas.microsoft.com/office/drawing/2014/main" id="{2C449538-DEEC-4D31-B284-69093E80507A}"/>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0794804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85</a:t>
            </a:fld>
            <a:endParaRPr lang="en-GB"/>
          </a:p>
        </p:txBody>
      </p:sp>
      <p:sp>
        <p:nvSpPr>
          <p:cNvPr id="6" name="Notes Placeholder 5">
            <a:extLst>
              <a:ext uri="{FF2B5EF4-FFF2-40B4-BE49-F238E27FC236}">
                <a16:creationId xmlns:a16="http://schemas.microsoft.com/office/drawing/2014/main" id="{0055C02C-6E1A-4401-B879-4C36432CEB89}"/>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84813372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86</a:t>
            </a:fld>
            <a:endParaRPr lang="en-GB"/>
          </a:p>
        </p:txBody>
      </p:sp>
      <p:sp>
        <p:nvSpPr>
          <p:cNvPr id="6" name="Notes Placeholder 5">
            <a:extLst>
              <a:ext uri="{FF2B5EF4-FFF2-40B4-BE49-F238E27FC236}">
                <a16:creationId xmlns:a16="http://schemas.microsoft.com/office/drawing/2014/main" id="{5B5E31FD-3505-47E0-B245-8B09600896D8}"/>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6352648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87</a:t>
            </a:fld>
            <a:endParaRPr lang="en-GB"/>
          </a:p>
        </p:txBody>
      </p:sp>
      <p:sp>
        <p:nvSpPr>
          <p:cNvPr id="6" name="Notes Placeholder 5">
            <a:extLst>
              <a:ext uri="{FF2B5EF4-FFF2-40B4-BE49-F238E27FC236}">
                <a16:creationId xmlns:a16="http://schemas.microsoft.com/office/drawing/2014/main" id="{5F737F24-E30F-4D50-839D-BB44025AD7C6}"/>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7066169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88</a:t>
            </a:fld>
            <a:endParaRPr lang="en-GB"/>
          </a:p>
        </p:txBody>
      </p:sp>
      <p:sp>
        <p:nvSpPr>
          <p:cNvPr id="6" name="Notes Placeholder 5">
            <a:extLst>
              <a:ext uri="{FF2B5EF4-FFF2-40B4-BE49-F238E27FC236}">
                <a16:creationId xmlns:a16="http://schemas.microsoft.com/office/drawing/2014/main" id="{7B13E272-71EA-49DC-9A13-15F4BBC6439E}"/>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71069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89</a:t>
            </a:fld>
            <a:endParaRPr lang="en-GB"/>
          </a:p>
        </p:txBody>
      </p:sp>
      <p:sp>
        <p:nvSpPr>
          <p:cNvPr id="6" name="Notes Placeholder 5">
            <a:extLst>
              <a:ext uri="{FF2B5EF4-FFF2-40B4-BE49-F238E27FC236}">
                <a16:creationId xmlns:a16="http://schemas.microsoft.com/office/drawing/2014/main" id="{3A298926-8CEA-4436-BEF9-DFEF659817F1}"/>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3614235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9</a:t>
            </a:fld>
            <a:endParaRPr lang="en-GB"/>
          </a:p>
        </p:txBody>
      </p:sp>
      <p:sp>
        <p:nvSpPr>
          <p:cNvPr id="6" name="Notes Placeholder 5">
            <a:extLst>
              <a:ext uri="{FF2B5EF4-FFF2-40B4-BE49-F238E27FC236}">
                <a16:creationId xmlns:a16="http://schemas.microsoft.com/office/drawing/2014/main" id="{582C1B6B-8578-4EA5-8843-D6D322B3DCF4}"/>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8992277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90</a:t>
            </a:fld>
            <a:endParaRPr lang="en-GB"/>
          </a:p>
        </p:txBody>
      </p:sp>
      <p:sp>
        <p:nvSpPr>
          <p:cNvPr id="6" name="Notes Placeholder 5">
            <a:extLst>
              <a:ext uri="{FF2B5EF4-FFF2-40B4-BE49-F238E27FC236}">
                <a16:creationId xmlns:a16="http://schemas.microsoft.com/office/drawing/2014/main" id="{54458486-830D-4889-990A-BA0002838EDA}"/>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20329965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24E7319E-213C-4920-A16F-A5F14520856B}" type="slidenum">
              <a:rPr lang="en-GB" smtClean="0"/>
              <a:pPr/>
              <a:t>91</a:t>
            </a:fld>
            <a:endParaRPr lang="en-GB"/>
          </a:p>
        </p:txBody>
      </p:sp>
      <p:sp>
        <p:nvSpPr>
          <p:cNvPr id="6" name="Notes Placeholder 5">
            <a:extLst>
              <a:ext uri="{FF2B5EF4-FFF2-40B4-BE49-F238E27FC236}">
                <a16:creationId xmlns:a16="http://schemas.microsoft.com/office/drawing/2014/main" id="{77B07590-CF2C-4F02-9F50-DD802B25B63B}"/>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41032860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BF64F25-C7F6-4E11-8B8C-CCA7BD6D9214}" type="slidenum">
              <a:rPr lang="en-GB" smtClean="0"/>
              <a:pPr/>
              <a:t>92</a:t>
            </a:fld>
            <a:endParaRPr lang="en-GB"/>
          </a:p>
        </p:txBody>
      </p:sp>
      <p:sp>
        <p:nvSpPr>
          <p:cNvPr id="6" name="Notes Placeholder 5">
            <a:extLst>
              <a:ext uri="{FF2B5EF4-FFF2-40B4-BE49-F238E27FC236}">
                <a16:creationId xmlns:a16="http://schemas.microsoft.com/office/drawing/2014/main" id="{67E925DA-5957-42F3-A32A-45DDE48FE36F}"/>
              </a:ext>
            </a:extLst>
          </p:cNvPr>
          <p:cNvSpPr>
            <a:spLocks noGrp="1"/>
          </p:cNvSpPr>
          <p:nvPr>
            <p:ph type="body" sz="quarter" idx="3"/>
          </p:nvPr>
        </p:nvSpPr>
        <p:spPr>
          <a:xfrm>
            <a:off x="685800" y="4343400"/>
            <a:ext cx="5486400" cy="4114800"/>
          </a:xfrm>
          <a:prstGeom prst="rect">
            <a:avLst/>
          </a:prstGeom>
        </p:spPr>
        <p:txBody>
          <a:bodyPr/>
          <a:lstStyle/>
          <a:p>
            <a:endParaRPr lang="en-GB"/>
          </a:p>
        </p:txBody>
      </p:sp>
    </p:spTree>
    <p:extLst>
      <p:ext uri="{BB962C8B-B14F-4D97-AF65-F5344CB8AC3E}">
        <p14:creationId xmlns:p14="http://schemas.microsoft.com/office/powerpoint/2010/main" val="1934662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err="1">
                <a:solidFill>
                  <a:srgbClr val="5A5A59"/>
                </a:solidFill>
                <a:latin typeface="Bliss-Light"/>
                <a:cs typeface="Bliss-Light"/>
              </a:rPr>
              <a:t>Invellab</a:t>
            </a:r>
            <a:r>
              <a:rPr lang="en-GB" baseline="30000">
                <a:solidFill>
                  <a:srgbClr val="5A5A59"/>
                </a:solidFill>
                <a:latin typeface="Bliss-Light"/>
                <a:cs typeface="Bliss-Light"/>
              </a:rPr>
              <a:t> id </a:t>
            </a:r>
            <a:r>
              <a:rPr lang="en-GB" baseline="30000" err="1">
                <a:solidFill>
                  <a:srgbClr val="5A5A59"/>
                </a:solidFill>
                <a:latin typeface="Bliss-Light"/>
                <a:cs typeface="Bliss-Light"/>
              </a:rPr>
              <a:t>quiberumqui</a:t>
            </a:r>
            <a:r>
              <a:rPr lang="en-GB" baseline="30000">
                <a:solidFill>
                  <a:srgbClr val="5A5A59"/>
                </a:solidFill>
                <a:latin typeface="Bliss-Light"/>
                <a:cs typeface="Bliss-Light"/>
              </a:rPr>
              <a:t> non </a:t>
            </a:r>
            <a:r>
              <a:rPr lang="en-GB" baseline="30000" err="1">
                <a:solidFill>
                  <a:srgbClr val="5A5A59"/>
                </a:solidFill>
                <a:latin typeface="Bliss-Light"/>
                <a:cs typeface="Bliss-Light"/>
              </a:rPr>
              <a:t>rerovit</a:t>
            </a:r>
            <a:r>
              <a:rPr lang="en-GB" baseline="30000">
                <a:solidFill>
                  <a:srgbClr val="5A5A59"/>
                </a:solidFill>
                <a:latin typeface="Bliss-Light"/>
                <a:cs typeface="Bliss-Light"/>
              </a:rPr>
              <a:t> era </a:t>
            </a:r>
            <a:r>
              <a:rPr lang="en-GB" baseline="30000" err="1">
                <a:solidFill>
                  <a:srgbClr val="5A5A59"/>
                </a:solidFill>
                <a:latin typeface="Bliss-Light"/>
                <a:cs typeface="Bliss-Light"/>
              </a:rPr>
              <a:t>consequunt</a:t>
            </a:r>
            <a:r>
              <a:rPr lang="en-GB" baseline="30000">
                <a:solidFill>
                  <a:srgbClr val="5A5A59"/>
                </a:solidFill>
                <a:latin typeface="Bliss-Light"/>
                <a:cs typeface="Bliss-Light"/>
              </a:rPr>
              <a:t> </a:t>
            </a:r>
            <a:r>
              <a:rPr lang="en-GB" baseline="30000" err="1">
                <a:solidFill>
                  <a:srgbClr val="5A5A59"/>
                </a:solidFill>
                <a:latin typeface="Bliss-Light"/>
                <a:cs typeface="Bliss-Light"/>
              </a:rPr>
              <a:t>accabor</a:t>
            </a:r>
            <a:r>
              <a:rPr lang="en-GB" baseline="30000">
                <a:solidFill>
                  <a:srgbClr val="5A5A59"/>
                </a:solidFill>
                <a:latin typeface="Bliss-Light"/>
                <a:cs typeface="Bliss-Light"/>
              </a:rPr>
              <a:t> </a:t>
            </a:r>
            <a:r>
              <a:rPr lang="en-GB" baseline="30000" err="1">
                <a:solidFill>
                  <a:srgbClr val="5A5A59"/>
                </a:solidFill>
                <a:latin typeface="Bliss-Light"/>
                <a:cs typeface="Bliss-Light"/>
              </a:rPr>
              <a:t>epelicabo</a:t>
            </a:r>
            <a:r>
              <a:rPr lang="en-GB" baseline="30000">
                <a:solidFill>
                  <a:srgbClr val="5A5A59"/>
                </a:solidFill>
                <a:latin typeface="Bliss-Light"/>
                <a:cs typeface="Bliss-Light"/>
              </a:rPr>
              <a:t>. Nam, id ex </a:t>
            </a:r>
            <a:r>
              <a:rPr lang="en-GB" baseline="30000" err="1">
                <a:solidFill>
                  <a:srgbClr val="5A5A59"/>
                </a:solidFill>
                <a:latin typeface="Bliss-Light"/>
                <a:cs typeface="Bliss-Light"/>
              </a:rPr>
              <a:t>enis</a:t>
            </a:r>
            <a:r>
              <a:rPr lang="en-GB" baseline="30000">
                <a:solidFill>
                  <a:srgbClr val="5A5A59"/>
                </a:solidFill>
                <a:latin typeface="Bliss-Light"/>
                <a:cs typeface="Bliss-Light"/>
              </a:rPr>
              <a:t> </a:t>
            </a:r>
            <a:r>
              <a:rPr lang="en-GB" baseline="30000" err="1">
                <a:solidFill>
                  <a:srgbClr val="5A5A59"/>
                </a:solidFill>
                <a:latin typeface="Bliss-Light"/>
                <a:cs typeface="Bliss-Light"/>
              </a:rPr>
              <a:t>alis</a:t>
            </a:r>
            <a:r>
              <a:rPr lang="en-GB" baseline="30000">
                <a:solidFill>
                  <a:srgbClr val="5A5A59"/>
                </a:solidFill>
                <a:latin typeface="Bliss-Light"/>
                <a:cs typeface="Bliss-Light"/>
              </a:rPr>
              <a:t> es </a:t>
            </a:r>
            <a:r>
              <a:rPr lang="en-GB" baseline="30000" err="1">
                <a:solidFill>
                  <a:srgbClr val="5A5A59"/>
                </a:solidFill>
                <a:latin typeface="Bliss-Light"/>
                <a:cs typeface="Bliss-Light"/>
              </a:rPr>
              <a:t>doluptas</a:t>
            </a:r>
            <a:r>
              <a:rPr lang="en-GB" baseline="30000">
                <a:solidFill>
                  <a:srgbClr val="5A5A59"/>
                </a:solidFill>
                <a:latin typeface="Bliss-Light"/>
                <a:cs typeface="Bliss-Light"/>
              </a:rPr>
              <a:t> sunt pa non </a:t>
            </a:r>
            <a:r>
              <a:rPr lang="en-GB" baseline="30000" err="1">
                <a:solidFill>
                  <a:srgbClr val="5A5A59"/>
                </a:solidFill>
                <a:latin typeface="Bliss-Light"/>
                <a:cs typeface="Bliss-Light"/>
              </a:rPr>
              <a:t>plaudam</a:t>
            </a:r>
            <a:r>
              <a:rPr lang="en-GB" baseline="30000">
                <a:solidFill>
                  <a:srgbClr val="5A5A59"/>
                </a:solidFill>
                <a:latin typeface="Bliss-Light"/>
                <a:cs typeface="Bliss-Light"/>
              </a:rPr>
              <a:t> </a:t>
            </a:r>
            <a:r>
              <a:rPr lang="en-GB" baseline="30000" err="1">
                <a:solidFill>
                  <a:srgbClr val="5A5A59"/>
                </a:solidFill>
                <a:latin typeface="Bliss-Light"/>
                <a:cs typeface="Bliss-Light"/>
              </a:rPr>
              <a:t>rateseque</a:t>
            </a:r>
            <a:r>
              <a:rPr lang="en-GB" baseline="30000">
                <a:solidFill>
                  <a:srgbClr val="5A5A59"/>
                </a:solidFill>
                <a:latin typeface="Bliss-Light"/>
                <a:cs typeface="Bliss-Light"/>
              </a:rPr>
              <a:t> </a:t>
            </a:r>
            <a:r>
              <a:rPr lang="en-GB" baseline="30000" err="1">
                <a:solidFill>
                  <a:srgbClr val="5A5A59"/>
                </a:solidFill>
                <a:latin typeface="Bliss-Light"/>
                <a:cs typeface="Bliss-Light"/>
              </a:rPr>
              <a:t>oditibusae</a:t>
            </a:r>
            <a:r>
              <a:rPr lang="en-GB" baseline="30000">
                <a:solidFill>
                  <a:srgbClr val="5A5A59"/>
                </a:solidFill>
                <a:latin typeface="Bliss-Light"/>
                <a:cs typeface="Bliss-Light"/>
              </a:rPr>
              <a:t> is </a:t>
            </a:r>
            <a:r>
              <a:rPr lang="en-GB" baseline="30000" err="1">
                <a:solidFill>
                  <a:srgbClr val="5A5A59"/>
                </a:solidFill>
                <a:latin typeface="Bliss-Light"/>
                <a:cs typeface="Bliss-Light"/>
              </a:rPr>
              <a:t>ut</a:t>
            </a:r>
            <a:r>
              <a:rPr lang="en-GB" baseline="30000">
                <a:solidFill>
                  <a:srgbClr val="5A5A59"/>
                </a:solidFill>
                <a:latin typeface="Bliss-Light"/>
                <a:cs typeface="Bliss-Light"/>
              </a:rPr>
              <a:t> </a:t>
            </a:r>
            <a:r>
              <a:rPr lang="en-GB" baseline="30000" err="1">
                <a:solidFill>
                  <a:srgbClr val="5A5A59"/>
                </a:solidFill>
                <a:latin typeface="Bliss-Light"/>
                <a:cs typeface="Bliss-Light"/>
              </a:rPr>
              <a:t>eturem</a:t>
            </a:r>
            <a:r>
              <a:rPr lang="en-GB" baseline="30000">
                <a:solidFill>
                  <a:srgbClr val="5A5A59"/>
                </a:solidFill>
                <a:latin typeface="Bliss-Light"/>
                <a:cs typeface="Bliss-Light"/>
              </a:rPr>
              <a:t> </a:t>
            </a:r>
            <a:r>
              <a:rPr lang="en-GB" baseline="30000" err="1">
                <a:solidFill>
                  <a:srgbClr val="5A5A59"/>
                </a:solidFill>
                <a:latin typeface="Bliss-Light"/>
                <a:cs typeface="Bliss-Light"/>
              </a:rPr>
              <a:t>ea</a:t>
            </a:r>
            <a:r>
              <a:rPr lang="en-GB" baseline="30000">
                <a:solidFill>
                  <a:srgbClr val="5A5A59"/>
                </a:solidFill>
                <a:latin typeface="Bliss-Light"/>
                <a:cs typeface="Bliss-Light"/>
              </a:rPr>
              <a:t> dent </a:t>
            </a:r>
            <a:r>
              <a:rPr lang="en-GB" baseline="30000" err="1">
                <a:solidFill>
                  <a:srgbClr val="5A5A59"/>
                </a:solidFill>
                <a:latin typeface="Bliss-Light"/>
                <a:cs typeface="Bliss-Light"/>
              </a:rPr>
              <a:t>est</a:t>
            </a:r>
            <a:r>
              <a:rPr lang="en-GB" baseline="30000">
                <a:solidFill>
                  <a:srgbClr val="5A5A59"/>
                </a:solidFill>
                <a:latin typeface="Bliss-Light"/>
                <a:cs typeface="Bliss-Light"/>
              </a:rPr>
              <a:t> </a:t>
            </a:r>
            <a:r>
              <a:rPr lang="en-GB" baseline="30000" err="1">
                <a:solidFill>
                  <a:srgbClr val="5A5A59"/>
                </a:solidFill>
                <a:latin typeface="Bliss-Light"/>
                <a:cs typeface="Bliss-Light"/>
              </a:rPr>
              <a:t>esed</a:t>
            </a:r>
            <a:r>
              <a:rPr lang="en-GB" baseline="30000">
                <a:solidFill>
                  <a:srgbClr val="5A5A59"/>
                </a:solidFill>
                <a:latin typeface="Bliss-Light"/>
                <a:cs typeface="Bliss-Light"/>
              </a:rPr>
              <a:t> </a:t>
            </a:r>
            <a:r>
              <a:rPr lang="en-GB" baseline="30000" err="1">
                <a:solidFill>
                  <a:srgbClr val="5A5A59"/>
                </a:solidFill>
                <a:latin typeface="Bliss-Light"/>
                <a:cs typeface="Bliss-Light"/>
              </a:rPr>
              <a:t>modis</a:t>
            </a:r>
            <a:r>
              <a:rPr lang="en-GB" baseline="30000">
                <a:solidFill>
                  <a:srgbClr val="5A5A59"/>
                </a:solidFill>
                <a:latin typeface="Bliss-Light"/>
                <a:cs typeface="Bliss-Light"/>
              </a:rPr>
              <a:t> </a:t>
            </a:r>
            <a:r>
              <a:rPr lang="en-GB" baseline="30000" err="1">
                <a:solidFill>
                  <a:srgbClr val="5A5A59"/>
                </a:solidFill>
                <a:latin typeface="Bliss-Light"/>
                <a:cs typeface="Bliss-Light"/>
              </a:rPr>
              <a:t>quam</a:t>
            </a:r>
            <a:r>
              <a:rPr lang="en-GB" baseline="30000">
                <a:solidFill>
                  <a:srgbClr val="5A5A59"/>
                </a:solidFill>
                <a:latin typeface="Bliss-Light"/>
                <a:cs typeface="Bliss-Light"/>
              </a:rPr>
              <a:t>, </a:t>
            </a:r>
            <a:r>
              <a:rPr lang="en-GB" baseline="30000" err="1">
                <a:solidFill>
                  <a:srgbClr val="5A5A59"/>
                </a:solidFill>
                <a:latin typeface="Bliss-Light"/>
                <a:cs typeface="Bliss-Light"/>
              </a:rPr>
              <a:t>quam</a:t>
            </a:r>
            <a:r>
              <a:rPr lang="en-GB" baseline="30000">
                <a:solidFill>
                  <a:srgbClr val="5A5A59"/>
                </a:solidFill>
                <a:latin typeface="Bliss-Light"/>
                <a:cs typeface="Bliss-Light"/>
              </a:rPr>
              <a:t>, id </a:t>
            </a:r>
            <a:r>
              <a:rPr lang="en-GB" baseline="30000" err="1">
                <a:solidFill>
                  <a:srgbClr val="5A5A59"/>
                </a:solidFill>
                <a:latin typeface="Bliss-Light"/>
                <a:cs typeface="Bliss-Light"/>
              </a:rPr>
              <a:t>modit</a:t>
            </a:r>
            <a:r>
              <a:rPr lang="en-GB" baseline="30000">
                <a:solidFill>
                  <a:srgbClr val="5A5A59"/>
                </a:solidFill>
                <a:latin typeface="Bliss-Light"/>
                <a:cs typeface="Bliss-Light"/>
              </a:rPr>
              <a:t> mi, </a:t>
            </a:r>
            <a:r>
              <a:rPr lang="en-GB" baseline="30000" err="1">
                <a:solidFill>
                  <a:srgbClr val="5A5A59"/>
                </a:solidFill>
                <a:latin typeface="Bliss-Light"/>
                <a:cs typeface="Bliss-Light"/>
              </a:rPr>
              <a:t>omnit</a:t>
            </a:r>
            <a:r>
              <a:rPr lang="en-GB" baseline="30000">
                <a:solidFill>
                  <a:srgbClr val="5A5A59"/>
                </a:solidFill>
                <a:latin typeface="Bliss-Light"/>
                <a:cs typeface="Bliss-Light"/>
              </a:rPr>
              <a:t> </a:t>
            </a:r>
            <a:r>
              <a:rPr lang="en-GB" baseline="30000" err="1">
                <a:solidFill>
                  <a:srgbClr val="5A5A59"/>
                </a:solidFill>
                <a:latin typeface="Bliss-Light"/>
                <a:cs typeface="Bliss-Light"/>
              </a:rPr>
              <a:t>accusci</a:t>
            </a:r>
            <a:r>
              <a:rPr lang="en-GB" baseline="30000">
                <a:solidFill>
                  <a:srgbClr val="5A5A59"/>
                </a:solidFill>
                <a:latin typeface="Bliss-Light"/>
                <a:cs typeface="Bliss-Light"/>
              </a:rPr>
              <a:t> </a:t>
            </a:r>
            <a:r>
              <a:rPr lang="en-GB" baseline="30000" err="1">
                <a:solidFill>
                  <a:srgbClr val="5A5A59"/>
                </a:solidFill>
                <a:latin typeface="Bliss-Light"/>
                <a:cs typeface="Bliss-Light"/>
              </a:rPr>
              <a:t>magnatur</a:t>
            </a:r>
            <a:r>
              <a:rPr lang="en-GB" baseline="30000">
                <a:solidFill>
                  <a:srgbClr val="5A5A59"/>
                </a:solidFill>
                <a:latin typeface="Bliss-Light"/>
                <a:cs typeface="Bliss-Light"/>
              </a:rPr>
              <a:t>, solum int </a:t>
            </a:r>
            <a:r>
              <a:rPr lang="en-GB" baseline="30000" err="1">
                <a:solidFill>
                  <a:srgbClr val="5A5A59"/>
                </a:solidFill>
                <a:latin typeface="Bliss-Light"/>
                <a:cs typeface="Bliss-Light"/>
              </a:rPr>
              <a:t>ullandi</a:t>
            </a:r>
            <a:r>
              <a:rPr lang="en-GB" baseline="30000">
                <a:solidFill>
                  <a:srgbClr val="5A5A59"/>
                </a:solidFill>
                <a:latin typeface="Bliss-Light"/>
                <a:cs typeface="Bliss-Light"/>
              </a:rPr>
              <a:t> </a:t>
            </a:r>
            <a:r>
              <a:rPr lang="en-GB" baseline="30000" err="1">
                <a:solidFill>
                  <a:srgbClr val="5A5A59"/>
                </a:solidFill>
                <a:latin typeface="Bliss-Light"/>
                <a:cs typeface="Bliss-Light"/>
              </a:rPr>
              <a:t>oreium</a:t>
            </a:r>
            <a:r>
              <a:rPr lang="en-GB" baseline="30000">
                <a:solidFill>
                  <a:srgbClr val="5A5A59"/>
                </a:solidFill>
                <a:latin typeface="Bliss-Light"/>
                <a:cs typeface="Bliss-Light"/>
              </a:rPr>
              <a:t> </a:t>
            </a:r>
            <a:r>
              <a:rPr lang="en-GB" baseline="30000" err="1">
                <a:solidFill>
                  <a:srgbClr val="5A5A59"/>
                </a:solidFill>
                <a:latin typeface="Bliss-Light"/>
                <a:cs typeface="Bliss-Light"/>
              </a:rPr>
              <a:t>eos</a:t>
            </a:r>
            <a:r>
              <a:rPr lang="en-GB" baseline="30000">
                <a:solidFill>
                  <a:srgbClr val="5A5A59"/>
                </a:solidFill>
                <a:latin typeface="Bliss-Light"/>
                <a:cs typeface="Bliss-Light"/>
              </a:rPr>
              <a:t> </a:t>
            </a:r>
            <a:r>
              <a:rPr lang="en-GB" baseline="30000" err="1">
                <a:solidFill>
                  <a:srgbClr val="5A5A59"/>
                </a:solidFill>
                <a:latin typeface="Bliss-Light"/>
                <a:cs typeface="Bliss-Light"/>
              </a:rPr>
              <a:t>aut</a:t>
            </a:r>
            <a:r>
              <a:rPr lang="en-GB" baseline="30000">
                <a:solidFill>
                  <a:srgbClr val="5A5A59"/>
                </a:solidFill>
                <a:latin typeface="Bliss-Light"/>
                <a:cs typeface="Bliss-Light"/>
              </a:rPr>
              <a:t> que </a:t>
            </a:r>
            <a:r>
              <a:rPr lang="en-GB" baseline="30000" err="1">
                <a:solidFill>
                  <a:srgbClr val="5A5A59"/>
                </a:solidFill>
                <a:latin typeface="Bliss-Light"/>
                <a:cs typeface="Bliss-Light"/>
              </a:rPr>
              <a:t>veligenim</a:t>
            </a:r>
            <a:r>
              <a:rPr lang="en-GB" baseline="30000">
                <a:solidFill>
                  <a:srgbClr val="5A5A59"/>
                </a:solidFill>
                <a:latin typeface="Bliss-Light"/>
                <a:cs typeface="Bliss-Light"/>
              </a:rPr>
              <a:t> </a:t>
            </a:r>
            <a:r>
              <a:rPr lang="en-GB" baseline="30000" err="1">
                <a:solidFill>
                  <a:srgbClr val="5A5A59"/>
                </a:solidFill>
                <a:latin typeface="Bliss-Light"/>
                <a:cs typeface="Bliss-Light"/>
              </a:rPr>
              <a:t>si</a:t>
            </a:r>
            <a:r>
              <a:rPr lang="en-GB" baseline="30000">
                <a:solidFill>
                  <a:srgbClr val="5A5A59"/>
                </a:solidFill>
                <a:latin typeface="Bliss-Light"/>
                <a:cs typeface="Bliss-Light"/>
              </a:rPr>
              <a:t> </a:t>
            </a:r>
            <a:r>
              <a:rPr lang="en-GB" baseline="30000" err="1">
                <a:solidFill>
                  <a:srgbClr val="5A5A59"/>
                </a:solidFill>
                <a:latin typeface="Bliss-Light"/>
                <a:cs typeface="Bliss-Light"/>
              </a:rPr>
              <a:t>ut</a:t>
            </a:r>
            <a:r>
              <a:rPr lang="en-GB" baseline="30000">
                <a:solidFill>
                  <a:srgbClr val="5A5A59"/>
                </a:solidFill>
                <a:latin typeface="Bliss-Light"/>
                <a:cs typeface="Bliss-Light"/>
              </a:rPr>
              <a:t> </a:t>
            </a:r>
            <a:r>
              <a:rPr lang="en-GB" baseline="30000" err="1">
                <a:solidFill>
                  <a:srgbClr val="5A5A59"/>
                </a:solidFill>
                <a:latin typeface="Bliss-Light"/>
                <a:cs typeface="Bliss-Light"/>
              </a:rPr>
              <a:t>reperatio</a:t>
            </a:r>
            <a:r>
              <a:rPr lang="en-GB" baseline="30000">
                <a:solidFill>
                  <a:srgbClr val="5A5A59"/>
                </a:solidFill>
                <a:latin typeface="Bliss-Light"/>
                <a:cs typeface="Bliss-Light"/>
              </a:rPr>
              <a:t> </a:t>
            </a:r>
            <a:r>
              <a:rPr lang="en-GB" baseline="30000" err="1">
                <a:solidFill>
                  <a:srgbClr val="5A5A59"/>
                </a:solidFill>
                <a:latin typeface="Bliss-Light"/>
                <a:cs typeface="Bliss-Light"/>
              </a:rPr>
              <a:t>doluptatem</a:t>
            </a:r>
            <a:r>
              <a:rPr lang="en-GB" baseline="30000">
                <a:solidFill>
                  <a:srgbClr val="5A5A59"/>
                </a:solidFill>
                <a:latin typeface="Bliss-Light"/>
                <a:cs typeface="Bliss-Light"/>
              </a:rPr>
              <a:t> </a:t>
            </a:r>
            <a:r>
              <a:rPr lang="en-GB" baseline="30000" err="1">
                <a:solidFill>
                  <a:srgbClr val="5A5A59"/>
                </a:solidFill>
                <a:latin typeface="Bliss-Light"/>
                <a:cs typeface="Bliss-Light"/>
              </a:rPr>
              <a:t>voluptam</a:t>
            </a:r>
            <a:r>
              <a:rPr lang="en-GB" baseline="30000">
                <a:solidFill>
                  <a:srgbClr val="5A5A59"/>
                </a:solidFill>
                <a:latin typeface="Bliss-Light"/>
                <a:cs typeface="Bliss-Light"/>
              </a:rPr>
              <a:t> </a:t>
            </a:r>
            <a:r>
              <a:rPr lang="en-GB" baseline="30000" err="1">
                <a:solidFill>
                  <a:srgbClr val="5A5A59"/>
                </a:solidFill>
                <a:latin typeface="Bliss-Light"/>
                <a:cs typeface="Bliss-Light"/>
              </a:rPr>
              <a:t>est</a:t>
            </a:r>
            <a:r>
              <a:rPr lang="en-GB" baseline="30000">
                <a:solidFill>
                  <a:srgbClr val="5A5A59"/>
                </a:solidFill>
                <a:latin typeface="Bliss-Light"/>
                <a:cs typeface="Bliss-Light"/>
              </a:rPr>
              <a:t>, </a:t>
            </a:r>
            <a:r>
              <a:rPr lang="en-GB" baseline="30000" err="1">
                <a:solidFill>
                  <a:srgbClr val="5A5A59"/>
                </a:solidFill>
                <a:latin typeface="Bliss-Light"/>
                <a:cs typeface="Bliss-Light"/>
              </a:rPr>
              <a:t>comnim</a:t>
            </a:r>
            <a:r>
              <a:rPr lang="en-GB" baseline="30000">
                <a:solidFill>
                  <a:srgbClr val="5A5A59"/>
                </a:solidFill>
                <a:latin typeface="Bliss-Light"/>
                <a:cs typeface="Bliss-Light"/>
              </a:rPr>
              <a:t> </a:t>
            </a:r>
            <a:r>
              <a:rPr lang="en-GB" baseline="30000" err="1">
                <a:solidFill>
                  <a:srgbClr val="5A5A59"/>
                </a:solidFill>
                <a:latin typeface="Bliss-Light"/>
                <a:cs typeface="Bliss-Light"/>
              </a:rPr>
              <a:t>fugitat</a:t>
            </a:r>
            <a:r>
              <a:rPr lang="en-GB" baseline="30000">
                <a:solidFill>
                  <a:srgbClr val="5A5A59"/>
                </a:solidFill>
                <a:latin typeface="Bliss-Light"/>
                <a:cs typeface="Bliss-Light"/>
              </a:rPr>
              <a:t> </a:t>
            </a:r>
            <a:r>
              <a:rPr lang="en-GB" baseline="30000" err="1">
                <a:solidFill>
                  <a:srgbClr val="5A5A59"/>
                </a:solidFill>
                <a:latin typeface="Bliss-Light"/>
                <a:cs typeface="Bliss-Light"/>
              </a:rPr>
              <a:t>iorecup</a:t>
            </a:r>
            <a:r>
              <a:rPr lang="en-GB" baseline="30000">
                <a:solidFill>
                  <a:srgbClr val="5A5A59"/>
                </a:solidFill>
                <a:latin typeface="Bliss-Light"/>
                <a:cs typeface="Bliss-Light"/>
              </a:rPr>
              <a:t> </a:t>
            </a:r>
            <a:r>
              <a:rPr lang="en-GB" baseline="30000" err="1">
                <a:solidFill>
                  <a:srgbClr val="5A5A59"/>
                </a:solidFill>
                <a:latin typeface="Bliss-Light"/>
                <a:cs typeface="Bliss-Light"/>
              </a:rPr>
              <a:t>tincti</a:t>
            </a:r>
            <a:r>
              <a:rPr lang="en-GB" baseline="30000">
                <a:solidFill>
                  <a:srgbClr val="5A5A59"/>
                </a:solidFill>
                <a:latin typeface="Bliss-Light"/>
                <a:cs typeface="Bliss-Light"/>
              </a:rPr>
              <a:t>. </a:t>
            </a:r>
          </a:p>
          <a:p>
            <a:pPr lvl="0"/>
            <a:endParaRPr lang="en-GB"/>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extLst>
      <p:ext uri="{BB962C8B-B14F-4D97-AF65-F5344CB8AC3E}">
        <p14:creationId xmlns:p14="http://schemas.microsoft.com/office/powerpoint/2010/main" val="12458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err="1">
                          <a:solidFill>
                            <a:srgbClr val="FFFFFF"/>
                          </a:solidFill>
                          <a:effectLst/>
                          <a:latin typeface="Arial" panose="020B0604020202020204" pitchFamily="34" charset="0"/>
                          <a:ea typeface="Times New Roman"/>
                          <a:cs typeface="Arial"/>
                        </a:rPr>
                        <a:t>Pennawd</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ar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gyfer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tabl</a:t>
                      </a:r>
                      <a:r>
                        <a:rPr lang="en-GB" sz="1600" b="1" kern="1200" baseline="0">
                          <a:solidFill>
                            <a:srgbClr val="FFFFFF"/>
                          </a:solidFill>
                          <a:effectLst/>
                          <a:latin typeface="Arial" panose="020B0604020202020204" pitchFamily="34" charset="0"/>
                          <a:ea typeface="Times New Roman"/>
                          <a:cs typeface="Arial"/>
                        </a:rPr>
                        <a:t> | </a:t>
                      </a:r>
                      <a:r>
                        <a:rPr lang="en-GB" sz="1600" b="1" kern="1200">
                          <a:solidFill>
                            <a:srgbClr val="FFFFFF"/>
                          </a:solidFill>
                          <a:effectLst/>
                          <a:latin typeface="Arial" panose="020B0604020202020204" pitchFamily="34" charset="0"/>
                          <a:ea typeface="Times New Roman"/>
                          <a:cs typeface="Arial"/>
                        </a:rPr>
                        <a:t>Table heading </a:t>
                      </a:r>
                      <a:endParaRPr lang="en-GB" sz="1100">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Calibri"/>
                          <a:cs typeface="Arial"/>
                        </a:rPr>
                        <a:t>This</a:t>
                      </a:r>
                      <a:r>
                        <a:rPr lang="en-US" sz="1400" kern="1200" baseline="0">
                          <a:solidFill>
                            <a:schemeClr val="tx1"/>
                          </a:solidFill>
                          <a:effectLst/>
                          <a:latin typeface="Arial" panose="020B0604020202020204" pitchFamily="34" charset="0"/>
                          <a:ea typeface="Calibri"/>
                          <a:cs typeface="Arial"/>
                        </a:rPr>
                        <a:t> is an example of how a primary table should look</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err="1">
                          <a:solidFill>
                            <a:srgbClr val="FFFFFF"/>
                          </a:solidFill>
                          <a:effectLst/>
                          <a:latin typeface="Arial" panose="020B0604020202020204" pitchFamily="34" charset="0"/>
                          <a:ea typeface="Times New Roman"/>
                          <a:cs typeface="Arial"/>
                        </a:rPr>
                        <a:t>Pennawd</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ar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gyfer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tabl</a:t>
                      </a:r>
                      <a:r>
                        <a:rPr lang="en-GB" sz="1600" b="1" kern="1200" baseline="0">
                          <a:solidFill>
                            <a:srgbClr val="FFFFFF"/>
                          </a:solidFill>
                          <a:effectLst/>
                          <a:latin typeface="Arial" panose="020B0604020202020204" pitchFamily="34" charset="0"/>
                          <a:ea typeface="Times New Roman"/>
                          <a:cs typeface="Arial"/>
                        </a:rPr>
                        <a:t> | </a:t>
                      </a:r>
                      <a:r>
                        <a:rPr lang="en-GB" sz="1600" b="1" kern="1200">
                          <a:solidFill>
                            <a:srgbClr val="FFFFFF"/>
                          </a:solidFill>
                          <a:effectLst/>
                          <a:latin typeface="Arial" panose="020B0604020202020204" pitchFamily="34" charset="0"/>
                          <a:ea typeface="Times New Roman"/>
                          <a:cs typeface="Arial"/>
                        </a:rPr>
                        <a:t>Table heading </a:t>
                      </a:r>
                      <a:endParaRPr lang="en-GB" sz="1100">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Calibri"/>
                          <a:cs typeface="Arial"/>
                        </a:rPr>
                        <a:t>This</a:t>
                      </a:r>
                      <a:r>
                        <a:rPr lang="en-US" sz="1400" kern="1200" baseline="0">
                          <a:solidFill>
                            <a:schemeClr val="tx1"/>
                          </a:solidFill>
                          <a:effectLst/>
                          <a:latin typeface="Arial" panose="020B0604020202020204" pitchFamily="34" charset="0"/>
                          <a:ea typeface="Calibri"/>
                          <a:cs typeface="Arial"/>
                        </a:rPr>
                        <a:t> is an example of how a primary table should look</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fld id="{20939B21-3098-4B97-BDC4-7DCDB44F921F}" type="datetimeFigureOut">
              <a:rPr lang="en-GB" smtClean="0"/>
              <a:pPr/>
              <a:t>11/02/2022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784012CD-55BA-40C8-93AF-4E9A6F52F330}" type="slidenum">
              <a:rPr lang="en-GB" smtClean="0"/>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err="1">
                          <a:solidFill>
                            <a:srgbClr val="FFFFFF"/>
                          </a:solidFill>
                          <a:effectLst/>
                          <a:latin typeface="Arial" panose="020B0604020202020204" pitchFamily="34" charset="0"/>
                          <a:ea typeface="Times New Roman"/>
                          <a:cs typeface="Arial"/>
                        </a:rPr>
                        <a:t>Pennawd</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ar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gyfer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tabl</a:t>
                      </a:r>
                      <a:r>
                        <a:rPr lang="en-GB" sz="1600" b="1" kern="1200" baseline="0">
                          <a:solidFill>
                            <a:srgbClr val="FFFFFF"/>
                          </a:solidFill>
                          <a:effectLst/>
                          <a:latin typeface="Arial" panose="020B0604020202020204" pitchFamily="34" charset="0"/>
                          <a:ea typeface="Times New Roman"/>
                          <a:cs typeface="Arial"/>
                        </a:rPr>
                        <a:t> | </a:t>
                      </a:r>
                      <a:r>
                        <a:rPr lang="en-GB" sz="1600" b="1" kern="1200">
                          <a:solidFill>
                            <a:srgbClr val="FFFFFF"/>
                          </a:solidFill>
                          <a:effectLst/>
                          <a:latin typeface="Arial" panose="020B0604020202020204" pitchFamily="34" charset="0"/>
                          <a:ea typeface="Times New Roman"/>
                          <a:cs typeface="Arial"/>
                        </a:rPr>
                        <a:t>Table heading </a:t>
                      </a:r>
                      <a:endParaRPr lang="en-GB" sz="1100">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Calibri"/>
                          <a:cs typeface="Arial"/>
                        </a:rPr>
                        <a:t>This</a:t>
                      </a:r>
                      <a:r>
                        <a:rPr lang="en-US" sz="1400" kern="1200" baseline="0">
                          <a:solidFill>
                            <a:schemeClr val="tx1"/>
                          </a:solidFill>
                          <a:effectLst/>
                          <a:latin typeface="Arial" panose="020B0604020202020204" pitchFamily="34" charset="0"/>
                          <a:ea typeface="Calibri"/>
                          <a:cs typeface="Arial"/>
                        </a:rPr>
                        <a:t> is an example of how a primary table should look</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atin typeface="Arial" panose="020B0604020202020204" pitchFamily="34" charset="0"/>
              </a:defRPr>
            </a:lvl1pPr>
          </a:lstStyle>
          <a:p>
            <a:fld id="{20939B21-3098-4B97-BDC4-7DCDB44F921F}" type="datetimeFigureOut">
              <a:rPr lang="en-GB" smtClean="0"/>
              <a:pPr/>
              <a:t>11/02/2022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anose="020B0604020202020204" pitchFamily="34" charset="0"/>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anose="020B0604020202020204" pitchFamily="34" charset="0"/>
              </a:defRPr>
            </a:lvl1pPr>
          </a:lstStyle>
          <a:p>
            <a:fld id="{784012CD-55BA-40C8-93AF-4E9A6F52F330}" type="slidenum">
              <a:rPr lang="en-GB" smtClean="0"/>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atin typeface="Arial" panose="020B0604020202020204" pitchFamily="34" charset="0"/>
              </a:defRPr>
            </a:lvl1pPr>
          </a:lstStyle>
          <a:p>
            <a:pPr>
              <a:defRPr/>
            </a:pPr>
            <a:endParaRPr lang="en-GB"/>
          </a:p>
        </p:txBody>
      </p:sp>
      <p:sp>
        <p:nvSpPr>
          <p:cNvPr id="3" name="Rectangle 6"/>
          <p:cNvSpPr>
            <a:spLocks noGrp="1" noChangeArrowheads="1"/>
          </p:cNvSpPr>
          <p:nvPr>
            <p:ph type="sldNum" sz="quarter" idx="11"/>
          </p:nvPr>
        </p:nvSpPr>
        <p:spPr>
          <a:ln/>
        </p:spPr>
        <p:txBody>
          <a:bodyPr/>
          <a:lstStyle>
            <a:lvl1pPr>
              <a:defRPr>
                <a:latin typeface="Arial" panose="020B0604020202020204" pitchFamily="34" charset="0"/>
              </a:defRPr>
            </a:lvl1pPr>
          </a:lstStyle>
          <a:p>
            <a:pPr>
              <a:defRPr/>
            </a:pPr>
            <a:fld id="{5A7E0D9E-8665-4E7B-9C03-3D73976A3D6C}" type="slidenum">
              <a:rPr lang="en-GB" smtClean="0"/>
              <a:pPr>
                <a:defRPr/>
              </a:pPr>
              <a:t>‹#›</a:t>
            </a:fld>
            <a:endParaRPr lang="en-GB"/>
          </a:p>
        </p:txBody>
      </p:sp>
    </p:spTree>
    <p:extLst>
      <p:ext uri="{BB962C8B-B14F-4D97-AF65-F5344CB8AC3E}">
        <p14:creationId xmlns:p14="http://schemas.microsoft.com/office/powerpoint/2010/main" val="2863637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p:cNvSpPr>
            <a:spLocks noGrp="1" noChangeArrowheads="1"/>
          </p:cNvSpPr>
          <p:nvPr>
            <p:ph type="ftr" sz="quarter" idx="10"/>
          </p:nvPr>
        </p:nvSpPr>
        <p:spPr>
          <a:ln/>
        </p:spPr>
        <p:txBody>
          <a:bodyPr/>
          <a:lstStyle>
            <a:lvl1pPr>
              <a:defRPr>
                <a:latin typeface="Arial" panose="020B0604020202020204" pitchFamily="34" charset="0"/>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atin typeface="Arial" panose="020B0604020202020204" pitchFamily="34" charset="0"/>
              </a:defRPr>
            </a:lvl1pPr>
          </a:lstStyle>
          <a:p>
            <a:pPr>
              <a:defRPr/>
            </a:pPr>
            <a:fld id="{E4100895-A205-40D2-B462-59B968EF5D9C}" type="slidenum">
              <a:rPr lang="en-GB" smtClean="0"/>
              <a:pPr>
                <a:defRPr/>
              </a:pPr>
              <a:t>‹#›</a:t>
            </a:fld>
            <a:endParaRPr lang="en-GB"/>
          </a:p>
        </p:txBody>
      </p:sp>
    </p:spTree>
    <p:extLst>
      <p:ext uri="{BB962C8B-B14F-4D97-AF65-F5344CB8AC3E}">
        <p14:creationId xmlns:p14="http://schemas.microsoft.com/office/powerpoint/2010/main" val="1227109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702637C-0A4D-44C3-8445-C64BDA05D6FC}" type="datetimeFigureOut">
              <a:rPr lang="en-GB" smtClean="0"/>
              <a:t>11/02/2022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7350EA-42B6-450E-8AEB-927DBF3CB031}" type="slidenum">
              <a:rPr lang="en-GB" smtClean="0"/>
              <a:t>‹#›</a:t>
            </a:fld>
            <a:endParaRPr lang="en-GB"/>
          </a:p>
        </p:txBody>
      </p:sp>
    </p:spTree>
    <p:extLst>
      <p:ext uri="{BB962C8B-B14F-4D97-AF65-F5344CB8AC3E}">
        <p14:creationId xmlns:p14="http://schemas.microsoft.com/office/powerpoint/2010/main" val="374473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02637C-0A4D-44C3-8445-C64BDA05D6FC}" type="datetimeFigureOut">
              <a:rPr lang="en-GB" smtClean="0"/>
              <a:t>11/02/2022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7350EA-42B6-450E-8AEB-927DBF3CB031}" type="slidenum">
              <a:rPr lang="en-GB" smtClean="0"/>
              <a:t>‹#›</a:t>
            </a:fld>
            <a:endParaRPr lang="en-GB"/>
          </a:p>
        </p:txBody>
      </p:sp>
    </p:spTree>
    <p:extLst>
      <p:ext uri="{BB962C8B-B14F-4D97-AF65-F5344CB8AC3E}">
        <p14:creationId xmlns:p14="http://schemas.microsoft.com/office/powerpoint/2010/main" val="4207762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702637C-0A4D-44C3-8445-C64BDA05D6FC}" type="datetimeFigureOut">
              <a:rPr lang="en-GB" smtClean="0"/>
              <a:t>11/02/2022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7350EA-42B6-450E-8AEB-927DBF3CB031}" type="slidenum">
              <a:rPr lang="en-GB" smtClean="0"/>
              <a:t>‹#›</a:t>
            </a:fld>
            <a:endParaRPr lang="en-GB"/>
          </a:p>
        </p:txBody>
      </p:sp>
    </p:spTree>
    <p:extLst>
      <p:ext uri="{BB962C8B-B14F-4D97-AF65-F5344CB8AC3E}">
        <p14:creationId xmlns:p14="http://schemas.microsoft.com/office/powerpoint/2010/main" val="2954721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Aenean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Aenean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Aenean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Aenean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Aenean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Aenean </a:t>
            </a:r>
            <a:r>
              <a:rPr kumimoji="0" lang="en-GB" sz="1800" b="0" i="0" u="none" strike="noStrike" kern="1200" cap="none" spc="0" normalizeH="0" baseline="30000" noProof="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702637C-0A4D-44C3-8445-C64BDA05D6FC}" type="datetimeFigureOut">
              <a:rPr lang="en-GB" smtClean="0"/>
              <a:t>11/02/2022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7350EA-42B6-450E-8AEB-927DBF3CB031}" type="slidenum">
              <a:rPr lang="en-GB" smtClean="0"/>
              <a:t>‹#›</a:t>
            </a:fld>
            <a:endParaRPr lang="en-GB"/>
          </a:p>
        </p:txBody>
      </p:sp>
    </p:spTree>
    <p:extLst>
      <p:ext uri="{BB962C8B-B14F-4D97-AF65-F5344CB8AC3E}">
        <p14:creationId xmlns:p14="http://schemas.microsoft.com/office/powerpoint/2010/main" val="478879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02637C-0A4D-44C3-8445-C64BDA05D6FC}" type="datetimeFigureOut">
              <a:rPr lang="en-GB" smtClean="0"/>
              <a:t>11/02/2022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E7350EA-42B6-450E-8AEB-927DBF3CB031}" type="slidenum">
              <a:rPr lang="en-GB" smtClean="0"/>
              <a:t>‹#›</a:t>
            </a:fld>
            <a:endParaRPr lang="en-GB"/>
          </a:p>
        </p:txBody>
      </p:sp>
    </p:spTree>
    <p:extLst>
      <p:ext uri="{BB962C8B-B14F-4D97-AF65-F5344CB8AC3E}">
        <p14:creationId xmlns:p14="http://schemas.microsoft.com/office/powerpoint/2010/main" val="262270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02637C-0A4D-44C3-8445-C64BDA05D6FC}" type="datetimeFigureOut">
              <a:rPr lang="en-GB" smtClean="0"/>
              <a:t>11/02/2022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7350EA-42B6-450E-8AEB-927DBF3CB031}" type="slidenum">
              <a:rPr lang="en-GB" smtClean="0"/>
              <a:t>‹#›</a:t>
            </a:fld>
            <a:endParaRPr lang="en-GB"/>
          </a:p>
        </p:txBody>
      </p:sp>
    </p:spTree>
    <p:extLst>
      <p:ext uri="{BB962C8B-B14F-4D97-AF65-F5344CB8AC3E}">
        <p14:creationId xmlns:p14="http://schemas.microsoft.com/office/powerpoint/2010/main" val="192189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2637C-0A4D-44C3-8445-C64BDA05D6FC}" type="datetimeFigureOut">
              <a:rPr lang="en-GB" smtClean="0"/>
              <a:t>11/02/2022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E7350EA-42B6-450E-8AEB-927DBF3CB031}" type="slidenum">
              <a:rPr lang="en-GB" smtClean="0"/>
              <a:t>‹#›</a:t>
            </a:fld>
            <a:endParaRPr lang="en-GB"/>
          </a:p>
        </p:txBody>
      </p:sp>
    </p:spTree>
    <p:extLst>
      <p:ext uri="{BB962C8B-B14F-4D97-AF65-F5344CB8AC3E}">
        <p14:creationId xmlns:p14="http://schemas.microsoft.com/office/powerpoint/2010/main" val="466429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702637C-0A4D-44C3-8445-C64BDA05D6FC}" type="datetimeFigureOut">
              <a:rPr lang="en-GB" smtClean="0"/>
              <a:t>11/02/2022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7350EA-42B6-450E-8AEB-927DBF3CB031}" type="slidenum">
              <a:rPr lang="en-GB" smtClean="0"/>
              <a:t>‹#›</a:t>
            </a:fld>
            <a:endParaRPr lang="en-GB"/>
          </a:p>
        </p:txBody>
      </p:sp>
    </p:spTree>
    <p:extLst>
      <p:ext uri="{BB962C8B-B14F-4D97-AF65-F5344CB8AC3E}">
        <p14:creationId xmlns:p14="http://schemas.microsoft.com/office/powerpoint/2010/main" val="3109149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702637C-0A4D-44C3-8445-C64BDA05D6FC}" type="datetimeFigureOut">
              <a:rPr lang="en-GB" smtClean="0"/>
              <a:t>11/02/2022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7350EA-42B6-450E-8AEB-927DBF3CB031}" type="slidenum">
              <a:rPr lang="en-GB" smtClean="0"/>
              <a:t>‹#›</a:t>
            </a:fld>
            <a:endParaRPr lang="en-GB"/>
          </a:p>
        </p:txBody>
      </p:sp>
    </p:spTree>
    <p:extLst>
      <p:ext uri="{BB962C8B-B14F-4D97-AF65-F5344CB8AC3E}">
        <p14:creationId xmlns:p14="http://schemas.microsoft.com/office/powerpoint/2010/main" val="10098829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02637C-0A4D-44C3-8445-C64BDA05D6FC}" type="datetimeFigureOut">
              <a:rPr lang="en-GB" smtClean="0"/>
              <a:t>11/02/2022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7350EA-42B6-450E-8AEB-927DBF3CB031}" type="slidenum">
              <a:rPr lang="en-GB" smtClean="0"/>
              <a:t>‹#›</a:t>
            </a:fld>
            <a:endParaRPr lang="en-GB"/>
          </a:p>
        </p:txBody>
      </p:sp>
    </p:spTree>
    <p:extLst>
      <p:ext uri="{BB962C8B-B14F-4D97-AF65-F5344CB8AC3E}">
        <p14:creationId xmlns:p14="http://schemas.microsoft.com/office/powerpoint/2010/main" val="3678761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02637C-0A4D-44C3-8445-C64BDA05D6FC}" type="datetimeFigureOut">
              <a:rPr lang="en-GB" smtClean="0"/>
              <a:t>11/02/2022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7350EA-42B6-450E-8AEB-927DBF3CB031}" type="slidenum">
              <a:rPr lang="en-GB" smtClean="0"/>
              <a:t>‹#›</a:t>
            </a:fld>
            <a:endParaRPr lang="en-GB"/>
          </a:p>
        </p:txBody>
      </p:sp>
    </p:spTree>
    <p:extLst>
      <p:ext uri="{BB962C8B-B14F-4D97-AF65-F5344CB8AC3E}">
        <p14:creationId xmlns:p14="http://schemas.microsoft.com/office/powerpoint/2010/main" val="3305209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
        <p:nvSpPr>
          <p:cNvPr id="7" name="Text Placeholder 6"/>
          <p:cNvSpPr>
            <a:spLocks noGrp="1"/>
          </p:cNvSpPr>
          <p:nvPr>
            <p:ph type="body" sz="quarter" idx="17"/>
          </p:nvPr>
        </p:nvSpPr>
        <p:spPr>
          <a:xfrm>
            <a:off x="487363" y="3098800"/>
            <a:ext cx="3868737" cy="3306763"/>
          </a:xfrm>
        </p:spPr>
        <p:txBody>
          <a:bodyPr/>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6"/>
          <p:cNvSpPr>
            <a:spLocks noGrp="1"/>
          </p:cNvSpPr>
          <p:nvPr>
            <p:ph type="body" sz="quarter" idx="18"/>
          </p:nvPr>
        </p:nvSpPr>
        <p:spPr>
          <a:xfrm>
            <a:off x="4640263" y="3098800"/>
            <a:ext cx="3868737" cy="3306763"/>
          </a:xfrm>
        </p:spPr>
        <p:txBody>
          <a:bodyPr/>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
        <p:nvSpPr>
          <p:cNvPr id="7" name="Text Placeholder 6"/>
          <p:cNvSpPr>
            <a:spLocks noGrp="1"/>
          </p:cNvSpPr>
          <p:nvPr>
            <p:ph type="body" sz="quarter" idx="17"/>
          </p:nvPr>
        </p:nvSpPr>
        <p:spPr>
          <a:xfrm>
            <a:off x="487363" y="3098800"/>
            <a:ext cx="3868737" cy="3306763"/>
          </a:xfrm>
        </p:spPr>
        <p:txBody>
          <a:bodyPr/>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6"/>
          <p:cNvSpPr>
            <a:spLocks noGrp="1"/>
          </p:cNvSpPr>
          <p:nvPr>
            <p:ph type="body" sz="quarter" idx="18"/>
          </p:nvPr>
        </p:nvSpPr>
        <p:spPr>
          <a:xfrm>
            <a:off x="4640263" y="3098800"/>
            <a:ext cx="3868737" cy="3306763"/>
          </a:xfrm>
        </p:spPr>
        <p:txBody>
          <a:bodyPr/>
          <a:lstStyle>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err="1">
                          <a:solidFill>
                            <a:srgbClr val="FFFFFF"/>
                          </a:solidFill>
                          <a:effectLst/>
                          <a:latin typeface="Arial" panose="020B0604020202020204" pitchFamily="34" charset="0"/>
                          <a:ea typeface="Times New Roman"/>
                          <a:cs typeface="Arial"/>
                        </a:rPr>
                        <a:t>Pennawd</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ar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gyfer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tabl</a:t>
                      </a:r>
                      <a:r>
                        <a:rPr lang="en-GB" sz="1600" b="1" kern="1200" baseline="0">
                          <a:solidFill>
                            <a:srgbClr val="FFFFFF"/>
                          </a:solidFill>
                          <a:effectLst/>
                          <a:latin typeface="Arial" panose="020B0604020202020204" pitchFamily="34" charset="0"/>
                          <a:ea typeface="Times New Roman"/>
                          <a:cs typeface="Arial"/>
                        </a:rPr>
                        <a:t> | </a:t>
                      </a:r>
                      <a:r>
                        <a:rPr lang="en-GB" sz="1600" b="1" kern="1200">
                          <a:solidFill>
                            <a:srgbClr val="FFFFFF"/>
                          </a:solidFill>
                          <a:effectLst/>
                          <a:latin typeface="Arial" panose="020B0604020202020204" pitchFamily="34" charset="0"/>
                          <a:ea typeface="Times New Roman"/>
                          <a:cs typeface="Arial"/>
                        </a:rPr>
                        <a:t>Table heading </a:t>
                      </a:r>
                      <a:endParaRPr lang="en-GB" sz="1100">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Calibri"/>
                          <a:cs typeface="Arial"/>
                        </a:rPr>
                        <a:t>This</a:t>
                      </a:r>
                      <a:r>
                        <a:rPr lang="en-US" sz="1400" kern="1200" baseline="0">
                          <a:solidFill>
                            <a:schemeClr val="tx1"/>
                          </a:solidFill>
                          <a:effectLst/>
                          <a:latin typeface="Arial" panose="020B0604020202020204" pitchFamily="34" charset="0"/>
                          <a:ea typeface="Calibri"/>
                          <a:cs typeface="Arial"/>
                        </a:rPr>
                        <a:t> is an example of how a primary table should look</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err="1">
                          <a:solidFill>
                            <a:srgbClr val="FFFFFF"/>
                          </a:solidFill>
                          <a:effectLst/>
                          <a:latin typeface="Arial" panose="020B0604020202020204" pitchFamily="34" charset="0"/>
                          <a:ea typeface="Times New Roman"/>
                          <a:cs typeface="Arial"/>
                        </a:rPr>
                        <a:t>Pennawd</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ar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gyfer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tabl</a:t>
                      </a:r>
                      <a:r>
                        <a:rPr lang="en-GB" sz="1600" b="1" kern="1200" baseline="0">
                          <a:solidFill>
                            <a:srgbClr val="FFFFFF"/>
                          </a:solidFill>
                          <a:effectLst/>
                          <a:latin typeface="Arial" panose="020B0604020202020204" pitchFamily="34" charset="0"/>
                          <a:ea typeface="Times New Roman"/>
                          <a:cs typeface="Arial"/>
                        </a:rPr>
                        <a:t> | </a:t>
                      </a:r>
                      <a:r>
                        <a:rPr lang="en-GB" sz="1600" b="1" kern="1200">
                          <a:solidFill>
                            <a:srgbClr val="FFFFFF"/>
                          </a:solidFill>
                          <a:effectLst/>
                          <a:latin typeface="Arial" panose="020B0604020202020204" pitchFamily="34" charset="0"/>
                          <a:ea typeface="Times New Roman"/>
                          <a:cs typeface="Arial"/>
                        </a:rPr>
                        <a:t>Table heading </a:t>
                      </a:r>
                      <a:endParaRPr lang="en-GB" sz="1100">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Calibri"/>
                          <a:cs typeface="Arial"/>
                        </a:rPr>
                        <a:t>This</a:t>
                      </a:r>
                      <a:r>
                        <a:rPr lang="en-US" sz="1400" kern="1200" baseline="0">
                          <a:solidFill>
                            <a:schemeClr val="tx1"/>
                          </a:solidFill>
                          <a:effectLst/>
                          <a:latin typeface="Arial" panose="020B0604020202020204" pitchFamily="34" charset="0"/>
                          <a:ea typeface="Calibri"/>
                          <a:cs typeface="Arial"/>
                        </a:rPr>
                        <a:t> is an example of how a primary table should look</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err="1">
                          <a:solidFill>
                            <a:srgbClr val="FFFFFF"/>
                          </a:solidFill>
                          <a:effectLst/>
                          <a:latin typeface="Arial" panose="020B0604020202020204" pitchFamily="34" charset="0"/>
                          <a:ea typeface="Times New Roman"/>
                          <a:cs typeface="Arial"/>
                        </a:rPr>
                        <a:t>Pennawd</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ar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gyfer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tabl</a:t>
                      </a:r>
                      <a:r>
                        <a:rPr lang="en-GB" sz="1600" b="1" kern="1200" baseline="0">
                          <a:solidFill>
                            <a:srgbClr val="FFFFFF"/>
                          </a:solidFill>
                          <a:effectLst/>
                          <a:latin typeface="Arial" panose="020B0604020202020204" pitchFamily="34" charset="0"/>
                          <a:ea typeface="Times New Roman"/>
                          <a:cs typeface="Arial"/>
                        </a:rPr>
                        <a:t> | </a:t>
                      </a:r>
                      <a:r>
                        <a:rPr lang="en-GB" sz="1600" b="1" kern="1200">
                          <a:solidFill>
                            <a:srgbClr val="FFFFFF"/>
                          </a:solidFill>
                          <a:effectLst/>
                          <a:latin typeface="Arial" panose="020B0604020202020204" pitchFamily="34" charset="0"/>
                          <a:ea typeface="Times New Roman"/>
                          <a:cs typeface="Arial"/>
                        </a:rPr>
                        <a:t>Table heading </a:t>
                      </a:r>
                      <a:endParaRPr lang="en-GB" sz="1100">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Calibri"/>
                          <a:cs typeface="Arial"/>
                        </a:rPr>
                        <a:t>This</a:t>
                      </a:r>
                      <a:r>
                        <a:rPr lang="en-US" sz="1400" kern="1200" baseline="0">
                          <a:solidFill>
                            <a:schemeClr val="tx1"/>
                          </a:solidFill>
                          <a:effectLst/>
                          <a:latin typeface="Arial" panose="020B0604020202020204" pitchFamily="34" charset="0"/>
                          <a:ea typeface="Calibri"/>
                          <a:cs typeface="Arial"/>
                        </a:rPr>
                        <a:t> is an example of how a primary table should look</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err="1">
                          <a:solidFill>
                            <a:srgbClr val="FFFFFF"/>
                          </a:solidFill>
                          <a:effectLst/>
                          <a:latin typeface="Arial" panose="020B0604020202020204" pitchFamily="34" charset="0"/>
                          <a:ea typeface="Times New Roman"/>
                          <a:cs typeface="Arial"/>
                        </a:rPr>
                        <a:t>Pennawd</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ar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gyfer</a:t>
                      </a:r>
                      <a:r>
                        <a:rPr lang="en-GB" sz="1600" b="1" kern="1200" baseline="0">
                          <a:solidFill>
                            <a:srgbClr val="FFFFFF"/>
                          </a:solidFill>
                          <a:effectLst/>
                          <a:latin typeface="Arial" panose="020B0604020202020204" pitchFamily="34" charset="0"/>
                          <a:ea typeface="Times New Roman"/>
                          <a:cs typeface="Arial"/>
                        </a:rPr>
                        <a:t> </a:t>
                      </a:r>
                      <a:r>
                        <a:rPr lang="en-GB" sz="1600" b="1" kern="1200" baseline="0" err="1">
                          <a:solidFill>
                            <a:srgbClr val="FFFFFF"/>
                          </a:solidFill>
                          <a:effectLst/>
                          <a:latin typeface="Arial" panose="020B0604020202020204" pitchFamily="34" charset="0"/>
                          <a:ea typeface="Times New Roman"/>
                          <a:cs typeface="Arial"/>
                        </a:rPr>
                        <a:t>tabl</a:t>
                      </a:r>
                      <a:r>
                        <a:rPr lang="en-GB" sz="1600" b="1" kern="1200" baseline="0">
                          <a:solidFill>
                            <a:srgbClr val="FFFFFF"/>
                          </a:solidFill>
                          <a:effectLst/>
                          <a:latin typeface="Arial" panose="020B0604020202020204" pitchFamily="34" charset="0"/>
                          <a:ea typeface="Times New Roman"/>
                          <a:cs typeface="Arial"/>
                        </a:rPr>
                        <a:t> | </a:t>
                      </a:r>
                      <a:r>
                        <a:rPr lang="en-GB" sz="1600" b="1" kern="1200">
                          <a:solidFill>
                            <a:srgbClr val="FFFFFF"/>
                          </a:solidFill>
                          <a:effectLst/>
                          <a:latin typeface="Arial" panose="020B0604020202020204" pitchFamily="34" charset="0"/>
                          <a:ea typeface="Times New Roman"/>
                          <a:cs typeface="Arial"/>
                        </a:rPr>
                        <a:t>Table heading </a:t>
                      </a:r>
                      <a:endParaRPr lang="en-GB" sz="1100">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Calibri"/>
                          <a:cs typeface="Arial"/>
                        </a:rPr>
                        <a:t>This</a:t>
                      </a:r>
                      <a:r>
                        <a:rPr lang="en-US" sz="1400" kern="1200" baseline="0">
                          <a:solidFill>
                            <a:schemeClr val="tx1"/>
                          </a:solidFill>
                          <a:effectLst/>
                          <a:latin typeface="Arial" panose="020B0604020202020204" pitchFamily="34" charset="0"/>
                          <a:ea typeface="Calibri"/>
                          <a:cs typeface="Arial"/>
                        </a:rPr>
                        <a:t> is an example of how a primary table should look</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err="1">
                          <a:solidFill>
                            <a:schemeClr val="tx1"/>
                          </a:solidFill>
                          <a:effectLst/>
                          <a:latin typeface="Arial" panose="020B0604020202020204" pitchFamily="34" charset="0"/>
                          <a:ea typeface="Times New Roman"/>
                          <a:cs typeface="Arial"/>
                        </a:rPr>
                        <a:t>Testun</a:t>
                      </a:r>
                      <a:endParaRPr lang="en-GB" sz="1100">
                        <a:solidFill>
                          <a:schemeClr val="tx1"/>
                        </a:solidFill>
                        <a:effectLst/>
                        <a:latin typeface="Arial" panose="020B0604020202020204" pitchFamily="34" charset="0"/>
                        <a:ea typeface="Calibri"/>
                        <a:cs typeface="Times New Roman"/>
                      </a:endParaRPr>
                    </a:p>
                    <a:p>
                      <a:pPr>
                        <a:lnSpc>
                          <a:spcPct val="115000"/>
                        </a:lnSpc>
                        <a:spcAft>
                          <a:spcPts val="0"/>
                        </a:spcAft>
                      </a:pPr>
                      <a:endParaRPr lang="en-GB" sz="1100">
                        <a:solidFill>
                          <a:schemeClr val="tx1"/>
                        </a:solidFill>
                        <a:effectLst/>
                        <a:latin typeface="Arial" panose="020B0604020202020204" pitchFamily="34" charset="0"/>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a:solidFill>
                            <a:schemeClr val="tx1"/>
                          </a:solidFill>
                          <a:effectLst/>
                          <a:latin typeface="Arial" panose="020B0604020202020204" pitchFamily="34" charset="0"/>
                          <a:ea typeface="Times New Roman"/>
                          <a:cs typeface="Arial"/>
                        </a:rPr>
                        <a:t>Text</a:t>
                      </a:r>
                      <a:endParaRPr lang="en-GB" sz="1100">
                        <a:solidFill>
                          <a:schemeClr val="tx1"/>
                        </a:solidFill>
                        <a:effectLst/>
                        <a:latin typeface="Arial" panose="020B0604020202020204" pitchFamily="34" charset="0"/>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err="1"/>
              <a:t>Teitl</a:t>
            </a:r>
            <a:r>
              <a:rPr lang="en-US"/>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err="1">
                <a:solidFill>
                  <a:srgbClr val="0096ED"/>
                </a:solidFill>
                <a:latin typeface="Gotham Rounded Book"/>
                <a:ea typeface="Times New Roman"/>
                <a:cs typeface="Gotham Rounded Book"/>
              </a:rPr>
              <a:t>Teitl</a:t>
            </a:r>
            <a:r>
              <a:rPr lang="en-US" sz="3200" kern="1100" spc="-50">
                <a:solidFill>
                  <a:srgbClr val="0096ED"/>
                </a:solidFill>
                <a:latin typeface="Gotham Rounded Book"/>
                <a:ea typeface="Times New Roman"/>
                <a:cs typeface="Gotham Rounded Book"/>
              </a:rPr>
              <a:t> 2 | Title 2</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86" r:id="rId3"/>
    <p:sldLayoutId id="2147483652" r:id="rId4"/>
    <p:sldLayoutId id="2147483653" r:id="rId5"/>
    <p:sldLayoutId id="2147483671" r:id="rId6"/>
    <p:sldLayoutId id="2147483684" r:id="rId7"/>
    <p:sldLayoutId id="2147483685" r:id="rId8"/>
    <p:sldLayoutId id="2147483669" r:id="rId9"/>
    <p:sldLayoutId id="2147483668" r:id="rId10"/>
    <p:sldLayoutId id="2147483687" r:id="rId11"/>
    <p:sldLayoutId id="2147483688" r:id="rId12"/>
    <p:sldLayoutId id="2147483654" r:id="rId13"/>
    <p:sldLayoutId id="2147483655" r:id="rId14"/>
    <p:sldLayoutId id="2147483689" r:id="rId15"/>
    <p:sldLayoutId id="2147483690" r:id="rId1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0702637C-0A4D-44C3-8445-C64BDA05D6FC}" type="datetimeFigureOut">
              <a:rPr lang="en-GB" smtClean="0"/>
              <a:pPr/>
              <a:t>11/02/2022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8E7350EA-42B6-450E-8AEB-927DBF3CB031}" type="slidenum">
              <a:rPr lang="en-GB" smtClean="0"/>
              <a:pPr/>
              <a:t>‹#›</a:t>
            </a:fld>
            <a:endParaRPr lang="en-GB"/>
          </a:p>
        </p:txBody>
      </p:sp>
    </p:spTree>
    <p:extLst>
      <p:ext uri="{BB962C8B-B14F-4D97-AF65-F5344CB8AC3E}">
        <p14:creationId xmlns:p14="http://schemas.microsoft.com/office/powerpoint/2010/main" val="5438251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wjec.co.uk/umbraco/surface/blobstorage/download?nodeId=2282"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hyperlink" Target="https://www.wjec.co.uk/umbraco/surface/blobstorage/download?nodeId=2284" TargetMode="External"/><Relationship Id="rId4" Type="http://schemas.openxmlformats.org/officeDocument/2006/relationships/hyperlink" Target="https://www.wjec.co.uk/umbraco/surface/blobstorage/download?nodeId=228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resources.wjec.co.uk/Pages/ResourceSingle.aspx?rIid=3827&amp;langChange=en-GB"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hyperlink" Target="https://resources.wjec.co.uk/Pages/ResourceSingle.aspx?rIid=3980&amp;langChange=en-GB"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73.xml.rels><?xml version="1.0" encoding="UTF-8" standalone="yes"?>
<Relationships xmlns="http://schemas.openxmlformats.org/package/2006/relationships"><Relationship Id="rId3" Type="http://schemas.openxmlformats.org/officeDocument/2006/relationships/hyperlink" Target="http://lightboxresource.co.uk/"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hyperlink" Target="https://www.wjec.co.uk/qualifications/art-and-design-as-a-level/#tab_overview"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hyperlink" Target="https://www.wjec.co.uk/qualifications/art-and-design-as-a-level/?sub_nav_level=training-materials#tab_training" TargetMode="External"/><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hyperlink" Target="https://www.eduqas.co.uk/umbraco/surface/blobstorage/download?nodeId=10955" TargetMode="External"/><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hyperlink" Target="https://www.eduqas.co.uk/umbraco/surface/blobstorage/download?nodeId=10978"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s://www.wjecservices.co.uk/login.asp" TargetMode="External"/><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hyperlink" Target="https://www.wjec.co.uk/umbraco/surface/blobstorage/download?nodeId=2239" TargetMode="External"/><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hyperlink" Target="https://www.wjec.co.uk/umbraco/surface/blobstorage/download?nodeId=224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hyperlink" Target="mailto:artanddesign@eduqas.co.uk" TargetMode="External"/><Relationship Id="rId2" Type="http://schemas.openxmlformats.org/officeDocument/2006/relationships/notesSlide" Target="../notesSlides/notesSlide92.xml"/><Relationship Id="rId1" Type="http://schemas.openxmlformats.org/officeDocument/2006/relationships/slideLayout" Target="../slideLayouts/slideLayout14.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Pictures\logos\WJEC_Logo_RG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5" y="5793874"/>
            <a:ext cx="914400" cy="8932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648D29-90F5-4DB8-991C-B4E3ACD17A78}"/>
              </a:ext>
            </a:extLst>
          </p:cNvPr>
          <p:cNvSpPr txBox="1">
            <a:spLocks/>
          </p:cNvSpPr>
          <p:nvPr/>
        </p:nvSpPr>
        <p:spPr>
          <a:xfrm>
            <a:off x="192505" y="221670"/>
            <a:ext cx="7589520" cy="2396744"/>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4000" b="1" i="1">
                <a:solidFill>
                  <a:srgbClr val="FFFFFF"/>
                </a:solidFill>
                <a:effectLst/>
                <a:latin typeface="Arial"/>
                <a:ea typeface="ＭＳ Ｐゴシック"/>
                <a:cs typeface="Arial"/>
              </a:rPr>
              <a:t>Online Professional Learning</a:t>
            </a:r>
            <a:endParaRPr lang="en-GB" sz="4000" b="1" i="1">
              <a:solidFill>
                <a:srgbClr val="FFFFFF"/>
              </a:solidFill>
              <a:latin typeface="Arial"/>
              <a:ea typeface="ＭＳ Ｐゴシック"/>
              <a:cs typeface="Arial"/>
            </a:endParaRPr>
          </a:p>
          <a:p>
            <a:r>
              <a:rPr lang="en-GB" sz="3600" i="1">
                <a:solidFill>
                  <a:srgbClr val="FFFFFF"/>
                </a:solidFill>
                <a:latin typeface="Arial"/>
                <a:ea typeface="ＭＳ Ｐゴシック"/>
                <a:cs typeface="Arial"/>
              </a:rPr>
              <a:t>Spring 2022</a:t>
            </a:r>
            <a:endParaRPr lang="en-GB" sz="3600">
              <a:latin typeface="Arial"/>
              <a:ea typeface="ＭＳ Ｐゴシック"/>
              <a:cs typeface="Arial"/>
            </a:endParaRPr>
          </a:p>
          <a:p>
            <a:endParaRPr lang="en-US" sz="4000">
              <a:solidFill>
                <a:srgbClr val="FFFFFF"/>
              </a:solidFill>
              <a:latin typeface="Arial"/>
              <a:ea typeface="ＭＳ Ｐゴシック"/>
              <a:cs typeface="Arial"/>
            </a:endParaRPr>
          </a:p>
          <a:p>
            <a:r>
              <a:rPr lang="en-US" err="1">
                <a:solidFill>
                  <a:srgbClr val="FFFFFF"/>
                </a:solidFill>
                <a:latin typeface="Arial"/>
                <a:ea typeface="ＭＳ Ｐゴシック"/>
                <a:cs typeface="Arial"/>
              </a:rPr>
              <a:t>Standardisation</a:t>
            </a:r>
            <a:r>
              <a:rPr lang="en-US">
                <a:solidFill>
                  <a:srgbClr val="FFFFFF"/>
                </a:solidFill>
                <a:latin typeface="Arial"/>
                <a:ea typeface="ＭＳ Ｐゴシック"/>
                <a:cs typeface="Arial"/>
              </a:rPr>
              <a:t> of assessment in </a:t>
            </a:r>
            <a:endParaRPr lang="en-US">
              <a:latin typeface="Arial"/>
              <a:ea typeface="ＭＳ Ｐゴシック"/>
              <a:cs typeface="Arial"/>
            </a:endParaRPr>
          </a:p>
          <a:p>
            <a:r>
              <a:rPr lang="en-US">
                <a:solidFill>
                  <a:srgbClr val="FFFFFF"/>
                </a:solidFill>
                <a:latin typeface="Arial"/>
                <a:ea typeface="ＭＳ Ｐゴシック"/>
                <a:cs typeface="Arial"/>
              </a:rPr>
              <a:t>WJEC</a:t>
            </a:r>
            <a:r>
              <a:rPr lang="en-US" b="0" i="0" u="none" strike="noStrike">
                <a:solidFill>
                  <a:srgbClr val="FFFFFF"/>
                </a:solidFill>
                <a:effectLst/>
                <a:latin typeface="Arial"/>
                <a:ea typeface="ＭＳ Ｐゴシック"/>
                <a:cs typeface="Arial"/>
              </a:rPr>
              <a:t> AS/A Level Art and</a:t>
            </a:r>
            <a:r>
              <a:rPr lang="en-US">
                <a:solidFill>
                  <a:srgbClr val="FFFFFF"/>
                </a:solidFill>
                <a:latin typeface="Arial"/>
                <a:ea typeface="ＭＳ Ｐゴシック"/>
                <a:cs typeface="Arial"/>
              </a:rPr>
              <a:t> </a:t>
            </a:r>
            <a:r>
              <a:rPr lang="en-US" b="0" i="0" u="none" strike="noStrike">
                <a:solidFill>
                  <a:srgbClr val="FFFFFF"/>
                </a:solidFill>
                <a:effectLst/>
                <a:latin typeface="Arial"/>
                <a:ea typeface="ＭＳ Ｐゴシック"/>
                <a:cs typeface="Arial"/>
              </a:rPr>
              <a:t>Design</a:t>
            </a:r>
            <a:endParaRPr lang="en-US">
              <a:latin typeface="Arial"/>
              <a:ea typeface="ＭＳ Ｐゴシック"/>
              <a:cs typeface="Arial"/>
            </a:endParaRPr>
          </a:p>
          <a:p>
            <a:endParaRPr lang="en-US" sz="4000">
              <a:solidFill>
                <a:srgbClr val="FFFFFF"/>
              </a:solidFill>
            </a:endParaRPr>
          </a:p>
          <a:p>
            <a:r>
              <a:rPr lang="en-US" sz="2400" b="0" i="1" u="none" strike="noStrike">
                <a:solidFill>
                  <a:schemeClr val="tx2">
                    <a:lumMod val="20000"/>
                    <a:lumOff val="80000"/>
                  </a:schemeClr>
                </a:solidFill>
                <a:effectLst/>
                <a:latin typeface="Arial"/>
                <a:ea typeface="ＭＳ Ｐゴシック"/>
                <a:cs typeface="Arial"/>
              </a:rPr>
              <a:t>Presenter:</a:t>
            </a:r>
            <a:r>
              <a:rPr lang="en-US" sz="2400" i="1">
                <a:solidFill>
                  <a:schemeClr val="tx2">
                    <a:lumMod val="20000"/>
                    <a:lumOff val="80000"/>
                  </a:schemeClr>
                </a:solidFill>
                <a:latin typeface="Arial"/>
                <a:ea typeface="ＭＳ Ｐゴシック"/>
                <a:cs typeface="Arial"/>
              </a:rPr>
              <a:t> </a:t>
            </a:r>
            <a:r>
              <a:rPr lang="en-US" sz="2400" b="1">
                <a:solidFill>
                  <a:schemeClr val="bg1"/>
                </a:solidFill>
                <a:latin typeface="Arial"/>
                <a:ea typeface="ＭＳ Ｐゴシック"/>
                <a:cs typeface="Arial"/>
              </a:rPr>
              <a:t>Georgia Naish</a:t>
            </a:r>
          </a:p>
          <a:p>
            <a:r>
              <a:rPr lang="en-US" sz="2400" i="1">
                <a:solidFill>
                  <a:schemeClr val="tx2">
                    <a:lumMod val="20000"/>
                    <a:lumOff val="80000"/>
                  </a:schemeClr>
                </a:solidFill>
                <a:latin typeface="Arial"/>
                <a:ea typeface="ＭＳ Ｐゴシック"/>
                <a:cs typeface="Arial"/>
              </a:rPr>
              <a:t>Principal Moderator GCE Art and Design</a:t>
            </a:r>
            <a:endParaRPr lang="en-US" i="1">
              <a:solidFill>
                <a:schemeClr val="tx2">
                  <a:lumMod val="20000"/>
                  <a:lumOff val="80000"/>
                </a:schemeClr>
              </a:solidFill>
            </a:endParaRPr>
          </a:p>
        </p:txBody>
      </p:sp>
    </p:spTree>
    <p:extLst>
      <p:ext uri="{BB962C8B-B14F-4D97-AF65-F5344CB8AC3E}">
        <p14:creationId xmlns:p14="http://schemas.microsoft.com/office/powerpoint/2010/main" val="3939293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F096E6-CCEF-4FF1-9C59-7317A079CF14}"/>
              </a:ext>
            </a:extLst>
          </p:cNvPr>
          <p:cNvSpPr txBox="1"/>
          <p:nvPr/>
        </p:nvSpPr>
        <p:spPr>
          <a:xfrm>
            <a:off x="-564544" y="-130754"/>
            <a:ext cx="9955033" cy="1384995"/>
          </a:xfrm>
          <a:prstGeom prst="rect">
            <a:avLst/>
          </a:prstGeom>
          <a:noFill/>
        </p:spPr>
        <p:txBody>
          <a:bodyPr wrap="square" lIns="91440" tIns="45720" rIns="91440" bIns="45720" anchor="t">
            <a:spAutoFit/>
          </a:bodyPr>
          <a:lstStyle/>
          <a:p>
            <a:pPr algn="ctr" defTabSz="914400">
              <a:defRPr/>
            </a:pPr>
            <a:r>
              <a:rPr lang="en-US" sz="4400">
                <a:solidFill>
                  <a:srgbClr val="FFFFFF"/>
                </a:solidFill>
                <a:latin typeface="Arial"/>
                <a:ea typeface="MS PGothic"/>
                <a:cs typeface="Arial"/>
              </a:rPr>
              <a:t>       </a:t>
            </a:r>
            <a:r>
              <a:rPr lang="en-US" sz="4000">
                <a:solidFill>
                  <a:srgbClr val="FFFFFF"/>
                </a:solidFill>
                <a:latin typeface="Arial"/>
                <a:ea typeface="MS PGothic"/>
                <a:cs typeface="Arial"/>
              </a:rPr>
              <a:t>Understanding and </a:t>
            </a:r>
          </a:p>
          <a:p>
            <a:pPr algn="ctr" defTabSz="914400">
              <a:defRPr/>
            </a:pPr>
            <a:r>
              <a:rPr lang="en-US" sz="4000">
                <a:solidFill>
                  <a:srgbClr val="FFFFFF"/>
                </a:solidFill>
                <a:latin typeface="Arial"/>
                <a:ea typeface="MS PGothic"/>
                <a:cs typeface="Arial"/>
              </a:rPr>
              <a:t>      applying criteria </a:t>
            </a:r>
            <a:endParaRPr lang="en-US" altLang="en-US" sz="4000" b="0" i="0" u="none" strike="noStrike" kern="1200" cap="none" spc="0" normalizeH="0" baseline="0" noProof="0">
              <a:ln>
                <a:noFill/>
              </a:ln>
              <a:solidFill>
                <a:schemeClr val="tx2">
                  <a:lumMod val="60000"/>
                  <a:lumOff val="40000"/>
                </a:schemeClr>
              </a:solidFill>
              <a:effectLst/>
              <a:uLnTx/>
              <a:uFillTx/>
              <a:latin typeface="Arial"/>
              <a:ea typeface="MS PGothic"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10E79835-FC8C-4E5D-B3F8-4B17C5758559}"/>
              </a:ext>
            </a:extLst>
          </p:cNvPr>
          <p:cNvSpPr txBox="1"/>
          <p:nvPr/>
        </p:nvSpPr>
        <p:spPr>
          <a:xfrm>
            <a:off x="60960" y="1274561"/>
            <a:ext cx="9022079" cy="4955203"/>
          </a:xfrm>
          <a:prstGeom prst="rect">
            <a:avLst/>
          </a:prstGeom>
          <a:noFill/>
        </p:spPr>
        <p:txBody>
          <a:bodyPr wrap="square" lIns="91440" tIns="45720" rIns="91440" bIns="45720" anchor="t">
            <a:spAutoFit/>
          </a:bodyPr>
          <a:lstStyle/>
          <a:p>
            <a:r>
              <a:rPr lang="en-US" sz="2400" i="1">
                <a:solidFill>
                  <a:srgbClr val="00B0F0"/>
                </a:solidFill>
                <a:latin typeface="Arial"/>
                <a:ea typeface="ＭＳ Ｐゴシック"/>
                <a:cs typeface="Arial" panose="020B0604020202020204" pitchFamily="34" charset="0"/>
              </a:rPr>
              <a:t>Refresh our understanding of the criteria for assessment and how these are to be consistently applied by all those involved the assessment process.</a:t>
            </a:r>
          </a:p>
          <a:p>
            <a:endParaRPr lang="en-US" sz="2400" i="1">
              <a:solidFill>
                <a:srgbClr val="00B0F0"/>
              </a:solidFill>
              <a:latin typeface="Arial"/>
              <a:ea typeface="ＭＳ Ｐゴシック"/>
              <a:cs typeface="Arial" panose="020B0604020202020204" pitchFamily="34" charset="0"/>
            </a:endParaRPr>
          </a:p>
          <a:p>
            <a:r>
              <a:rPr lang="en-US" sz="2000">
                <a:latin typeface="Arial"/>
                <a:ea typeface="ＭＳ Ｐゴシック"/>
                <a:cs typeface="Arial" panose="020B0604020202020204" pitchFamily="34" charset="0"/>
              </a:rPr>
              <a:t>To achieve a close match between Centre assessment and nationally-determined standards, it is essential that there is correlation between assessors in their understanding and application of criteria.</a:t>
            </a:r>
          </a:p>
          <a:p>
            <a:endParaRPr lang="en-US" sz="2000">
              <a:latin typeface="Arial"/>
              <a:ea typeface="ＭＳ Ｐゴシック"/>
              <a:cs typeface="Arial" panose="020B0604020202020204" pitchFamily="34" charset="0"/>
            </a:endParaRPr>
          </a:p>
          <a:p>
            <a:r>
              <a:rPr lang="en-US" sz="2000">
                <a:latin typeface="Arial"/>
                <a:ea typeface="ＭＳ Ｐゴシック"/>
                <a:cs typeface="Arial" panose="020B0604020202020204" pitchFamily="34" charset="0"/>
              </a:rPr>
              <a:t>To refresh this understanding and application, there is need to revisit supporting documentation and other relevant resources. New guidance materials have been produced which can also be referenced. </a:t>
            </a:r>
          </a:p>
          <a:p>
            <a:r>
              <a:rPr lang="en-US" sz="2000">
                <a:latin typeface="Arial"/>
                <a:ea typeface="ＭＳ Ｐゴシック"/>
                <a:cs typeface="Arial" panose="020B0604020202020204" pitchFamily="34" charset="0"/>
              </a:rPr>
              <a:t>All documents and resources are essentially based on the four AOs. </a:t>
            </a:r>
            <a:endParaRPr lang="en-US">
              <a:latin typeface="Arial" panose="020B0604020202020204" pitchFamily="34" charset="0"/>
            </a:endParaRPr>
          </a:p>
          <a:p>
            <a:endParaRPr lang="en-US" sz="2000">
              <a:latin typeface="Arial"/>
              <a:ea typeface="ＭＳ Ｐゴシック"/>
              <a:cs typeface="Arial" panose="020B0604020202020204" pitchFamily="34" charset="0"/>
            </a:endParaRPr>
          </a:p>
          <a:p>
            <a:r>
              <a:rPr lang="en-US" sz="2000">
                <a:latin typeface="Arial"/>
                <a:ea typeface="ＭＳ Ｐゴシック"/>
                <a:cs typeface="Arial" panose="020B0604020202020204" pitchFamily="34" charset="0"/>
              </a:rPr>
              <a:t>These were formulated at the start of Specification development to ensure broad, balanced and relevant courses of study for art and design students.</a:t>
            </a:r>
            <a:endParaRPr lang="en-US">
              <a:latin typeface="Arial"/>
              <a:ea typeface="ＭＳ Ｐゴシック"/>
              <a:cs typeface="Arial" panose="020B0604020202020204" pitchFamily="34" charset="0"/>
            </a:endParaRPr>
          </a:p>
        </p:txBody>
      </p:sp>
    </p:spTree>
    <p:extLst>
      <p:ext uri="{BB962C8B-B14F-4D97-AF65-F5344CB8AC3E}">
        <p14:creationId xmlns:p14="http://schemas.microsoft.com/office/powerpoint/2010/main" val="3077689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627D2C3-7950-48D8-A92A-9B4AA13AEBD9}"/>
              </a:ext>
            </a:extLst>
          </p:cNvPr>
          <p:cNvSpPr txBox="1"/>
          <p:nvPr/>
        </p:nvSpPr>
        <p:spPr>
          <a:xfrm>
            <a:off x="472633" y="5816863"/>
            <a:ext cx="8198733" cy="830997"/>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rial"/>
                <a:ea typeface="ＭＳ Ｐゴシック"/>
                <a:cs typeface="Arial"/>
              </a:rPr>
              <a:t>Although each of these documents look different, they are all firmly based on the four assessment objectives. </a:t>
            </a:r>
            <a:endParaRPr lang="en-US">
              <a:solidFill>
                <a:schemeClr val="bg1"/>
              </a:solidFill>
              <a:latin typeface="Arial"/>
              <a:cs typeface="Arial"/>
            </a:endParaRPr>
          </a:p>
        </p:txBody>
      </p:sp>
      <p:sp>
        <p:nvSpPr>
          <p:cNvPr id="2" name="Text Placeholder 1">
            <a:extLst>
              <a:ext uri="{FF2B5EF4-FFF2-40B4-BE49-F238E27FC236}">
                <a16:creationId xmlns:a16="http://schemas.microsoft.com/office/drawing/2014/main" id="{0566B7E7-2DB5-456D-B752-95DDE96C9D21}"/>
              </a:ext>
            </a:extLst>
          </p:cNvPr>
          <p:cNvSpPr>
            <a:spLocks noGrp="1"/>
          </p:cNvSpPr>
          <p:nvPr>
            <p:ph type="body" sz="quarter" idx="16"/>
          </p:nvPr>
        </p:nvSpPr>
        <p:spPr>
          <a:xfrm>
            <a:off x="1828799" y="8298"/>
            <a:ext cx="6918037" cy="1200329"/>
          </a:xfrm>
        </p:spPr>
        <p:txBody>
          <a:bodyPr vert="horz" lIns="91440" tIns="45720" rIns="91440" bIns="45720" rtlCol="0" anchor="t">
            <a:noAutofit/>
          </a:bodyPr>
          <a:lstStyle/>
          <a:p>
            <a:pPr>
              <a:spcBef>
                <a:spcPts val="0"/>
              </a:spcBef>
            </a:pPr>
            <a:r>
              <a:rPr lang="en-GB" sz="3600">
                <a:solidFill>
                  <a:schemeClr val="bg1"/>
                </a:solidFill>
                <a:latin typeface="Arial"/>
                <a:ea typeface="ＭＳ Ｐゴシック"/>
                <a:cs typeface="Arial"/>
              </a:rPr>
              <a:t> Assessment objectives form the </a:t>
            </a:r>
          </a:p>
          <a:p>
            <a:pPr>
              <a:spcBef>
                <a:spcPts val="0"/>
              </a:spcBef>
            </a:pPr>
            <a:r>
              <a:rPr lang="en-GB" sz="3600">
                <a:solidFill>
                  <a:schemeClr val="bg1"/>
                </a:solidFill>
                <a:latin typeface="Arial"/>
                <a:ea typeface="ＭＳ Ｐゴシック"/>
                <a:cs typeface="Arial"/>
              </a:rPr>
              <a:t>    basis for related documents </a:t>
            </a:r>
          </a:p>
          <a:p>
            <a:r>
              <a:rPr lang="en-GB" sz="3600">
                <a:solidFill>
                  <a:schemeClr val="bg1"/>
                </a:solidFill>
                <a:latin typeface="Arial"/>
                <a:ea typeface="ＭＳ Ｐゴシック"/>
                <a:cs typeface="Arial"/>
              </a:rPr>
              <a:t>      </a:t>
            </a:r>
            <a:endParaRPr lang="en-GB">
              <a:solidFill>
                <a:schemeClr val="bg1"/>
              </a:solidFill>
              <a:latin typeface="Arial"/>
              <a:ea typeface="ＭＳ Ｐゴシック"/>
              <a:cs typeface="Arial"/>
            </a:endParaRPr>
          </a:p>
        </p:txBody>
      </p:sp>
      <p:sp>
        <p:nvSpPr>
          <p:cNvPr id="4" name="TextBox 3">
            <a:extLst>
              <a:ext uri="{FF2B5EF4-FFF2-40B4-BE49-F238E27FC236}">
                <a16:creationId xmlns:a16="http://schemas.microsoft.com/office/drawing/2014/main" id="{77B86535-7C09-4356-8A2C-D0A705A47694}"/>
              </a:ext>
            </a:extLst>
          </p:cNvPr>
          <p:cNvSpPr txBox="1"/>
          <p:nvPr/>
        </p:nvSpPr>
        <p:spPr>
          <a:xfrm>
            <a:off x="1940010" y="2551837"/>
            <a:ext cx="534447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latin typeface="Arial" panose="020B0604020202020204" pitchFamily="34" charset="0"/>
                <a:ea typeface="ＭＳ Ｐゴシック"/>
                <a:cs typeface="Arial" panose="020B0604020202020204" pitchFamily="34" charset="0"/>
              </a:rPr>
              <a:t>  </a:t>
            </a:r>
            <a:r>
              <a:rPr lang="en-US" sz="5400" b="1">
                <a:solidFill>
                  <a:srgbClr val="00B0F0"/>
                </a:solidFill>
                <a:latin typeface="Arial" panose="020B0604020202020204" pitchFamily="34" charset="0"/>
                <a:ea typeface="ＭＳ Ｐゴシック"/>
                <a:cs typeface="Arial" panose="020B0604020202020204" pitchFamily="34" charset="0"/>
              </a:rPr>
              <a:t>ASSESSMENT OBJECTIVES</a:t>
            </a:r>
            <a:endParaRPr lang="en-US">
              <a:solidFill>
                <a:srgbClr val="00B0F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5053588-8A20-4E82-86F2-2BE1A1766659}"/>
              </a:ext>
            </a:extLst>
          </p:cNvPr>
          <p:cNvSpPr txBox="1"/>
          <p:nvPr/>
        </p:nvSpPr>
        <p:spPr>
          <a:xfrm rot="10800000" flipV="1">
            <a:off x="140066" y="4667805"/>
            <a:ext cx="307388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Arial"/>
                <a:ea typeface="ＭＳ Ｐゴシック"/>
                <a:cs typeface="Arial"/>
                <a:hlinkClick r:id="rId3"/>
              </a:rPr>
              <a:t>Mark Scheme</a:t>
            </a:r>
            <a:r>
              <a:rPr lang="en-US" sz="2800">
                <a:latin typeface="Arial"/>
                <a:cs typeface="Arial"/>
                <a:hlinkClick r:id="rId3"/>
              </a:rPr>
              <a:t> </a:t>
            </a:r>
            <a:r>
              <a:rPr lang="en-US" sz="2800">
                <a:latin typeface="Arial"/>
                <a:ea typeface="ＭＳ Ｐゴシック"/>
                <a:cs typeface="Arial"/>
                <a:hlinkClick r:id="rId3"/>
              </a:rPr>
              <a:t>for AS Unit 1</a:t>
            </a:r>
            <a:endParaRPr lang="en-US" sz="2800">
              <a:latin typeface="Arial"/>
              <a:cs typeface="Arial"/>
            </a:endParaRPr>
          </a:p>
        </p:txBody>
      </p:sp>
      <p:sp>
        <p:nvSpPr>
          <p:cNvPr id="5" name="TextBox 4">
            <a:extLst>
              <a:ext uri="{FF2B5EF4-FFF2-40B4-BE49-F238E27FC236}">
                <a16:creationId xmlns:a16="http://schemas.microsoft.com/office/drawing/2014/main" id="{9B034DE6-E319-471A-97ED-407E87CF6473}"/>
              </a:ext>
            </a:extLst>
          </p:cNvPr>
          <p:cNvSpPr txBox="1"/>
          <p:nvPr/>
        </p:nvSpPr>
        <p:spPr>
          <a:xfrm>
            <a:off x="411406" y="1760752"/>
            <a:ext cx="28962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a:ea typeface="ＭＳ Ｐゴシック"/>
                <a:cs typeface="Arial"/>
                <a:hlinkClick r:id="rId4"/>
              </a:rPr>
              <a:t>AO Checklists</a:t>
            </a:r>
            <a:endParaRPr lang="en-US" sz="2800">
              <a:latin typeface="Arial"/>
              <a:ea typeface="ＭＳ Ｐゴシック"/>
              <a:cs typeface="Arial"/>
            </a:endParaRPr>
          </a:p>
        </p:txBody>
      </p:sp>
      <p:sp>
        <p:nvSpPr>
          <p:cNvPr id="6" name="TextBox 5">
            <a:extLst>
              <a:ext uri="{FF2B5EF4-FFF2-40B4-BE49-F238E27FC236}">
                <a16:creationId xmlns:a16="http://schemas.microsoft.com/office/drawing/2014/main" id="{452D330F-9ACA-42BB-A0C6-B7B2F601ED97}"/>
              </a:ext>
            </a:extLst>
          </p:cNvPr>
          <p:cNvSpPr txBox="1"/>
          <p:nvPr/>
        </p:nvSpPr>
        <p:spPr>
          <a:xfrm>
            <a:off x="4256581" y="1246374"/>
            <a:ext cx="466436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Arial" panose="020B0604020202020204" pitchFamily="34" charset="0"/>
                <a:ea typeface="ＭＳ Ｐゴシック"/>
                <a:cs typeface="Arial" panose="020B0604020202020204" pitchFamily="34" charset="0"/>
                <a:hlinkClick r:id="rId5"/>
              </a:rPr>
              <a:t>Indicative Content </a:t>
            </a:r>
            <a:endParaRPr lang="en-US" sz="2800">
              <a:latin typeface="Arial" panose="020B0604020202020204" pitchFamily="34" charset="0"/>
              <a:cs typeface="Arial" panose="020B0604020202020204" pitchFamily="34" charset="0"/>
              <a:hlinkClick r:id="rId5"/>
            </a:endParaRPr>
          </a:p>
          <a:p>
            <a:pPr algn="ctr"/>
            <a:r>
              <a:rPr lang="en-US" sz="2800">
                <a:latin typeface="Arial" panose="020B0604020202020204" pitchFamily="34" charset="0"/>
                <a:ea typeface="ＭＳ Ｐゴシック"/>
                <a:cs typeface="Arial" panose="020B0604020202020204" pitchFamily="34" charset="0"/>
                <a:hlinkClick r:id="rId5"/>
              </a:rPr>
              <a:t>for each title (AS and AL)</a:t>
            </a:r>
            <a:endParaRPr lang="en-US" sz="2800">
              <a:latin typeface="Arial" panose="020B0604020202020204" pitchFamily="34" charset="0"/>
              <a:ea typeface="ＭＳ Ｐゴシック"/>
              <a:cs typeface="Arial" panose="020B0604020202020204" pitchFamily="34" charset="0"/>
            </a:endParaRPr>
          </a:p>
        </p:txBody>
      </p:sp>
      <p:sp>
        <p:nvSpPr>
          <p:cNvPr id="7" name="TextBox 6">
            <a:extLst>
              <a:ext uri="{FF2B5EF4-FFF2-40B4-BE49-F238E27FC236}">
                <a16:creationId xmlns:a16="http://schemas.microsoft.com/office/drawing/2014/main" id="{BECF5A3B-9E12-4BDD-BE03-2ED23CF77599}"/>
              </a:ext>
            </a:extLst>
          </p:cNvPr>
          <p:cNvSpPr txBox="1"/>
          <p:nvPr/>
        </p:nvSpPr>
        <p:spPr>
          <a:xfrm rot="10800000" flipV="1">
            <a:off x="4401150" y="4611701"/>
            <a:ext cx="460278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Arial"/>
                <a:ea typeface="ＭＳ Ｐゴシック"/>
                <a:cs typeface="Arial" panose="020B0604020202020204" pitchFamily="34" charset="0"/>
                <a:hlinkClick r:id="rId3"/>
              </a:rPr>
              <a:t>Mark Schemes​ for A Level Units 2 and 3</a:t>
            </a:r>
            <a:endParaRPr lang="en-US" sz="3000">
              <a:latin typeface="Arial"/>
              <a:ea typeface="ＭＳ Ｐゴシック"/>
              <a:cs typeface="Arial" panose="020B0604020202020204" pitchFamily="34" charset="0"/>
            </a:endParaRPr>
          </a:p>
        </p:txBody>
      </p:sp>
      <p:cxnSp>
        <p:nvCxnSpPr>
          <p:cNvPr id="11" name="Straight Arrow Connector 10">
            <a:extLst>
              <a:ext uri="{FF2B5EF4-FFF2-40B4-BE49-F238E27FC236}">
                <a16:creationId xmlns:a16="http://schemas.microsoft.com/office/drawing/2014/main" id="{7A676142-E147-48F4-AB61-6EBF3B1BEB02}"/>
              </a:ext>
            </a:extLst>
          </p:cNvPr>
          <p:cNvCxnSpPr/>
          <p:nvPr/>
        </p:nvCxnSpPr>
        <p:spPr>
          <a:xfrm flipH="1">
            <a:off x="1686656" y="4136889"/>
            <a:ext cx="553673" cy="575595"/>
          </a:xfrm>
          <a:prstGeom prst="straightConnector1">
            <a:avLst/>
          </a:prstGeom>
          <a:ln w="254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9551AB79-EE51-4866-8DC9-CE66846F4C5C}"/>
              </a:ext>
            </a:extLst>
          </p:cNvPr>
          <p:cNvCxnSpPr>
            <a:cxnSpLocks/>
          </p:cNvCxnSpPr>
          <p:nvPr/>
        </p:nvCxnSpPr>
        <p:spPr>
          <a:xfrm rot="5400000" flipH="1">
            <a:off x="1606535" y="2363243"/>
            <a:ext cx="505967" cy="526001"/>
          </a:xfrm>
          <a:prstGeom prst="straightConnector1">
            <a:avLst/>
          </a:prstGeom>
          <a:ln w="254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C46DE905-BFA0-450F-981F-506ABE2AAF2B}"/>
              </a:ext>
            </a:extLst>
          </p:cNvPr>
          <p:cNvCxnSpPr>
            <a:cxnSpLocks/>
          </p:cNvCxnSpPr>
          <p:nvPr/>
        </p:nvCxnSpPr>
        <p:spPr>
          <a:xfrm rot="16200000" flipH="1">
            <a:off x="6795218" y="4136888"/>
            <a:ext cx="553673" cy="575595"/>
          </a:xfrm>
          <a:prstGeom prst="straightConnector1">
            <a:avLst/>
          </a:prstGeom>
          <a:ln w="254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B236748B-FD3A-4AC5-8DB7-0B24E1436814}"/>
              </a:ext>
            </a:extLst>
          </p:cNvPr>
          <p:cNvCxnSpPr>
            <a:cxnSpLocks/>
          </p:cNvCxnSpPr>
          <p:nvPr/>
        </p:nvCxnSpPr>
        <p:spPr>
          <a:xfrm flipV="1">
            <a:off x="5477357" y="2190195"/>
            <a:ext cx="508470" cy="528603"/>
          </a:xfrm>
          <a:prstGeom prst="straightConnector1">
            <a:avLst/>
          </a:prstGeom>
          <a:ln w="254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53916848"/>
      </p:ext>
    </p:extLst>
  </p:cSld>
  <p:clrMapOvr>
    <a:masterClrMapping/>
  </p:clrMapOvr>
  <mc:AlternateContent xmlns:mc="http://schemas.openxmlformats.org/markup-compatibility/2006" xmlns:p14="http://schemas.microsoft.com/office/powerpoint/2010/main">
    <mc:Choice Requires="p14">
      <p:transition spd="slow" p14:dur="2000" advTm="32239"/>
    </mc:Choice>
    <mc:Fallback xmlns="">
      <p:transition spd="slow" advTm="3223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192505" y="325037"/>
            <a:ext cx="7919056" cy="769441"/>
          </a:xfrm>
          <a:prstGeom prst="rect">
            <a:avLst/>
          </a:prstGeom>
          <a:noFill/>
        </p:spPr>
        <p:txBody>
          <a:bodyPr wrap="square" lIns="91440" tIns="45720" rIns="91440" bIns="45720" anchor="t">
            <a:spAutoFit/>
          </a:bodyPr>
          <a:lstStyle/>
          <a:p>
            <a:r>
              <a:rPr lang="en-US" sz="4400" b="1">
                <a:solidFill>
                  <a:schemeClr val="bg1"/>
                </a:solidFill>
                <a:latin typeface="Arial" panose="020B0604020202020204" pitchFamily="34" charset="0"/>
                <a:cs typeface="Arial" panose="020B0604020202020204" pitchFamily="34" charset="0"/>
              </a:rPr>
              <a:t>Supportive resources</a:t>
            </a:r>
          </a:p>
        </p:txBody>
      </p:sp>
      <p:pic>
        <p:nvPicPr>
          <p:cNvPr id="7" name="Picture 6" descr="Z:\Pictures\logos\WJEC_Logo_RGB.jpg">
            <a:extLst>
              <a:ext uri="{FF2B5EF4-FFF2-40B4-BE49-F238E27FC236}">
                <a16:creationId xmlns:a16="http://schemas.microsoft.com/office/drawing/2014/main" id="{8D0F2774-D972-4D6F-A13E-3139F1707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5" y="574307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566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BF1FE4-7FDD-4157-9CF2-E467AEC34FD4}"/>
              </a:ext>
            </a:extLst>
          </p:cNvPr>
          <p:cNvSpPr txBox="1"/>
          <p:nvPr/>
        </p:nvSpPr>
        <p:spPr>
          <a:xfrm>
            <a:off x="1176793" y="127220"/>
            <a:ext cx="7842079" cy="1077218"/>
          </a:xfrm>
          <a:prstGeom prst="rect">
            <a:avLst/>
          </a:prstGeom>
          <a:noFill/>
        </p:spPr>
        <p:txBody>
          <a:bodyPr wrap="square" lIns="91440" tIns="45720" rIns="91440" bIns="45720" anchor="t">
            <a:spAutoFit/>
          </a:bodyPr>
          <a:lstStyle/>
          <a:p>
            <a:pPr algn="ctr"/>
            <a:r>
              <a:rPr lang="en-GB" sz="3200">
                <a:solidFill>
                  <a:schemeClr val="bg1"/>
                </a:solidFill>
                <a:latin typeface="Arial"/>
                <a:ea typeface="ＭＳ Ｐゴシック"/>
                <a:cs typeface="Arial" panose="020B0604020202020204" pitchFamily="34" charset="0"/>
              </a:rPr>
              <a:t>Resources to support understanding </a:t>
            </a:r>
          </a:p>
          <a:p>
            <a:pPr algn="ctr"/>
            <a:r>
              <a:rPr lang="en-GB" sz="3200">
                <a:solidFill>
                  <a:schemeClr val="bg1"/>
                </a:solidFill>
                <a:latin typeface="Arial"/>
                <a:ea typeface="ＭＳ Ｐゴシック"/>
                <a:cs typeface="Arial" panose="020B0604020202020204" pitchFamily="34" charset="0"/>
              </a:rPr>
              <a:t>and application of the AOs</a:t>
            </a:r>
            <a:endParaRPr lang="en-US" sz="3200">
              <a:solidFill>
                <a:schemeClr val="bg1"/>
              </a:solidFill>
              <a:latin typeface="Arial"/>
              <a:ea typeface="ＭＳ Ｐゴシック"/>
            </a:endParaRPr>
          </a:p>
        </p:txBody>
      </p:sp>
      <p:sp>
        <p:nvSpPr>
          <p:cNvPr id="2" name="TextBox 1">
            <a:extLst>
              <a:ext uri="{FF2B5EF4-FFF2-40B4-BE49-F238E27FC236}">
                <a16:creationId xmlns:a16="http://schemas.microsoft.com/office/drawing/2014/main" id="{D9008552-C959-42BA-9FAE-C97F684710B0}"/>
              </a:ext>
            </a:extLst>
          </p:cNvPr>
          <p:cNvSpPr txBox="1"/>
          <p:nvPr/>
        </p:nvSpPr>
        <p:spPr>
          <a:xfrm>
            <a:off x="95417" y="1253582"/>
            <a:ext cx="9048584"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ea typeface="ＭＳ Ｐゴシック"/>
                <a:cs typeface="Arial" panose="020B0604020202020204" pitchFamily="34" charset="0"/>
              </a:rPr>
              <a:t>Based on the four assessment objectives and experience of delivering and assessing the Specification, a broad range of resources have been produced by WJEC. These are designed to clarify, both for teachers and students, the Assessment Objectives and how they might be applied in teaching, learning and assessment.</a:t>
            </a:r>
          </a:p>
          <a:p>
            <a:r>
              <a:rPr lang="en-US">
                <a:latin typeface="Arial"/>
                <a:ea typeface="ＭＳ Ｐゴシック"/>
                <a:cs typeface="Arial" panose="020B0604020202020204" pitchFamily="34" charset="0"/>
              </a:rPr>
              <a:t>These are:</a:t>
            </a:r>
          </a:p>
          <a:p>
            <a:r>
              <a:rPr lang="en-US">
                <a:latin typeface="Arial"/>
                <a:ea typeface="ＭＳ Ｐゴシック"/>
                <a:cs typeface="Arial" panose="020B0604020202020204" pitchFamily="34" charset="0"/>
              </a:rPr>
              <a:t>                  </a:t>
            </a:r>
            <a:r>
              <a:rPr lang="en-US" i="1">
                <a:latin typeface="Arial"/>
                <a:ea typeface="ＭＳ Ｐゴシック"/>
                <a:cs typeface="Arial" panose="020B0604020202020204" pitchFamily="34" charset="0"/>
              </a:rPr>
              <a:t>- Indicative Content for each title (AS and AL versions)</a:t>
            </a:r>
          </a:p>
          <a:p>
            <a:r>
              <a:rPr lang="en-US" i="1">
                <a:latin typeface="Arial"/>
                <a:ea typeface="ＭＳ Ｐゴシック"/>
                <a:cs typeface="Arial" panose="020B0604020202020204" pitchFamily="34" charset="0"/>
              </a:rPr>
              <a:t>                  - Teachers' Guide</a:t>
            </a:r>
            <a:endParaRPr lang="en-US">
              <a:latin typeface="Arial"/>
              <a:ea typeface="ＭＳ Ｐゴシック"/>
              <a:cs typeface="Arial" panose="020B0604020202020204" pitchFamily="34" charset="0"/>
            </a:endParaRPr>
          </a:p>
          <a:p>
            <a:r>
              <a:rPr lang="en-US" i="1">
                <a:latin typeface="Arial"/>
                <a:ea typeface="ＭＳ Ｐゴシック"/>
                <a:cs typeface="Arial" panose="020B0604020202020204" pitchFamily="34" charset="0"/>
              </a:rPr>
              <a:t>                  - AO Checklist for Teachers</a:t>
            </a:r>
          </a:p>
          <a:p>
            <a:r>
              <a:rPr lang="en-US" i="1">
                <a:latin typeface="Arial"/>
                <a:ea typeface="ＭＳ Ｐゴシック"/>
                <a:cs typeface="Arial" panose="020B0604020202020204" pitchFamily="34" charset="0"/>
              </a:rPr>
              <a:t>                  - AO Checklist for Learners</a:t>
            </a:r>
          </a:p>
          <a:p>
            <a:r>
              <a:rPr lang="en-US" i="1">
                <a:latin typeface="Arial"/>
                <a:ea typeface="ＭＳ Ｐゴシック"/>
                <a:cs typeface="Arial" panose="020B0604020202020204" pitchFamily="34" charset="0"/>
              </a:rPr>
              <a:t>                  - Assessment Videos covering a range of titles (AS and AL)</a:t>
            </a:r>
          </a:p>
          <a:p>
            <a:r>
              <a:rPr lang="en-US" i="1">
                <a:latin typeface="Arial"/>
                <a:ea typeface="ＭＳ Ｐゴシック"/>
                <a:cs typeface="Arial" panose="020B0604020202020204" pitchFamily="34" charset="0"/>
              </a:rPr>
              <a:t>                  - Marked exemplars with written commentaries.</a:t>
            </a:r>
          </a:p>
          <a:p>
            <a:r>
              <a:rPr lang="en-US">
                <a:latin typeface="Arial"/>
                <a:ea typeface="ＭＳ Ｐゴシック"/>
                <a:cs typeface="Arial" panose="020B0604020202020204" pitchFamily="34" charset="0"/>
              </a:rPr>
              <a:t>Additionally, the following resources for students have recently been made available. These are: </a:t>
            </a:r>
          </a:p>
          <a:p>
            <a:r>
              <a:rPr lang="en-US" sz="2000">
                <a:latin typeface="Arial"/>
                <a:ea typeface="ＭＳ Ｐゴシック"/>
                <a:cs typeface="Arial" panose="020B0604020202020204" pitchFamily="34" charset="0"/>
              </a:rPr>
              <a:t>			</a:t>
            </a:r>
            <a:r>
              <a:rPr lang="en-US">
                <a:latin typeface="Arial"/>
                <a:ea typeface="ＭＳ Ｐゴシック"/>
                <a:cs typeface="Arial" panose="020B0604020202020204" pitchFamily="34" charset="0"/>
              </a:rPr>
              <a:t>- </a:t>
            </a:r>
            <a:r>
              <a:rPr lang="en-US">
                <a:latin typeface="Arial"/>
                <a:ea typeface="ＭＳ Ｐゴシック"/>
                <a:cs typeface="Arial" panose="020B0604020202020204" pitchFamily="34" charset="0"/>
                <a:hlinkClick r:id="rId3"/>
              </a:rPr>
              <a:t>Art and Design Knowledge </a:t>
            </a:r>
            <a:r>
              <a:rPr lang="en-US" err="1">
                <a:latin typeface="Arial"/>
                <a:ea typeface="ＭＳ Ｐゴシック"/>
                <a:cs typeface="Arial" panose="020B0604020202020204" pitchFamily="34" charset="0"/>
                <a:hlinkClick r:id="rId3"/>
              </a:rPr>
              <a:t>Organisers</a:t>
            </a:r>
            <a:r>
              <a:rPr lang="en-US">
                <a:latin typeface="Arial"/>
                <a:ea typeface="ＭＳ Ｐゴシック"/>
                <a:cs typeface="Arial" panose="020B0604020202020204" pitchFamily="34" charset="0"/>
                <a:hlinkClick r:id="rId3"/>
              </a:rPr>
              <a:t> </a:t>
            </a:r>
            <a:r>
              <a:rPr lang="en-US" sz="1600">
                <a:latin typeface="Arial"/>
                <a:ea typeface="ＭＳ Ｐゴシック"/>
                <a:cs typeface="Arial" panose="020B0604020202020204" pitchFamily="34" charset="0"/>
              </a:rPr>
              <a:t>(examples in next slides)</a:t>
            </a:r>
          </a:p>
          <a:p>
            <a:r>
              <a:rPr lang="en-US" sz="1400" i="1">
                <a:latin typeface="Arial"/>
                <a:ea typeface="ＭＳ Ｐゴシック"/>
                <a:cs typeface="Arial" panose="020B0604020202020204" pitchFamily="34" charset="0"/>
              </a:rPr>
              <a:t>                             (A4 size resource sheets with concise explanations of each AO)</a:t>
            </a:r>
          </a:p>
          <a:p>
            <a:r>
              <a:rPr lang="en-US" sz="2000">
                <a:latin typeface="Arial"/>
                <a:ea typeface="ＭＳ Ｐゴシック"/>
                <a:cs typeface="Arial" panose="020B0604020202020204" pitchFamily="34" charset="0"/>
              </a:rPr>
              <a:t>			- </a:t>
            </a:r>
            <a:r>
              <a:rPr lang="en-US">
                <a:latin typeface="Arial"/>
                <a:ea typeface="ＭＳ Ｐゴシック"/>
                <a:cs typeface="Arial" panose="020B0604020202020204" pitchFamily="34" charset="0"/>
                <a:hlinkClick r:id="rId4"/>
              </a:rPr>
              <a:t>NEA Walk-through Guidance PowerPoints</a:t>
            </a:r>
            <a:r>
              <a:rPr lang="en-US" sz="2000">
                <a:latin typeface="Arial"/>
                <a:ea typeface="ＭＳ Ｐゴシック"/>
                <a:cs typeface="Arial" panose="020B0604020202020204" pitchFamily="34" charset="0"/>
                <a:hlinkClick r:id="rId4"/>
              </a:rPr>
              <a:t> </a:t>
            </a:r>
            <a:r>
              <a:rPr lang="en-US">
                <a:latin typeface="Arial"/>
                <a:ea typeface="ＭＳ Ｐゴシック"/>
                <a:cs typeface="Arial" panose="020B0604020202020204" pitchFamily="34" charset="0"/>
              </a:rPr>
              <a:t>(</a:t>
            </a:r>
            <a:r>
              <a:rPr lang="en-US" sz="1600">
                <a:latin typeface="Arial"/>
                <a:ea typeface="ＭＳ Ｐゴシック"/>
                <a:cs typeface="Arial" panose="020B0604020202020204" pitchFamily="34" charset="0"/>
              </a:rPr>
              <a:t>examples in next slides)</a:t>
            </a:r>
          </a:p>
          <a:p>
            <a:r>
              <a:rPr lang="en-US" sz="1400">
                <a:latin typeface="Arial"/>
                <a:ea typeface="ＭＳ Ｐゴシック"/>
                <a:cs typeface="Arial" panose="020B0604020202020204" pitchFamily="34" charset="0"/>
              </a:rPr>
              <a:t>                             (</a:t>
            </a:r>
            <a:r>
              <a:rPr lang="en-US" sz="1400" i="1">
                <a:latin typeface="Arial"/>
                <a:ea typeface="ＭＳ Ｐゴシック"/>
                <a:cs typeface="Arial" panose="020B0604020202020204" pitchFamily="34" charset="0"/>
              </a:rPr>
              <a:t>PowerPoints with extended explanations, definitions and illustrative examples of each AO)</a:t>
            </a:r>
          </a:p>
          <a:p>
            <a:endParaRPr lang="en-US" sz="1400" b="1">
              <a:latin typeface="Arial"/>
              <a:ea typeface="ＭＳ Ｐゴシック"/>
              <a:cs typeface="Arial" panose="020B0604020202020204" pitchFamily="34" charset="0"/>
            </a:endParaRPr>
          </a:p>
          <a:p>
            <a:r>
              <a:rPr lang="en-US" sz="1400" b="1" i="1">
                <a:latin typeface="Arial"/>
                <a:ea typeface="ＭＳ Ｐゴシック"/>
                <a:cs typeface="Arial" panose="020B0604020202020204" pitchFamily="34" charset="0"/>
              </a:rPr>
              <a:t>These resources provide an extensive range of references through which you can develop a thorough understanding of the assessment objectives and how they might be applied in assessing students’ work. </a:t>
            </a:r>
            <a:endParaRPr lang="en-US" sz="2000">
              <a:latin typeface="Arial"/>
              <a:ea typeface="ＭＳ Ｐゴシック"/>
              <a:cs typeface="Arial" panose="020B0604020202020204" pitchFamily="34" charset="0"/>
            </a:endParaRPr>
          </a:p>
        </p:txBody>
      </p:sp>
    </p:spTree>
    <p:extLst>
      <p:ext uri="{BB962C8B-B14F-4D97-AF65-F5344CB8AC3E}">
        <p14:creationId xmlns:p14="http://schemas.microsoft.com/office/powerpoint/2010/main" val="589073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069582-B0DF-4821-99A2-78B0E6E204AF}"/>
              </a:ext>
            </a:extLst>
          </p:cNvPr>
          <p:cNvSpPr txBox="1"/>
          <p:nvPr/>
        </p:nvSpPr>
        <p:spPr>
          <a:xfrm rot="10800000" flipV="1">
            <a:off x="4166021" y="4856326"/>
            <a:ext cx="50490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Arial" panose="020B0604020202020204" pitchFamily="34" charset="0"/>
                <a:ea typeface="ＭＳ Ｐゴシック"/>
                <a:cs typeface="Arial" panose="020B0604020202020204" pitchFamily="34" charset="0"/>
              </a:rPr>
              <a:t>A level Art and Design -</a:t>
            </a:r>
            <a:endParaRPr lang="en-US" sz="1400">
              <a:latin typeface="Arial" panose="020B0604020202020204" pitchFamily="34" charset="0"/>
              <a:cs typeface="Arial" panose="020B0604020202020204" pitchFamily="34" charset="0"/>
            </a:endParaRPr>
          </a:p>
          <a:p>
            <a:pPr algn="ctr"/>
            <a:r>
              <a:rPr lang="en-US" sz="2000">
                <a:latin typeface="Arial" panose="020B0604020202020204" pitchFamily="34" charset="0"/>
                <a:ea typeface="ＭＳ Ｐゴシック"/>
                <a:cs typeface="Arial" panose="020B0604020202020204" pitchFamily="34" charset="0"/>
              </a:rPr>
              <a:t>Knowledge </a:t>
            </a:r>
            <a:r>
              <a:rPr lang="en-US" sz="2000" err="1">
                <a:latin typeface="Arial" panose="020B0604020202020204" pitchFamily="34" charset="0"/>
                <a:ea typeface="ＭＳ Ｐゴシック"/>
                <a:cs typeface="Arial" panose="020B0604020202020204" pitchFamily="34" charset="0"/>
              </a:rPr>
              <a:t>Organisers</a:t>
            </a:r>
            <a:endParaRPr lang="en-US" sz="20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8017150-8EC0-4C21-830F-A71A012E84FF}"/>
              </a:ext>
            </a:extLst>
          </p:cNvPr>
          <p:cNvSpPr txBox="1"/>
          <p:nvPr/>
        </p:nvSpPr>
        <p:spPr>
          <a:xfrm>
            <a:off x="172693" y="1553281"/>
            <a:ext cx="368741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ＭＳ Ｐゴシック"/>
                <a:cs typeface="Arial" panose="020B0604020202020204" pitchFamily="34" charset="0"/>
              </a:rPr>
              <a:t>A series of eight A4 size Resource Sheets, published on the WJEC website, that provide guidance for AS/AL Art and Design Students. </a:t>
            </a:r>
            <a:endParaRPr lang="en-US">
              <a:latin typeface="Arial" panose="020B0604020202020204" pitchFamily="34" charset="0"/>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They are presented in a </a:t>
            </a:r>
            <a:r>
              <a:rPr lang="en-US" b="1">
                <a:latin typeface="Arial" panose="020B0604020202020204" pitchFamily="34" charset="0"/>
                <a:ea typeface="ＭＳ Ｐゴシック"/>
                <a:cs typeface="Arial" panose="020B0604020202020204" pitchFamily="34" charset="0"/>
              </a:rPr>
              <a:t>concise</a:t>
            </a:r>
            <a:r>
              <a:rPr lang="en-US">
                <a:latin typeface="Arial" panose="020B0604020202020204" pitchFamily="34" charset="0"/>
                <a:ea typeface="ＭＳ Ｐゴシック"/>
                <a:cs typeface="Arial" panose="020B0604020202020204" pitchFamily="34" charset="0"/>
              </a:rPr>
              <a:t> and </a:t>
            </a:r>
            <a:r>
              <a:rPr lang="en-US" b="1">
                <a:latin typeface="Arial" panose="020B0604020202020204" pitchFamily="34" charset="0"/>
                <a:ea typeface="ＭＳ Ｐゴシック"/>
                <a:cs typeface="Arial" panose="020B0604020202020204" pitchFamily="34" charset="0"/>
              </a:rPr>
              <a:t>accessible</a:t>
            </a:r>
            <a:r>
              <a:rPr lang="en-US">
                <a:latin typeface="Arial" panose="020B0604020202020204" pitchFamily="34" charset="0"/>
                <a:ea typeface="ＭＳ Ｐゴシック"/>
                <a:cs typeface="Arial" panose="020B0604020202020204" pitchFamily="34" charset="0"/>
              </a:rPr>
              <a:t> format, are appropriate for all Titles, and cover the following:</a:t>
            </a:r>
          </a:p>
          <a:p>
            <a:endParaRPr lang="en-US">
              <a:latin typeface="Arial" panose="020B0604020202020204" pitchFamily="34" charset="0"/>
              <a:ea typeface="ＭＳ Ｐゴシック"/>
              <a:cs typeface="Arial" panose="020B0604020202020204" pitchFamily="34" charset="0"/>
            </a:endParaRPr>
          </a:p>
          <a:p>
            <a:pPr marL="285750" indent="-285750">
              <a:buFont typeface="Arial"/>
              <a:buChar char="•"/>
            </a:pPr>
            <a:r>
              <a:rPr lang="en-US" i="1">
                <a:latin typeface="Arial" panose="020B0604020202020204" pitchFamily="34" charset="0"/>
                <a:ea typeface="ＭＳ Ｐゴシック"/>
                <a:cs typeface="Arial" panose="020B0604020202020204" pitchFamily="34" charset="0"/>
              </a:rPr>
              <a:t>AO1- Contextual understanding</a:t>
            </a:r>
            <a:endParaRPr lang="en-US" i="1">
              <a:latin typeface="Arial" panose="020B0604020202020204" pitchFamily="34" charset="0"/>
              <a:cs typeface="Arial" panose="020B0604020202020204" pitchFamily="34" charset="0"/>
            </a:endParaRPr>
          </a:p>
          <a:p>
            <a:pPr marL="285750" indent="-285750">
              <a:buFont typeface="Arial"/>
              <a:buChar char="•"/>
            </a:pPr>
            <a:r>
              <a:rPr lang="en-US" i="1">
                <a:latin typeface="Arial" panose="020B0604020202020204" pitchFamily="34" charset="0"/>
                <a:ea typeface="ＭＳ Ｐゴシック"/>
                <a:cs typeface="Arial" panose="020B0604020202020204" pitchFamily="34" charset="0"/>
              </a:rPr>
              <a:t>AO2- Creative making</a:t>
            </a:r>
          </a:p>
          <a:p>
            <a:pPr marL="285750" indent="-285750">
              <a:buFont typeface="Arial"/>
              <a:buChar char="•"/>
            </a:pPr>
            <a:r>
              <a:rPr lang="en-US" i="1">
                <a:latin typeface="Arial" panose="020B0604020202020204" pitchFamily="34" charset="0"/>
                <a:ea typeface="ＭＳ Ｐゴシック"/>
                <a:cs typeface="Arial" panose="020B0604020202020204" pitchFamily="34" charset="0"/>
              </a:rPr>
              <a:t>AO3- Reflective recording</a:t>
            </a:r>
          </a:p>
          <a:p>
            <a:pPr marL="285750" indent="-285750">
              <a:buFont typeface="Arial"/>
              <a:buChar char="•"/>
            </a:pPr>
            <a:r>
              <a:rPr lang="en-US" i="1">
                <a:latin typeface="Arial" panose="020B0604020202020204" pitchFamily="34" charset="0"/>
                <a:ea typeface="ＭＳ Ｐゴシック"/>
                <a:cs typeface="Arial" panose="020B0604020202020204" pitchFamily="34" charset="0"/>
              </a:rPr>
              <a:t>AO4- Personal presentation</a:t>
            </a:r>
          </a:p>
          <a:p>
            <a:pPr marL="285750" indent="-285750">
              <a:buFont typeface="Arial"/>
              <a:buChar char="•"/>
            </a:pPr>
            <a:r>
              <a:rPr lang="en-US" i="1">
                <a:latin typeface="Arial" panose="020B0604020202020204" pitchFamily="34" charset="0"/>
                <a:ea typeface="ＭＳ Ｐゴシック"/>
                <a:cs typeface="Arial" panose="020B0604020202020204" pitchFamily="34" charset="0"/>
              </a:rPr>
              <a:t>Producing written responses</a:t>
            </a:r>
            <a:endParaRPr lang="en-US" i="1">
              <a:latin typeface="Arial" panose="020B0604020202020204" pitchFamily="34" charset="0"/>
              <a:cs typeface="Arial" panose="020B0604020202020204" pitchFamily="34" charset="0"/>
            </a:endParaRPr>
          </a:p>
          <a:p>
            <a:pPr marL="285750" indent="-285750">
              <a:buFont typeface="Arial"/>
              <a:buChar char="•"/>
            </a:pPr>
            <a:r>
              <a:rPr lang="en-US" i="1">
                <a:latin typeface="Arial" panose="020B0604020202020204" pitchFamily="34" charset="0"/>
                <a:ea typeface="ＭＳ Ｐゴシック"/>
                <a:cs typeface="Arial" panose="020B0604020202020204" pitchFamily="34" charset="0"/>
              </a:rPr>
              <a:t>Drawing</a:t>
            </a:r>
            <a:endParaRPr lang="en-US" i="1">
              <a:latin typeface="Arial" panose="020B0604020202020204" pitchFamily="34" charset="0"/>
              <a:cs typeface="Arial" panose="020B0604020202020204" pitchFamily="34" charset="0"/>
            </a:endParaRPr>
          </a:p>
          <a:p>
            <a:pPr marL="285750" indent="-285750">
              <a:buFont typeface="Arial"/>
              <a:buChar char="•"/>
            </a:pPr>
            <a:r>
              <a:rPr lang="en-US" i="1">
                <a:latin typeface="Arial" panose="020B0604020202020204" pitchFamily="34" charset="0"/>
                <a:ea typeface="ＭＳ Ｐゴシック"/>
                <a:cs typeface="Arial" panose="020B0604020202020204" pitchFamily="34" charset="0"/>
              </a:rPr>
              <a:t>Learner Statements</a:t>
            </a:r>
          </a:p>
          <a:p>
            <a:pPr marL="285750" indent="-285750">
              <a:buFont typeface="Arial"/>
              <a:buChar char="•"/>
            </a:pPr>
            <a:r>
              <a:rPr lang="en-US" i="1">
                <a:latin typeface="Arial" panose="020B0604020202020204" pitchFamily="34" charset="0"/>
                <a:ea typeface="ＭＳ Ｐゴシック"/>
                <a:cs typeface="Arial" panose="020B0604020202020204" pitchFamily="34" charset="0"/>
              </a:rPr>
              <a:t>Raising Achievement</a:t>
            </a:r>
          </a:p>
        </p:txBody>
      </p:sp>
      <p:pic>
        <p:nvPicPr>
          <p:cNvPr id="1026" name="Picture 2" descr="supporting image for A level Art and Design - Knowledge Organisers">
            <a:extLst>
              <a:ext uri="{FF2B5EF4-FFF2-40B4-BE49-F238E27FC236}">
                <a16:creationId xmlns:a16="http://schemas.microsoft.com/office/drawing/2014/main" id="{5F976275-832D-4495-86B8-1352B8230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813" y="2568339"/>
            <a:ext cx="4561494" cy="22879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069347-B2C0-48DE-AB09-CD5B9EE5DE07}"/>
              </a:ext>
            </a:extLst>
          </p:cNvPr>
          <p:cNvSpPr txBox="1"/>
          <p:nvPr/>
        </p:nvSpPr>
        <p:spPr>
          <a:xfrm>
            <a:off x="1034995" y="127148"/>
            <a:ext cx="8306693" cy="1077218"/>
          </a:xfrm>
          <a:prstGeom prst="rect">
            <a:avLst/>
          </a:prstGeom>
          <a:noFill/>
        </p:spPr>
        <p:txBody>
          <a:bodyPr wrap="square">
            <a:spAutoFit/>
          </a:bodyPr>
          <a:lstStyle/>
          <a:p>
            <a:pPr algn="ctr"/>
            <a:r>
              <a:rPr lang="en-GB" sz="3200">
                <a:solidFill>
                  <a:schemeClr val="bg1"/>
                </a:solidFill>
                <a:latin typeface="Arial"/>
                <a:ea typeface="ＭＳ Ｐゴシック"/>
                <a:cs typeface="Arial" panose="020B0604020202020204" pitchFamily="34" charset="0"/>
              </a:rPr>
              <a:t>Resources to support understanding </a:t>
            </a:r>
          </a:p>
          <a:p>
            <a:pPr algn="ctr"/>
            <a:r>
              <a:rPr lang="en-GB" sz="3200">
                <a:solidFill>
                  <a:schemeClr val="bg1"/>
                </a:solidFill>
                <a:latin typeface="Arial"/>
                <a:ea typeface="ＭＳ Ｐゴシック"/>
                <a:cs typeface="Arial" panose="020B0604020202020204" pitchFamily="34" charset="0"/>
              </a:rPr>
              <a:t>and application of the AOs</a:t>
            </a:r>
            <a:endParaRPr lang="en-US" sz="3200">
              <a:solidFill>
                <a:schemeClr val="bg1"/>
              </a:solidFill>
              <a:latin typeface="Arial"/>
              <a:ea typeface="ＭＳ Ｐゴシック"/>
            </a:endParaRPr>
          </a:p>
        </p:txBody>
      </p:sp>
    </p:spTree>
    <p:extLst>
      <p:ext uri="{BB962C8B-B14F-4D97-AF65-F5344CB8AC3E}">
        <p14:creationId xmlns:p14="http://schemas.microsoft.com/office/powerpoint/2010/main" val="3517669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71120" y="99750"/>
            <a:ext cx="8439399" cy="2165930"/>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US" sz="1800" b="1" i="1" dirty="0">
                <a:solidFill>
                  <a:srgbClr val="FFFF00"/>
                </a:solidFill>
                <a:latin typeface="Arial"/>
                <a:ea typeface="ＭＳ Ｐゴシック"/>
                <a:cs typeface="Arial"/>
              </a:rPr>
              <a:t>    Sample title slide from NEA Walk-through PowerPoints</a:t>
            </a:r>
          </a:p>
          <a:p>
            <a:r>
              <a:rPr lang="en-US" sz="6000" b="1" dirty="0">
                <a:solidFill>
                  <a:schemeClr val="bg1"/>
                </a:solidFill>
                <a:latin typeface="Arial"/>
                <a:ea typeface="ＭＳ Ｐゴシック"/>
                <a:cs typeface="Arial"/>
              </a:rPr>
              <a:t> NEA Walk-Through</a:t>
            </a:r>
          </a:p>
          <a:p>
            <a:r>
              <a:rPr lang="en-US" sz="4400" b="1" dirty="0">
                <a:solidFill>
                  <a:schemeClr val="bg1"/>
                </a:solidFill>
                <a:latin typeface="Arial"/>
                <a:ea typeface="ＭＳ Ｐゴシック"/>
                <a:cs typeface="Arial"/>
              </a:rPr>
              <a:t> WJEC GCE Art and Design</a:t>
            </a:r>
          </a:p>
          <a:p>
            <a:endParaRPr lang="en-US" sz="4400" dirty="0">
              <a:solidFill>
                <a:schemeClr val="bg1"/>
              </a:solidFill>
            </a:endParaRPr>
          </a:p>
          <a:p>
            <a:r>
              <a:rPr lang="en-US" sz="4000" dirty="0">
                <a:solidFill>
                  <a:schemeClr val="bg1"/>
                </a:solidFill>
                <a:latin typeface="Arial"/>
                <a:ea typeface="ＭＳ Ｐゴシック"/>
                <a:cs typeface="Arial"/>
              </a:rPr>
              <a:t> Providing evidence of AO1      </a:t>
            </a:r>
          </a:p>
          <a:p>
            <a:r>
              <a:rPr lang="en-US" sz="4000" i="1" dirty="0">
                <a:solidFill>
                  <a:schemeClr val="bg1"/>
                </a:solidFill>
                <a:latin typeface="Arial"/>
                <a:ea typeface="ＭＳ Ｐゴシック"/>
                <a:cs typeface="Arial"/>
              </a:rPr>
              <a:t> Contextual Understanding</a:t>
            </a:r>
            <a:r>
              <a:rPr lang="en-US" sz="4000" dirty="0">
                <a:solidFill>
                  <a:schemeClr val="bg1"/>
                </a:solidFill>
                <a:latin typeface="Arial"/>
                <a:ea typeface="ＭＳ Ｐゴシック"/>
                <a:cs typeface="Arial"/>
              </a:rPr>
              <a:t> </a:t>
            </a:r>
            <a:endParaRPr lang="en-US" sz="4000" dirty="0">
              <a:solidFill>
                <a:schemeClr val="bg1"/>
              </a:solidFill>
              <a:latin typeface="Arial"/>
            </a:endParaRPr>
          </a:p>
          <a:p>
            <a:r>
              <a:rPr lang="en-US" sz="4000" dirty="0">
                <a:solidFill>
                  <a:schemeClr val="bg1"/>
                </a:solidFill>
                <a:latin typeface="Arial"/>
                <a:ea typeface="ＭＳ Ｐゴシック"/>
                <a:cs typeface="Arial"/>
              </a:rPr>
              <a:t> in your AS and A Level Units</a:t>
            </a:r>
            <a:endParaRPr lang="en-US" sz="4000" dirty="0">
              <a:solidFill>
                <a:schemeClr val="bg1"/>
              </a:solidFill>
            </a:endParaRPr>
          </a:p>
          <a:p>
            <a:endParaRPr lang="en-US" sz="3600" i="1" dirty="0">
              <a:solidFill>
                <a:schemeClr val="bg1"/>
              </a:solidFill>
              <a:latin typeface="Arial"/>
              <a:ea typeface="ＭＳ Ｐゴシック"/>
              <a:cs typeface="Arial"/>
            </a:endParaRPr>
          </a:p>
          <a:p>
            <a:r>
              <a:rPr lang="en-US" sz="3600" i="1" dirty="0">
                <a:solidFill>
                  <a:schemeClr val="bg1"/>
                </a:solidFill>
                <a:latin typeface="Arial"/>
                <a:ea typeface="ＭＳ Ｐゴシック"/>
                <a:cs typeface="Arial"/>
              </a:rPr>
              <a:t> The first of four guidance PowerPoints</a:t>
            </a:r>
          </a:p>
        </p:txBody>
      </p:sp>
      <p:pic>
        <p:nvPicPr>
          <p:cNvPr id="6" name="Picture 5" descr="Z:\Pictures\logos\WJEC_Logo_RGB.jpg">
            <a:extLst>
              <a:ext uri="{FF2B5EF4-FFF2-40B4-BE49-F238E27FC236}">
                <a16:creationId xmlns:a16="http://schemas.microsoft.com/office/drawing/2014/main" id="{B495DB08-9896-4940-90A9-337241AA0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5" y="574307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674650"/>
      </p:ext>
    </p:extLst>
  </p:cSld>
  <p:clrMapOvr>
    <a:masterClrMapping/>
  </p:clrMapOvr>
  <mc:AlternateContent xmlns:mc="http://schemas.openxmlformats.org/markup-compatibility/2006" xmlns:p14="http://schemas.microsoft.com/office/powerpoint/2010/main">
    <mc:Choice Requires="p14">
      <p:transition spd="slow" p14:dur="2000" advTm="71527"/>
    </mc:Choice>
    <mc:Fallback xmlns="">
      <p:transition spd="slow" advTm="7152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781047" y="0"/>
            <a:ext cx="7840031" cy="1208085"/>
          </a:xfrm>
          <a:prstGeom prst="rect">
            <a:avLst/>
          </a:prstGeom>
        </p:spPr>
        <p:txBody>
          <a:bodyPr lIns="91440" tIns="45720" rIns="91440" bIns="45720" anchor="t"/>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GB" sz="3600">
                <a:solidFill>
                  <a:schemeClr val="bg1"/>
                </a:solidFill>
                <a:latin typeface="Arial"/>
                <a:ea typeface="ＭＳ Ｐゴシック"/>
                <a:cs typeface="Arial"/>
              </a:rPr>
              <a:t>AO1 Contextual understanding -</a:t>
            </a:r>
          </a:p>
          <a:p>
            <a:pPr algn="ctr"/>
            <a:r>
              <a:rPr lang="en-GB" sz="3600" i="1">
                <a:solidFill>
                  <a:schemeClr val="bg1"/>
                </a:solidFill>
                <a:latin typeface="Arial"/>
                <a:ea typeface="ＭＳ Ｐゴシック"/>
                <a:cs typeface="Arial"/>
              </a:rPr>
              <a:t>What's the meaning of this title?      </a:t>
            </a:r>
            <a:endParaRPr lang="en-GB" sz="4000" i="1">
              <a:solidFill>
                <a:schemeClr val="bg1"/>
              </a:solidFill>
              <a:latin typeface="Arial"/>
              <a:ea typeface="ＭＳ Ｐゴシック"/>
              <a:cs typeface="Arial"/>
            </a:endParaRP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70344" y="1351722"/>
            <a:ext cx="8691175" cy="5144716"/>
          </a:xfrm>
        </p:spPr>
        <p:txBody>
          <a:bodyPr vert="horz" lIns="91440" tIns="45720" rIns="91440" bIns="45720" rtlCol="0" anchor="t">
            <a:normAutofit/>
          </a:bodyPr>
          <a:lstStyle/>
          <a:p>
            <a:r>
              <a:rPr lang="en-GB" sz="2200" b="1" i="1">
                <a:solidFill>
                  <a:srgbClr val="DF3C06"/>
                </a:solidFill>
                <a:latin typeface="Arial"/>
                <a:ea typeface="ＭＳ Ｐゴシック"/>
                <a:cs typeface="Arial"/>
              </a:rPr>
              <a:t>Sample slide from NEA Walk-through PowerPoints</a:t>
            </a:r>
          </a:p>
          <a:p>
            <a:endParaRPr lang="en-GB" sz="1400">
              <a:latin typeface="Arial"/>
              <a:ea typeface="ＭＳ Ｐゴシック"/>
              <a:cs typeface="Arial"/>
            </a:endParaRPr>
          </a:p>
          <a:p>
            <a:endParaRPr lang="en-GB" sz="1400">
              <a:latin typeface="Arial"/>
              <a:ea typeface="ＭＳ Ｐゴシック"/>
              <a:cs typeface="Arial"/>
            </a:endParaRPr>
          </a:p>
          <a:p>
            <a:r>
              <a:rPr lang="en-GB" sz="1600">
                <a:latin typeface="Arial"/>
                <a:ea typeface="ＭＳ Ｐゴシック"/>
                <a:cs typeface="Arial"/>
              </a:rPr>
              <a:t>Fully addressing the Assessment Objectives is central to achieving success in your work, so it's important that you clearly understand each part of them. Let's begin by getting an overview of the </a:t>
            </a:r>
            <a:r>
              <a:rPr lang="en-GB" sz="1600" b="1">
                <a:latin typeface="Arial"/>
                <a:ea typeface="ＭＳ Ｐゴシック"/>
                <a:cs typeface="Arial"/>
              </a:rPr>
              <a:t>title</a:t>
            </a:r>
            <a:r>
              <a:rPr lang="en-GB" sz="1600">
                <a:latin typeface="Arial"/>
                <a:ea typeface="ＭＳ Ｐゴシック"/>
                <a:cs typeface="Arial"/>
              </a:rPr>
              <a:t> given to AO1, namely </a:t>
            </a:r>
            <a:r>
              <a:rPr lang="en-GB" sz="1600" b="1" i="1">
                <a:latin typeface="Arial"/>
                <a:ea typeface="ＭＳ Ｐゴシック"/>
                <a:cs typeface="Arial"/>
              </a:rPr>
              <a:t>Contextual understanding</a:t>
            </a:r>
            <a:r>
              <a:rPr lang="en-GB" sz="1600">
                <a:latin typeface="Arial"/>
                <a:ea typeface="ＭＳ Ｐゴシック"/>
                <a:cs typeface="Arial"/>
              </a:rPr>
              <a:t>.</a:t>
            </a:r>
            <a:endParaRPr lang="en-GB" sz="1600" i="1">
              <a:latin typeface="Arial"/>
            </a:endParaRPr>
          </a:p>
          <a:p>
            <a:endParaRPr lang="en-GB" sz="1600" i="1">
              <a:latin typeface="Arial"/>
              <a:ea typeface="ＭＳ Ｐゴシック"/>
              <a:cs typeface="Arial"/>
            </a:endParaRPr>
          </a:p>
          <a:p>
            <a:r>
              <a:rPr lang="en-GB" sz="1600" b="1" i="1">
                <a:latin typeface="Arial"/>
                <a:ea typeface="ＭＳ Ｐゴシック"/>
                <a:cs typeface="Arial"/>
              </a:rPr>
              <a:t>Contextual</a:t>
            </a:r>
            <a:r>
              <a:rPr lang="en-GB" sz="1600" i="1">
                <a:latin typeface="Arial"/>
                <a:ea typeface="ＭＳ Ｐゴシック"/>
                <a:cs typeface="Arial"/>
              </a:rPr>
              <a:t> </a:t>
            </a:r>
            <a:r>
              <a:rPr lang="en-GB" sz="1600">
                <a:latin typeface="Arial"/>
                <a:ea typeface="ＭＳ Ｐゴシック"/>
                <a:cs typeface="Arial"/>
              </a:rPr>
              <a:t>can be defined as the interrelated conditions in which a work of art, craft or design is produced. </a:t>
            </a:r>
          </a:p>
          <a:p>
            <a:endParaRPr lang="en-GB" sz="1600">
              <a:latin typeface="Arial"/>
              <a:ea typeface="ＭＳ Ｐゴシック"/>
              <a:cs typeface="Arial"/>
            </a:endParaRPr>
          </a:p>
          <a:p>
            <a:r>
              <a:rPr lang="en-GB" sz="1600">
                <a:latin typeface="Arial"/>
                <a:ea typeface="ＭＳ Ｐゴシック"/>
                <a:cs typeface="Arial"/>
              </a:rPr>
              <a:t>Taking your own work as an example, consider the conditions in which it is being produced. These might include your age, where you are producing your work, your interests, the social and cultural links that have an influence on you. Also the art and design work of others that you are attracted to and provide ideas for your own work. </a:t>
            </a:r>
          </a:p>
          <a:p>
            <a:endParaRPr lang="en-GB" sz="1600" i="1">
              <a:latin typeface="Arial"/>
              <a:ea typeface="ＭＳ Ｐゴシック"/>
              <a:cs typeface="Arial"/>
            </a:endParaRPr>
          </a:p>
          <a:p>
            <a:r>
              <a:rPr lang="en-GB" sz="1600" b="1" i="1">
                <a:latin typeface="Arial"/>
                <a:ea typeface="ＭＳ Ｐゴシック"/>
                <a:cs typeface="Arial"/>
              </a:rPr>
              <a:t>Understanding</a:t>
            </a:r>
            <a:r>
              <a:rPr lang="en-GB" sz="1600">
                <a:latin typeface="Arial"/>
                <a:ea typeface="ＭＳ Ｐゴシック"/>
                <a:cs typeface="Arial"/>
              </a:rPr>
              <a:t> can simply mean 'the application of knowledge' or 'an intellectual grasp or comprehension'.  For our purposes, the best definition might be 'to see the significance or meaning of something'. </a:t>
            </a:r>
            <a:endParaRPr lang="en-GB" sz="1600">
              <a:latin typeface="Arial"/>
            </a:endParaRPr>
          </a:p>
          <a:p>
            <a:endParaRPr lang="en-GB">
              <a:latin typeface="Arial"/>
            </a:endParaRPr>
          </a:p>
          <a:p>
            <a:endParaRPr lang="en-GB">
              <a:latin typeface="Arial"/>
            </a:endParaRPr>
          </a:p>
        </p:txBody>
      </p:sp>
      <p:sp>
        <p:nvSpPr>
          <p:cNvPr id="2" name="TextBox 1">
            <a:extLst>
              <a:ext uri="{FF2B5EF4-FFF2-40B4-BE49-F238E27FC236}">
                <a16:creationId xmlns:a16="http://schemas.microsoft.com/office/drawing/2014/main" id="{F72FF8F8-6597-48B6-9414-129F8B4E3419}"/>
              </a:ext>
            </a:extLst>
          </p:cNvPr>
          <p:cNvSpPr txBox="1"/>
          <p:nvPr/>
        </p:nvSpPr>
        <p:spPr>
          <a:xfrm>
            <a:off x="354898" y="1795005"/>
            <a:ext cx="4133974" cy="400110"/>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a:ea typeface="ＭＳ Ｐゴシック"/>
                <a:cs typeface="Arial" panose="020B0604020202020204" pitchFamily="34" charset="0"/>
              </a:rPr>
              <a:t>AO1 Contextual understanding</a:t>
            </a:r>
            <a:endParaRPr lang="en-US" sz="2000" b="1">
              <a:solidFill>
                <a:schemeClr val="bg1"/>
              </a:solidFill>
              <a:latin typeface="Arial"/>
              <a:cs typeface="Arial" panose="020B0604020202020204" pitchFamily="34" charset="0"/>
            </a:endParaRPr>
          </a:p>
        </p:txBody>
      </p:sp>
    </p:spTree>
    <p:extLst>
      <p:ext uri="{BB962C8B-B14F-4D97-AF65-F5344CB8AC3E}">
        <p14:creationId xmlns:p14="http://schemas.microsoft.com/office/powerpoint/2010/main" val="2476702934"/>
      </p:ext>
    </p:extLst>
  </p:cSld>
  <p:clrMapOvr>
    <a:masterClrMapping/>
  </p:clrMapOvr>
  <mc:AlternateContent xmlns:mc="http://schemas.openxmlformats.org/markup-compatibility/2006" xmlns:p14="http://schemas.microsoft.com/office/powerpoint/2010/main">
    <mc:Choice Requires="p14">
      <p:transition spd="slow" p14:dur="2000" advTm="54972"/>
    </mc:Choice>
    <mc:Fallback xmlns="">
      <p:transition spd="slow" advTm="5497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8BF864-96BD-4C43-8B33-9BD66AC6F675}"/>
              </a:ext>
            </a:extLst>
          </p:cNvPr>
          <p:cNvSpPr>
            <a:spLocks noGrp="1"/>
          </p:cNvSpPr>
          <p:nvPr>
            <p:ph type="body" sz="quarter" idx="16"/>
          </p:nvPr>
        </p:nvSpPr>
        <p:spPr>
          <a:xfrm>
            <a:off x="1885050" y="33702"/>
            <a:ext cx="7225818" cy="1188244"/>
          </a:xfrm>
        </p:spPr>
        <p:txBody>
          <a:bodyPr vert="horz" lIns="91440" tIns="45720" rIns="91440" bIns="45720" rtlCol="0" anchor="t">
            <a:normAutofit/>
          </a:bodyPr>
          <a:lstStyle/>
          <a:p>
            <a:r>
              <a:rPr lang="en-US">
                <a:solidFill>
                  <a:schemeClr val="bg1"/>
                </a:solidFill>
                <a:latin typeface="Arial"/>
                <a:ea typeface="ＭＳ Ｐゴシック"/>
                <a:cs typeface="Arial"/>
              </a:rPr>
              <a:t>Compare and contrast to promote </a:t>
            </a:r>
            <a:endParaRPr lang="en-US">
              <a:solidFill>
                <a:schemeClr val="bg1"/>
              </a:solidFill>
            </a:endParaRPr>
          </a:p>
          <a:p>
            <a:r>
              <a:rPr lang="en-US">
                <a:solidFill>
                  <a:schemeClr val="bg1"/>
                </a:solidFill>
                <a:latin typeface="Arial"/>
                <a:ea typeface="ＭＳ Ｐゴシック"/>
                <a:cs typeface="Arial"/>
              </a:rPr>
              <a:t>              critical analysis</a:t>
            </a:r>
            <a:endParaRPr lang="en-US">
              <a:solidFill>
                <a:schemeClr val="bg1"/>
              </a:solidFill>
            </a:endParaRPr>
          </a:p>
        </p:txBody>
      </p:sp>
      <p:sp>
        <p:nvSpPr>
          <p:cNvPr id="3" name="TextBox 2">
            <a:extLst>
              <a:ext uri="{FF2B5EF4-FFF2-40B4-BE49-F238E27FC236}">
                <a16:creationId xmlns:a16="http://schemas.microsoft.com/office/drawing/2014/main" id="{C9D26D50-0646-4499-9462-6524DF3FACC7}"/>
              </a:ext>
            </a:extLst>
          </p:cNvPr>
          <p:cNvSpPr txBox="1"/>
          <p:nvPr/>
        </p:nvSpPr>
        <p:spPr>
          <a:xfrm>
            <a:off x="1043609" y="3200400"/>
            <a:ext cx="35283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Arial" panose="020B0604020202020204" pitchFamily="34" charset="0"/>
              </a:rPr>
              <a:t>Click to add text</a:t>
            </a:r>
          </a:p>
        </p:txBody>
      </p:sp>
      <p:pic>
        <p:nvPicPr>
          <p:cNvPr id="6" name="Picture 6" descr="A picture containing text&#10;&#10;Description automatically generated">
            <a:extLst>
              <a:ext uri="{FF2B5EF4-FFF2-40B4-BE49-F238E27FC236}">
                <a16:creationId xmlns:a16="http://schemas.microsoft.com/office/drawing/2014/main" id="{973C6598-C298-4CDF-9000-8C46B28DC84B}"/>
              </a:ext>
            </a:extLst>
          </p:cNvPr>
          <p:cNvPicPr>
            <a:picLocks noChangeAspect="1"/>
          </p:cNvPicPr>
          <p:nvPr/>
        </p:nvPicPr>
        <p:blipFill>
          <a:blip r:embed="rId3"/>
          <a:stretch>
            <a:fillRect/>
          </a:stretch>
        </p:blipFill>
        <p:spPr>
          <a:xfrm>
            <a:off x="279620" y="1852445"/>
            <a:ext cx="4079019" cy="4724539"/>
          </a:xfrm>
          <a:prstGeom prst="rect">
            <a:avLst/>
          </a:prstGeom>
        </p:spPr>
      </p:pic>
      <p:pic>
        <p:nvPicPr>
          <p:cNvPr id="9" name="Picture 9" descr="A picture containing text, newspaper&#10;&#10;Description automatically generated">
            <a:extLst>
              <a:ext uri="{FF2B5EF4-FFF2-40B4-BE49-F238E27FC236}">
                <a16:creationId xmlns:a16="http://schemas.microsoft.com/office/drawing/2014/main" id="{7A10C527-493D-4372-9A40-49D8E5CAF4BD}"/>
              </a:ext>
            </a:extLst>
          </p:cNvPr>
          <p:cNvPicPr>
            <a:picLocks noGrp="1" noChangeAspect="1"/>
          </p:cNvPicPr>
          <p:nvPr>
            <p:ph idx="1"/>
          </p:nvPr>
        </p:nvPicPr>
        <p:blipFill rotWithShape="1">
          <a:blip r:embed="rId4"/>
          <a:srcRect l="889" r="-327" b="44301"/>
          <a:stretch/>
        </p:blipFill>
        <p:spPr>
          <a:xfrm>
            <a:off x="4668951" y="1852444"/>
            <a:ext cx="3822157" cy="2420939"/>
          </a:xfrm>
        </p:spPr>
      </p:pic>
      <p:sp>
        <p:nvSpPr>
          <p:cNvPr id="10" name="TextBox 9">
            <a:extLst>
              <a:ext uri="{FF2B5EF4-FFF2-40B4-BE49-F238E27FC236}">
                <a16:creationId xmlns:a16="http://schemas.microsoft.com/office/drawing/2014/main" id="{CDC2E846-2A49-47D3-A527-3DB26BE00307}"/>
              </a:ext>
            </a:extLst>
          </p:cNvPr>
          <p:cNvSpPr txBox="1"/>
          <p:nvPr/>
        </p:nvSpPr>
        <p:spPr>
          <a:xfrm>
            <a:off x="7106478" y="4591878"/>
            <a:ext cx="8746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Arial" panose="020B0604020202020204" pitchFamily="34" charset="0"/>
              <a:cs typeface="Arial" panose="020B0604020202020204" pitchFamily="34" charset="0"/>
            </a:endParaRPr>
          </a:p>
        </p:txBody>
      </p:sp>
      <p:pic>
        <p:nvPicPr>
          <p:cNvPr id="11" name="Picture 11">
            <a:extLst>
              <a:ext uri="{FF2B5EF4-FFF2-40B4-BE49-F238E27FC236}">
                <a16:creationId xmlns:a16="http://schemas.microsoft.com/office/drawing/2014/main" id="{CC402078-4D36-4B4E-8D3F-09A727A8BCE4}"/>
              </a:ext>
            </a:extLst>
          </p:cNvPr>
          <p:cNvPicPr>
            <a:picLocks noChangeAspect="1"/>
          </p:cNvPicPr>
          <p:nvPr/>
        </p:nvPicPr>
        <p:blipFill>
          <a:blip r:embed="rId5"/>
          <a:stretch>
            <a:fillRect/>
          </a:stretch>
        </p:blipFill>
        <p:spPr>
          <a:xfrm>
            <a:off x="6718627" y="4346135"/>
            <a:ext cx="1772481" cy="2233128"/>
          </a:xfrm>
          <a:prstGeom prst="rect">
            <a:avLst/>
          </a:prstGeom>
        </p:spPr>
      </p:pic>
      <p:pic>
        <p:nvPicPr>
          <p:cNvPr id="13" name="Picture 13" descr="A picture containing text, newspaper, area, decorated&#10;&#10;Description automatically generated">
            <a:extLst>
              <a:ext uri="{FF2B5EF4-FFF2-40B4-BE49-F238E27FC236}">
                <a16:creationId xmlns:a16="http://schemas.microsoft.com/office/drawing/2014/main" id="{CD21C15F-A35D-47BB-ABAE-D29EF244F896}"/>
              </a:ext>
            </a:extLst>
          </p:cNvPr>
          <p:cNvPicPr>
            <a:picLocks noChangeAspect="1"/>
          </p:cNvPicPr>
          <p:nvPr/>
        </p:nvPicPr>
        <p:blipFill>
          <a:blip r:embed="rId6"/>
          <a:stretch>
            <a:fillRect/>
          </a:stretch>
        </p:blipFill>
        <p:spPr>
          <a:xfrm>
            <a:off x="4668951" y="4339608"/>
            <a:ext cx="1869670" cy="2237377"/>
          </a:xfrm>
          <a:prstGeom prst="rect">
            <a:avLst/>
          </a:prstGeom>
        </p:spPr>
      </p:pic>
      <p:sp>
        <p:nvSpPr>
          <p:cNvPr id="12" name="TextBox 11">
            <a:extLst>
              <a:ext uri="{FF2B5EF4-FFF2-40B4-BE49-F238E27FC236}">
                <a16:creationId xmlns:a16="http://schemas.microsoft.com/office/drawing/2014/main" id="{701918C0-4AAE-4C7B-91CE-18E3144C43AB}"/>
              </a:ext>
            </a:extLst>
          </p:cNvPr>
          <p:cNvSpPr txBox="1"/>
          <p:nvPr/>
        </p:nvSpPr>
        <p:spPr>
          <a:xfrm>
            <a:off x="140912" y="1334315"/>
            <a:ext cx="6577715" cy="369332"/>
          </a:xfrm>
          <a:prstGeom prst="rect">
            <a:avLst/>
          </a:prstGeom>
          <a:noFill/>
        </p:spPr>
        <p:txBody>
          <a:bodyPr wrap="square" lIns="91440" tIns="45720" rIns="91440" bIns="45720" anchor="t">
            <a:spAutoFit/>
          </a:bodyPr>
          <a:lstStyle/>
          <a:p>
            <a:r>
              <a:rPr lang="en-GB" sz="1800" b="1" i="1">
                <a:solidFill>
                  <a:srgbClr val="FF0000"/>
                </a:solidFill>
                <a:latin typeface="Arial"/>
                <a:ea typeface="ＭＳ Ｐゴシック"/>
                <a:cs typeface="Arial"/>
              </a:rPr>
              <a:t>Sample slide from NEA Walk-through PowerPoints</a:t>
            </a:r>
          </a:p>
        </p:txBody>
      </p:sp>
    </p:spTree>
    <p:extLst>
      <p:ext uri="{BB962C8B-B14F-4D97-AF65-F5344CB8AC3E}">
        <p14:creationId xmlns:p14="http://schemas.microsoft.com/office/powerpoint/2010/main" val="2328567920"/>
      </p:ext>
    </p:extLst>
  </p:cSld>
  <p:clrMapOvr>
    <a:masterClrMapping/>
  </p:clrMapOvr>
  <mc:AlternateContent xmlns:mc="http://schemas.openxmlformats.org/markup-compatibility/2006" xmlns:p14="http://schemas.microsoft.com/office/powerpoint/2010/main">
    <mc:Choice Requires="p14">
      <p:transition spd="slow" p14:dur="2000" advTm="36598"/>
    </mc:Choice>
    <mc:Fallback xmlns="">
      <p:transition spd="slow" advTm="3659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287529" y="299637"/>
            <a:ext cx="8162600" cy="2862322"/>
          </a:xfrm>
          <a:prstGeom prst="rect">
            <a:avLst/>
          </a:prstGeom>
          <a:noFill/>
        </p:spPr>
        <p:txBody>
          <a:bodyPr wrap="square" lIns="91440" tIns="45720" rIns="91440" bIns="45720" anchor="t">
            <a:spAutoFit/>
          </a:bodyPr>
          <a:lstStyle/>
          <a:p>
            <a:r>
              <a:rPr lang="en-US" sz="4400" b="1">
                <a:solidFill>
                  <a:schemeClr val="bg1"/>
                </a:solidFill>
                <a:latin typeface="Arial" panose="020B0604020202020204" pitchFamily="34" charset="0"/>
                <a:cs typeface="Arial" panose="020B0604020202020204" pitchFamily="34" charset="0"/>
              </a:rPr>
              <a:t>Assessment in action -</a:t>
            </a:r>
          </a:p>
          <a:p>
            <a:r>
              <a:rPr lang="en-US" sz="4400" b="1" i="1">
                <a:solidFill>
                  <a:schemeClr val="bg1"/>
                </a:solidFill>
                <a:latin typeface="Arial" panose="020B0604020202020204" pitchFamily="34" charset="0"/>
                <a:cs typeface="Arial" panose="020B0604020202020204" pitchFamily="34" charset="0"/>
              </a:rPr>
              <a:t>Case Studies</a:t>
            </a:r>
          </a:p>
          <a:p>
            <a:endParaRPr lang="en-US" sz="4400" b="1" i="1">
              <a:solidFill>
                <a:schemeClr val="bg1"/>
              </a:solidFill>
              <a:latin typeface="Arial" panose="020B0604020202020204" pitchFamily="34" charset="0"/>
              <a:cs typeface="Arial" panose="020B0604020202020204" pitchFamily="34" charset="0"/>
            </a:endParaRPr>
          </a:p>
          <a:p>
            <a:r>
              <a:rPr lang="en-US" sz="2400" b="1" i="1">
                <a:solidFill>
                  <a:schemeClr val="bg1"/>
                </a:solidFill>
                <a:latin typeface="Arial" panose="020B0604020202020204" pitchFamily="34" charset="0"/>
                <a:cs typeface="Arial" panose="020B0604020202020204" pitchFamily="34" charset="0"/>
              </a:rPr>
              <a:t>1. Personal Investigation: Fine Art</a:t>
            </a:r>
          </a:p>
          <a:p>
            <a:r>
              <a:rPr lang="en-US" sz="2400" b="1" i="1">
                <a:solidFill>
                  <a:schemeClr val="bg1"/>
                </a:solidFill>
                <a:latin typeface="Arial" panose="020B0604020202020204" pitchFamily="34" charset="0"/>
                <a:cs typeface="Arial" panose="020B0604020202020204" pitchFamily="34" charset="0"/>
              </a:rPr>
              <a:t>2. Personal Creative Enquiry: Graphic Communication </a:t>
            </a:r>
          </a:p>
        </p:txBody>
      </p:sp>
      <p:pic>
        <p:nvPicPr>
          <p:cNvPr id="7" name="Picture 6" descr="Z:\Pictures\logos\WJEC_Logo_RGB.jpg">
            <a:extLst>
              <a:ext uri="{FF2B5EF4-FFF2-40B4-BE49-F238E27FC236}">
                <a16:creationId xmlns:a16="http://schemas.microsoft.com/office/drawing/2014/main" id="{91061296-3B9C-40F0-A4CC-BF517FF6F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72" y="5845470"/>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487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138706" y="230455"/>
            <a:ext cx="8547962" cy="2308324"/>
          </a:xfrm>
          <a:prstGeom prst="rect">
            <a:avLst/>
          </a:prstGeom>
          <a:noFill/>
        </p:spPr>
        <p:txBody>
          <a:bodyPr wrap="square" lIns="91440" tIns="45720" rIns="91440" bIns="45720" anchor="t">
            <a:spAutoFit/>
          </a:bodyPr>
          <a:lstStyle/>
          <a:p>
            <a:r>
              <a:rPr lang="en-US" sz="3600" b="1">
                <a:solidFill>
                  <a:schemeClr val="bg1"/>
                </a:solidFill>
                <a:latin typeface="Arial" panose="020B0604020202020204" pitchFamily="34" charset="0"/>
                <a:cs typeface="Arial" panose="020B0604020202020204" pitchFamily="34" charset="0"/>
              </a:rPr>
              <a:t>Assessment in action -</a:t>
            </a:r>
          </a:p>
          <a:p>
            <a:r>
              <a:rPr lang="en-US" sz="3600" b="1" i="1">
                <a:solidFill>
                  <a:schemeClr val="bg1"/>
                </a:solidFill>
                <a:latin typeface="Arial" panose="020B0604020202020204" pitchFamily="34" charset="0"/>
                <a:cs typeface="Arial" panose="020B0604020202020204" pitchFamily="34" charset="0"/>
              </a:rPr>
              <a:t>Case Studies</a:t>
            </a:r>
          </a:p>
          <a:p>
            <a:endParaRPr lang="en-US" sz="3600" b="1" i="1">
              <a:solidFill>
                <a:schemeClr val="bg1"/>
              </a:solidFill>
              <a:latin typeface="Arial" panose="020B0604020202020204" pitchFamily="34" charset="0"/>
              <a:cs typeface="Arial" panose="020B0604020202020204" pitchFamily="34" charset="0"/>
            </a:endParaRPr>
          </a:p>
          <a:p>
            <a:r>
              <a:rPr lang="en-US" sz="3600" b="1" i="1">
                <a:solidFill>
                  <a:schemeClr val="bg1"/>
                </a:solidFill>
                <a:latin typeface="Arial" panose="020B0604020202020204" pitchFamily="34" charset="0"/>
                <a:cs typeface="Arial" panose="020B0604020202020204" pitchFamily="34" charset="0"/>
              </a:rPr>
              <a:t>1. Personal Investigation: Fine Art</a:t>
            </a:r>
          </a:p>
        </p:txBody>
      </p:sp>
      <p:pic>
        <p:nvPicPr>
          <p:cNvPr id="7" name="Picture 6" descr="Z:\Pictures\logos\WJEC_Logo_RGB.jpg">
            <a:extLst>
              <a:ext uri="{FF2B5EF4-FFF2-40B4-BE49-F238E27FC236}">
                <a16:creationId xmlns:a16="http://schemas.microsoft.com/office/drawing/2014/main" id="{2EBCCBB7-11DB-4C12-95D0-63B7858E5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06" y="5842848"/>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159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D7DF21-2A0E-4B3D-B220-E10E02C23491}"/>
              </a:ext>
            </a:extLst>
          </p:cNvPr>
          <p:cNvSpPr txBox="1"/>
          <p:nvPr/>
        </p:nvSpPr>
        <p:spPr>
          <a:xfrm>
            <a:off x="309648" y="189375"/>
            <a:ext cx="8609907" cy="2616101"/>
          </a:xfrm>
          <a:prstGeom prst="rect">
            <a:avLst/>
          </a:prstGeom>
          <a:noFill/>
        </p:spPr>
        <p:txBody>
          <a:bodyPr wrap="square">
            <a:spAutoFit/>
          </a:bodyPr>
          <a:lstStyle/>
          <a:p>
            <a:r>
              <a:rPr lang="en-GB" sz="2400" b="1">
                <a:solidFill>
                  <a:schemeClr val="bg1"/>
                </a:solidFill>
                <a:latin typeface="Arial"/>
                <a:cs typeface="Arial"/>
              </a:rPr>
              <a:t>RECORDING</a:t>
            </a:r>
          </a:p>
          <a:p>
            <a:endParaRPr lang="en-GB" sz="2000" b="1">
              <a:solidFill>
                <a:schemeClr val="bg1"/>
              </a:solidFill>
              <a:latin typeface="Arial"/>
              <a:cs typeface="Arial"/>
            </a:endParaRPr>
          </a:p>
          <a:p>
            <a:r>
              <a:rPr lang="en-GB" sz="2000" b="1">
                <a:solidFill>
                  <a:schemeClr val="bg1"/>
                </a:solidFill>
                <a:latin typeface="Arial"/>
                <a:cs typeface="Arial"/>
              </a:rPr>
              <a:t>WJEC will be recording this event and a copy of the recording and this PowerPoint will be available on the WJEC GCE Art &amp; Design webpages after this event.</a:t>
            </a:r>
          </a:p>
          <a:p>
            <a:endParaRPr lang="en-GB" sz="2000" b="1">
              <a:solidFill>
                <a:schemeClr val="bg1"/>
              </a:solidFill>
              <a:latin typeface="Arial"/>
              <a:cs typeface="Arial"/>
            </a:endParaRPr>
          </a:p>
          <a:p>
            <a:r>
              <a:rPr lang="en-GB" sz="2000" b="1">
                <a:solidFill>
                  <a:schemeClr val="bg1"/>
                </a:solidFill>
                <a:latin typeface="Arial"/>
                <a:cs typeface="Arial"/>
              </a:rPr>
              <a:t>Please type and submit any questions you may have in the Q&amp;A area when this is made available.</a:t>
            </a:r>
            <a:endParaRPr lang="en-GB" sz="2000" b="1">
              <a:solidFill>
                <a:schemeClr val="bg1"/>
              </a:solidFill>
            </a:endParaRPr>
          </a:p>
        </p:txBody>
      </p:sp>
      <p:pic>
        <p:nvPicPr>
          <p:cNvPr id="3" name="Picture 2" descr="Z:\Pictures\logos\WJEC_Logo_RGB.jpg">
            <a:extLst>
              <a:ext uri="{FF2B5EF4-FFF2-40B4-BE49-F238E27FC236}">
                <a16:creationId xmlns:a16="http://schemas.microsoft.com/office/drawing/2014/main" id="{2886EA74-672F-4114-8AAE-C5E68FB6D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5" y="579387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928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51">
            <a:extLst>
              <a:ext uri="{FF2B5EF4-FFF2-40B4-BE49-F238E27FC236}">
                <a16:creationId xmlns:a16="http://schemas.microsoft.com/office/drawing/2014/main" id="{69B13AF0-2048-4701-A599-1FE26AFADAC5}"/>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969257"/>
            <a:ext cx="9144000" cy="4876150"/>
          </a:xfrm>
          <a:prstGeom prst="rect">
            <a:avLst/>
          </a:prstGeom>
        </p:spPr>
      </p:pic>
    </p:spTree>
    <p:extLst>
      <p:ext uri="{BB962C8B-B14F-4D97-AF65-F5344CB8AC3E}">
        <p14:creationId xmlns:p14="http://schemas.microsoft.com/office/powerpoint/2010/main" val="1298019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52">
            <a:extLst>
              <a:ext uri="{FF2B5EF4-FFF2-40B4-BE49-F238E27FC236}">
                <a16:creationId xmlns:a16="http://schemas.microsoft.com/office/drawing/2014/main" id="{295D351E-F978-4FDE-AF55-319060BE39DB}"/>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1229251"/>
            <a:ext cx="9144000" cy="4341897"/>
          </a:xfrm>
          <a:prstGeom prst="rect">
            <a:avLst/>
          </a:prstGeom>
        </p:spPr>
      </p:pic>
    </p:spTree>
    <p:extLst>
      <p:ext uri="{BB962C8B-B14F-4D97-AF65-F5344CB8AC3E}">
        <p14:creationId xmlns:p14="http://schemas.microsoft.com/office/powerpoint/2010/main" val="1966941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53">
            <a:extLst>
              <a:ext uri="{FF2B5EF4-FFF2-40B4-BE49-F238E27FC236}">
                <a16:creationId xmlns:a16="http://schemas.microsoft.com/office/drawing/2014/main" id="{F95CB48F-2F8B-4534-B6C1-1BABCD546541}"/>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807720"/>
            <a:ext cx="9144000" cy="5242560"/>
          </a:xfrm>
          <a:prstGeom prst="rect">
            <a:avLst/>
          </a:prstGeom>
        </p:spPr>
      </p:pic>
    </p:spTree>
    <p:extLst>
      <p:ext uri="{BB962C8B-B14F-4D97-AF65-F5344CB8AC3E}">
        <p14:creationId xmlns:p14="http://schemas.microsoft.com/office/powerpoint/2010/main" val="2309524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57">
            <a:extLst>
              <a:ext uri="{FF2B5EF4-FFF2-40B4-BE49-F238E27FC236}">
                <a16:creationId xmlns:a16="http://schemas.microsoft.com/office/drawing/2014/main" id="{AD15700A-F7E0-4D30-8645-F4CB3D067DC0}"/>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502920" y="0"/>
            <a:ext cx="8214318" cy="6858000"/>
          </a:xfrm>
          <a:prstGeom prst="rect">
            <a:avLst/>
          </a:prstGeom>
        </p:spPr>
      </p:pic>
    </p:spTree>
    <p:extLst>
      <p:ext uri="{BB962C8B-B14F-4D97-AF65-F5344CB8AC3E}">
        <p14:creationId xmlns:p14="http://schemas.microsoft.com/office/powerpoint/2010/main" val="380452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62">
            <a:extLst>
              <a:ext uri="{FF2B5EF4-FFF2-40B4-BE49-F238E27FC236}">
                <a16:creationId xmlns:a16="http://schemas.microsoft.com/office/drawing/2014/main" id="{AE4F1153-BDCE-424D-86BE-11FF76E1B24F}"/>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969881" y="1032655"/>
            <a:ext cx="6858001" cy="4792693"/>
          </a:xfrm>
          <a:prstGeom prst="rect">
            <a:avLst/>
          </a:prstGeom>
        </p:spPr>
      </p:pic>
    </p:spTree>
    <p:extLst>
      <p:ext uri="{BB962C8B-B14F-4D97-AF65-F5344CB8AC3E}">
        <p14:creationId xmlns:p14="http://schemas.microsoft.com/office/powerpoint/2010/main" val="1368393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54">
            <a:extLst>
              <a:ext uri="{FF2B5EF4-FFF2-40B4-BE49-F238E27FC236}">
                <a16:creationId xmlns:a16="http://schemas.microsoft.com/office/drawing/2014/main" id="{CC2B1BED-0929-482D-8804-BEA6D4E25E5C}"/>
              </a:ext>
            </a:extLst>
          </p:cNvPr>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1143000" y="1143000"/>
            <a:ext cx="6858000" cy="4572000"/>
          </a:xfrm>
          <a:prstGeom prst="rect">
            <a:avLst/>
          </a:prstGeom>
        </p:spPr>
      </p:pic>
    </p:spTree>
    <p:extLst>
      <p:ext uri="{BB962C8B-B14F-4D97-AF65-F5344CB8AC3E}">
        <p14:creationId xmlns:p14="http://schemas.microsoft.com/office/powerpoint/2010/main" val="1843326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58">
            <a:extLst>
              <a:ext uri="{FF2B5EF4-FFF2-40B4-BE49-F238E27FC236}">
                <a16:creationId xmlns:a16="http://schemas.microsoft.com/office/drawing/2014/main" id="{19C8D193-2671-46A3-83EB-E2C7FBED01AB}"/>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1124716"/>
            <a:ext cx="9144000" cy="4705947"/>
          </a:xfrm>
          <a:prstGeom prst="rect">
            <a:avLst/>
          </a:prstGeom>
        </p:spPr>
      </p:pic>
    </p:spTree>
    <p:extLst>
      <p:ext uri="{BB962C8B-B14F-4D97-AF65-F5344CB8AC3E}">
        <p14:creationId xmlns:p14="http://schemas.microsoft.com/office/powerpoint/2010/main" val="1805219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59">
            <a:extLst>
              <a:ext uri="{FF2B5EF4-FFF2-40B4-BE49-F238E27FC236}">
                <a16:creationId xmlns:a16="http://schemas.microsoft.com/office/drawing/2014/main" id="{2CEBEDED-C7C9-4EFF-A007-7EE6BB52B8BC}"/>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452896"/>
            <a:ext cx="9144000" cy="3428464"/>
          </a:xfrm>
          <a:prstGeom prst="rect">
            <a:avLst/>
          </a:prstGeom>
        </p:spPr>
      </p:pic>
      <p:pic>
        <p:nvPicPr>
          <p:cNvPr id="4" name="Picture 3" descr="DSC01961">
            <a:extLst>
              <a:ext uri="{FF2B5EF4-FFF2-40B4-BE49-F238E27FC236}">
                <a16:creationId xmlns:a16="http://schemas.microsoft.com/office/drawing/2014/main" id="{E7578C7D-ECFD-423E-8A9F-2DC33A3280A5}"/>
              </a:ext>
            </a:extLst>
          </p:cNvPr>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a:off x="0" y="3881362"/>
            <a:ext cx="9144000" cy="2254250"/>
          </a:xfrm>
          <a:prstGeom prst="rect">
            <a:avLst/>
          </a:prstGeom>
        </p:spPr>
      </p:pic>
    </p:spTree>
    <p:extLst>
      <p:ext uri="{BB962C8B-B14F-4D97-AF65-F5344CB8AC3E}">
        <p14:creationId xmlns:p14="http://schemas.microsoft.com/office/powerpoint/2010/main" val="2576909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55">
            <a:extLst>
              <a:ext uri="{FF2B5EF4-FFF2-40B4-BE49-F238E27FC236}">
                <a16:creationId xmlns:a16="http://schemas.microsoft.com/office/drawing/2014/main" id="{FD113E44-4544-4DAE-BBDB-50E58C8F196D}"/>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18288"/>
            <a:ext cx="9144000" cy="6820371"/>
          </a:xfrm>
          <a:prstGeom prst="rect">
            <a:avLst/>
          </a:prstGeom>
        </p:spPr>
      </p:pic>
    </p:spTree>
    <p:extLst>
      <p:ext uri="{BB962C8B-B14F-4D97-AF65-F5344CB8AC3E}">
        <p14:creationId xmlns:p14="http://schemas.microsoft.com/office/powerpoint/2010/main" val="2309001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56">
            <a:extLst>
              <a:ext uri="{FF2B5EF4-FFF2-40B4-BE49-F238E27FC236}">
                <a16:creationId xmlns:a16="http://schemas.microsoft.com/office/drawing/2014/main" id="{9EFB6A0E-513E-4E5A-904C-20B6B60C3C5A}"/>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284313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524786" y="707666"/>
            <a:ext cx="8577549" cy="4154984"/>
          </a:xfrm>
          <a:prstGeom prst="rect">
            <a:avLst/>
          </a:prstGeom>
          <a:noFill/>
        </p:spPr>
        <p:txBody>
          <a:bodyPr wrap="square" lIns="91440" tIns="45720" rIns="91440" bIns="45720" anchor="t">
            <a:spAutoFit/>
          </a:bodyPr>
          <a:lstStyle/>
          <a:p>
            <a:pPr algn="l"/>
            <a:r>
              <a:rPr lang="en-GB" sz="2400" b="1" i="1">
                <a:solidFill>
                  <a:schemeClr val="bg1"/>
                </a:solidFill>
                <a:effectLst/>
                <a:latin typeface="Arial" panose="020B0604020202020204" pitchFamily="34" charset="0"/>
                <a:ea typeface="ＭＳ Ｐゴシック"/>
              </a:rPr>
              <a:t>Standardisation</a:t>
            </a:r>
            <a:r>
              <a:rPr lang="en-GB" sz="2400" b="0" i="1">
                <a:solidFill>
                  <a:schemeClr val="bg1"/>
                </a:solidFill>
                <a:effectLst/>
                <a:latin typeface="Arial" panose="020B0604020202020204" pitchFamily="34" charset="0"/>
                <a:ea typeface="ＭＳ Ｐゴシック"/>
              </a:rPr>
              <a:t> is the process of creating, issuing and implementing standards. A standard is a document, established by consensus and approved by a recognised body. It provides rules, guidelines or characteristics for activities or their results so that they can be repeated. The aim is to achieve the greatest degree of order in a given context.</a:t>
            </a:r>
          </a:p>
          <a:p>
            <a:pPr algn="l"/>
            <a:r>
              <a:rPr lang="en-GB" sz="2400" b="0" i="1">
                <a:solidFill>
                  <a:schemeClr val="bg1"/>
                </a:solidFill>
                <a:effectLst/>
                <a:latin typeface="Arial" panose="020B0604020202020204" pitchFamily="34" charset="0"/>
                <a:ea typeface="ＭＳ Ｐゴシック"/>
              </a:rPr>
              <a:t>Standards should provide a reliable basis for people to share the same expectations about a product or service.</a:t>
            </a:r>
          </a:p>
          <a:p>
            <a:r>
              <a:rPr lang="en-GB" sz="2400" i="1">
                <a:solidFill>
                  <a:schemeClr val="bg1"/>
                </a:solidFill>
                <a:latin typeface="Arial" panose="020B0604020202020204" pitchFamily="34" charset="0"/>
                <a:ea typeface="ＭＳ Ｐゴシック"/>
              </a:rPr>
              <a:t>           </a:t>
            </a:r>
            <a:endParaRPr lang="en-GB" sz="2400" i="1">
              <a:solidFill>
                <a:schemeClr val="bg1"/>
              </a:solidFill>
              <a:latin typeface="Arial" panose="020B0604020202020204" pitchFamily="34" charset="0"/>
            </a:endParaRPr>
          </a:p>
          <a:p>
            <a:r>
              <a:rPr lang="en-GB" sz="2400">
                <a:solidFill>
                  <a:schemeClr val="bg1"/>
                </a:solidFill>
                <a:latin typeface="Arial" panose="020B0604020202020204" pitchFamily="34" charset="0"/>
                <a:ea typeface="ＭＳ Ｐゴシック"/>
              </a:rPr>
              <a:t>                    </a:t>
            </a:r>
            <a:r>
              <a:rPr lang="en-GB" sz="2000">
                <a:solidFill>
                  <a:schemeClr val="bg1"/>
                </a:solidFill>
                <a:latin typeface="Arial" panose="020B0604020202020204" pitchFamily="34" charset="0"/>
                <a:ea typeface="ＭＳ Ｐゴシック"/>
              </a:rPr>
              <a:t>From the HM Gov. Office for Product Safety and Standards</a:t>
            </a:r>
            <a:endParaRPr lang="en-GB" sz="2000" b="0">
              <a:solidFill>
                <a:schemeClr val="bg1"/>
              </a:solidFill>
              <a:effectLst/>
              <a:latin typeface="Arial" panose="020B0604020202020204" pitchFamily="34" charset="0"/>
              <a:ea typeface="ＭＳ Ｐゴシック"/>
            </a:endParaRPr>
          </a:p>
        </p:txBody>
      </p:sp>
      <p:pic>
        <p:nvPicPr>
          <p:cNvPr id="7" name="Picture 6" descr="Z:\Pictures\logos\WJEC_Logo_RGB.jpg">
            <a:extLst>
              <a:ext uri="{FF2B5EF4-FFF2-40B4-BE49-F238E27FC236}">
                <a16:creationId xmlns:a16="http://schemas.microsoft.com/office/drawing/2014/main" id="{B973E6B3-CDFB-4D38-A8DD-C1761A77B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5" y="579387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461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68">
            <a:extLst>
              <a:ext uri="{FF2B5EF4-FFF2-40B4-BE49-F238E27FC236}">
                <a16:creationId xmlns:a16="http://schemas.microsoft.com/office/drawing/2014/main" id="{2A32CE53-4520-4D06-B9F8-A797C740EB3E}"/>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172113"/>
            <a:ext cx="9144000" cy="6513774"/>
          </a:xfrm>
          <a:prstGeom prst="rect">
            <a:avLst/>
          </a:prstGeom>
        </p:spPr>
      </p:pic>
      <p:sp>
        <p:nvSpPr>
          <p:cNvPr id="2" name="TextBox 1">
            <a:extLst>
              <a:ext uri="{FF2B5EF4-FFF2-40B4-BE49-F238E27FC236}">
                <a16:creationId xmlns:a16="http://schemas.microsoft.com/office/drawing/2014/main" id="{B2CAAE66-5B54-4E84-BB29-CAB04C608AEE}"/>
              </a:ext>
            </a:extLst>
          </p:cNvPr>
          <p:cNvSpPr txBox="1"/>
          <p:nvPr/>
        </p:nvSpPr>
        <p:spPr>
          <a:xfrm>
            <a:off x="-2105247" y="7006856"/>
            <a:ext cx="2743200" cy="75713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GB" b="1">
                <a:solidFill>
                  <a:srgbClr val="222222"/>
                </a:solidFill>
                <a:latin typeface="Arial"/>
                <a:ea typeface="Segoe UI"/>
                <a:cs typeface="Arial" panose="020B0604020202020204" pitchFamily="34" charset="0"/>
              </a:rPr>
              <a:t>AO1</a:t>
            </a:r>
            <a:r>
              <a:rPr lang="en-GB">
                <a:latin typeface="Arial"/>
                <a:ea typeface="Segoe UI"/>
                <a:cs typeface="Arial" panose="020B0604020202020204" pitchFamily="34" charset="0"/>
              </a:rPr>
              <a:t>​</a:t>
            </a:r>
          </a:p>
          <a:p>
            <a:pPr rtl="0"/>
            <a:r>
              <a:rPr lang="en-GB">
                <a:solidFill>
                  <a:srgbClr val="222222"/>
                </a:solidFill>
                <a:latin typeface="Arial"/>
                <a:ea typeface="Segoe UI"/>
                <a:cs typeface="Arial" panose="020B0604020202020204" pitchFamily="34" charset="0"/>
              </a:rPr>
              <a:t>The candidate uses sources gathered from a family archive of photographs, exploring the concepts of memory, identity and place in an attempt to reclaim the perceived gaps in her own memories of her father in her early childhood. She explores the work of Juliet </a:t>
            </a:r>
            <a:r>
              <a:rPr lang="en-GB" err="1">
                <a:solidFill>
                  <a:srgbClr val="222222"/>
                </a:solidFill>
                <a:latin typeface="Arial"/>
                <a:ea typeface="Segoe UI"/>
                <a:cs typeface="Arial" panose="020B0604020202020204" pitchFamily="34" charset="0"/>
              </a:rPr>
              <a:t>Knez</a:t>
            </a:r>
            <a:r>
              <a:rPr lang="en-GB">
                <a:solidFill>
                  <a:srgbClr val="222222"/>
                </a:solidFill>
                <a:latin typeface="Arial"/>
                <a:ea typeface="Segoe UI"/>
                <a:cs typeface="Arial" panose="020B0604020202020204" pitchFamily="34" charset="0"/>
              </a:rPr>
              <a:t> to good effect, using found photographs, recontextualising them by placing them back in to the physical environments they were originally taken in. She also examines the work of </a:t>
            </a:r>
            <a:r>
              <a:rPr lang="en-GB" err="1">
                <a:solidFill>
                  <a:srgbClr val="222222"/>
                </a:solidFill>
                <a:latin typeface="Arial"/>
                <a:ea typeface="Segoe UI"/>
                <a:cs typeface="Arial" panose="020B0604020202020204" pitchFamily="34" charset="0"/>
              </a:rPr>
              <a:t>Garnacca</a:t>
            </a:r>
            <a:r>
              <a:rPr lang="en-GB">
                <a:solidFill>
                  <a:srgbClr val="222222"/>
                </a:solidFill>
                <a:latin typeface="Arial"/>
                <a:ea typeface="Segoe UI"/>
                <a:cs typeface="Arial" panose="020B0604020202020204" pitchFamily="34" charset="0"/>
              </a:rPr>
              <a:t>, exploring the concept of altering and repurposing photographs. However, this second idea is not pursued as fully.</a:t>
            </a:r>
            <a:endParaRPr lang="en-GB">
              <a:solidFill>
                <a:srgbClr val="222222"/>
              </a:solidFill>
              <a:latin typeface="Arial"/>
              <a:cs typeface="Arial" panose="020B0604020202020204" pitchFamily="34" charset="0"/>
            </a:endParaRPr>
          </a:p>
        </p:txBody>
      </p:sp>
    </p:spTree>
    <p:extLst>
      <p:ext uri="{BB962C8B-B14F-4D97-AF65-F5344CB8AC3E}">
        <p14:creationId xmlns:p14="http://schemas.microsoft.com/office/powerpoint/2010/main" val="384544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74">
            <a:extLst>
              <a:ext uri="{FF2B5EF4-FFF2-40B4-BE49-F238E27FC236}">
                <a16:creationId xmlns:a16="http://schemas.microsoft.com/office/drawing/2014/main" id="{B93EB77D-7AC2-48BE-BEF5-6D98A36CA209}"/>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274320"/>
            <a:ext cx="9144000" cy="6307388"/>
          </a:xfrm>
          <a:prstGeom prst="rect">
            <a:avLst/>
          </a:prstGeom>
        </p:spPr>
      </p:pic>
    </p:spTree>
    <p:extLst>
      <p:ext uri="{BB962C8B-B14F-4D97-AF65-F5344CB8AC3E}">
        <p14:creationId xmlns:p14="http://schemas.microsoft.com/office/powerpoint/2010/main" val="2706477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63">
            <a:extLst>
              <a:ext uri="{FF2B5EF4-FFF2-40B4-BE49-F238E27FC236}">
                <a16:creationId xmlns:a16="http://schemas.microsoft.com/office/drawing/2014/main" id="{52AA96BA-C7A5-485C-AEED-10ABFE57F519}"/>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1142999" y="711445"/>
            <a:ext cx="6858002" cy="5435112"/>
          </a:xfrm>
          <a:prstGeom prst="rect">
            <a:avLst/>
          </a:prstGeom>
        </p:spPr>
      </p:pic>
    </p:spTree>
    <p:extLst>
      <p:ext uri="{BB962C8B-B14F-4D97-AF65-F5344CB8AC3E}">
        <p14:creationId xmlns:p14="http://schemas.microsoft.com/office/powerpoint/2010/main" val="615552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64">
            <a:extLst>
              <a:ext uri="{FF2B5EF4-FFF2-40B4-BE49-F238E27FC236}">
                <a16:creationId xmlns:a16="http://schemas.microsoft.com/office/drawing/2014/main" id="{8160EC4B-F399-429D-A314-E4B6276AC3D4}"/>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256032"/>
            <a:ext cx="9144000" cy="6304188"/>
          </a:xfrm>
          <a:prstGeom prst="rect">
            <a:avLst/>
          </a:prstGeom>
        </p:spPr>
      </p:pic>
    </p:spTree>
    <p:extLst>
      <p:ext uri="{BB962C8B-B14F-4D97-AF65-F5344CB8AC3E}">
        <p14:creationId xmlns:p14="http://schemas.microsoft.com/office/powerpoint/2010/main" val="3104805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65">
            <a:extLst>
              <a:ext uri="{FF2B5EF4-FFF2-40B4-BE49-F238E27FC236}">
                <a16:creationId xmlns:a16="http://schemas.microsoft.com/office/drawing/2014/main" id="{B16392BC-3A80-404B-8B57-7977A9A2F7F4}"/>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246888"/>
            <a:ext cx="9144000" cy="6372254"/>
          </a:xfrm>
          <a:prstGeom prst="rect">
            <a:avLst/>
          </a:prstGeom>
        </p:spPr>
      </p:pic>
    </p:spTree>
    <p:extLst>
      <p:ext uri="{BB962C8B-B14F-4D97-AF65-F5344CB8AC3E}">
        <p14:creationId xmlns:p14="http://schemas.microsoft.com/office/powerpoint/2010/main" val="1316928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66">
            <a:extLst>
              <a:ext uri="{FF2B5EF4-FFF2-40B4-BE49-F238E27FC236}">
                <a16:creationId xmlns:a16="http://schemas.microsoft.com/office/drawing/2014/main" id="{4B103E5E-AF10-4487-A145-A08A15DA8AB1}"/>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141733"/>
            <a:ext cx="9144000" cy="6561413"/>
          </a:xfrm>
          <a:prstGeom prst="rect">
            <a:avLst/>
          </a:prstGeom>
        </p:spPr>
      </p:pic>
    </p:spTree>
    <p:extLst>
      <p:ext uri="{BB962C8B-B14F-4D97-AF65-F5344CB8AC3E}">
        <p14:creationId xmlns:p14="http://schemas.microsoft.com/office/powerpoint/2010/main" val="4095578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67">
            <a:extLst>
              <a:ext uri="{FF2B5EF4-FFF2-40B4-BE49-F238E27FC236}">
                <a16:creationId xmlns:a16="http://schemas.microsoft.com/office/drawing/2014/main" id="{8707C560-609B-4DBD-BEBF-E6FED589A8F9}"/>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205741"/>
            <a:ext cx="9144000" cy="6442569"/>
          </a:xfrm>
          <a:prstGeom prst="rect">
            <a:avLst/>
          </a:prstGeom>
        </p:spPr>
      </p:pic>
    </p:spTree>
    <p:extLst>
      <p:ext uri="{BB962C8B-B14F-4D97-AF65-F5344CB8AC3E}">
        <p14:creationId xmlns:p14="http://schemas.microsoft.com/office/powerpoint/2010/main" val="1341439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73">
            <a:extLst>
              <a:ext uri="{FF2B5EF4-FFF2-40B4-BE49-F238E27FC236}">
                <a16:creationId xmlns:a16="http://schemas.microsoft.com/office/drawing/2014/main" id="{34CAE11F-F988-49C1-A5EF-E0385DAFB7D9}"/>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0"/>
            <a:ext cx="9204690" cy="6856869"/>
          </a:xfrm>
          <a:prstGeom prst="rect">
            <a:avLst/>
          </a:prstGeom>
        </p:spPr>
      </p:pic>
    </p:spTree>
    <p:extLst>
      <p:ext uri="{BB962C8B-B14F-4D97-AF65-F5344CB8AC3E}">
        <p14:creationId xmlns:p14="http://schemas.microsoft.com/office/powerpoint/2010/main" val="2175882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69">
            <a:extLst>
              <a:ext uri="{FF2B5EF4-FFF2-40B4-BE49-F238E27FC236}">
                <a16:creationId xmlns:a16="http://schemas.microsoft.com/office/drawing/2014/main" id="{B7DACAEE-C307-45F5-B8EE-EADD288FD040}"/>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3023" y="-6"/>
            <a:ext cx="9172332" cy="6858000"/>
          </a:xfrm>
          <a:prstGeom prst="rect">
            <a:avLst/>
          </a:prstGeom>
        </p:spPr>
      </p:pic>
    </p:spTree>
    <p:extLst>
      <p:ext uri="{BB962C8B-B14F-4D97-AF65-F5344CB8AC3E}">
        <p14:creationId xmlns:p14="http://schemas.microsoft.com/office/powerpoint/2010/main" val="1800757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70">
            <a:extLst>
              <a:ext uri="{FF2B5EF4-FFF2-40B4-BE49-F238E27FC236}">
                <a16:creationId xmlns:a16="http://schemas.microsoft.com/office/drawing/2014/main" id="{AA749043-2E99-4CD9-AF0F-87A310937BA5}"/>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1143000" y="1129422"/>
            <a:ext cx="6858000" cy="4599156"/>
          </a:xfrm>
          <a:prstGeom prst="rect">
            <a:avLst/>
          </a:prstGeom>
        </p:spPr>
      </p:pic>
    </p:spTree>
    <p:extLst>
      <p:ext uri="{BB962C8B-B14F-4D97-AF65-F5344CB8AC3E}">
        <p14:creationId xmlns:p14="http://schemas.microsoft.com/office/powerpoint/2010/main" val="2084630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192505" y="611958"/>
            <a:ext cx="8627533" cy="707886"/>
          </a:xfrm>
          <a:prstGeom prst="rect">
            <a:avLst/>
          </a:prstGeom>
          <a:noFill/>
        </p:spPr>
        <p:txBody>
          <a:bodyPr wrap="square" lIns="91440" tIns="45720" rIns="91440" bIns="45720" anchor="t">
            <a:spAutoFit/>
          </a:bodyPr>
          <a:lstStyle/>
          <a:p>
            <a:r>
              <a:rPr lang="en-GB" sz="4000" b="1">
                <a:solidFill>
                  <a:schemeClr val="bg1"/>
                </a:solidFill>
                <a:latin typeface="Arial"/>
                <a:ea typeface="ＭＳ Ｐゴシック"/>
                <a:cs typeface="Arial"/>
              </a:rPr>
              <a:t>What are we assessing and when?</a:t>
            </a:r>
            <a:endParaRPr lang="en-US" sz="4000" b="1">
              <a:solidFill>
                <a:schemeClr val="bg1"/>
              </a:solidFill>
              <a:latin typeface="Arial"/>
              <a:cs typeface="Arial"/>
            </a:endParaRPr>
          </a:p>
        </p:txBody>
      </p:sp>
      <p:pic>
        <p:nvPicPr>
          <p:cNvPr id="7" name="Picture 6" descr="Z:\Pictures\logos\WJEC_Logo_RGB.jpg">
            <a:extLst>
              <a:ext uri="{FF2B5EF4-FFF2-40B4-BE49-F238E27FC236}">
                <a16:creationId xmlns:a16="http://schemas.microsoft.com/office/drawing/2014/main" id="{0D6D250D-DAE3-4285-B838-27B4CB9F1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5" y="579387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056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72">
            <a:extLst>
              <a:ext uri="{FF2B5EF4-FFF2-40B4-BE49-F238E27FC236}">
                <a16:creationId xmlns:a16="http://schemas.microsoft.com/office/drawing/2014/main" id="{43F4B342-FACC-4712-B48C-2C5C097B81CE}"/>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0"/>
            <a:ext cx="9166991" cy="6858000"/>
          </a:xfrm>
          <a:prstGeom prst="rect">
            <a:avLst/>
          </a:prstGeom>
        </p:spPr>
      </p:pic>
    </p:spTree>
    <p:extLst>
      <p:ext uri="{BB962C8B-B14F-4D97-AF65-F5344CB8AC3E}">
        <p14:creationId xmlns:p14="http://schemas.microsoft.com/office/powerpoint/2010/main" val="963447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76">
            <a:extLst>
              <a:ext uri="{FF2B5EF4-FFF2-40B4-BE49-F238E27FC236}">
                <a16:creationId xmlns:a16="http://schemas.microsoft.com/office/drawing/2014/main" id="{EE3F1464-99FA-4759-A99E-4FF344669B39}"/>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0"/>
            <a:ext cx="9145402" cy="6858000"/>
          </a:xfrm>
          <a:prstGeom prst="rect">
            <a:avLst/>
          </a:prstGeom>
        </p:spPr>
      </p:pic>
    </p:spTree>
    <p:extLst>
      <p:ext uri="{BB962C8B-B14F-4D97-AF65-F5344CB8AC3E}">
        <p14:creationId xmlns:p14="http://schemas.microsoft.com/office/powerpoint/2010/main" val="969337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75">
            <a:extLst>
              <a:ext uri="{FF2B5EF4-FFF2-40B4-BE49-F238E27FC236}">
                <a16:creationId xmlns:a16="http://schemas.microsoft.com/office/drawing/2014/main" id="{7C2B9F86-5994-408A-BBDB-9124CE9D95A3}"/>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137160"/>
            <a:ext cx="9144000" cy="6568966"/>
          </a:xfrm>
          <a:prstGeom prst="rect">
            <a:avLst/>
          </a:prstGeom>
        </p:spPr>
      </p:pic>
    </p:spTree>
    <p:extLst>
      <p:ext uri="{BB962C8B-B14F-4D97-AF65-F5344CB8AC3E}">
        <p14:creationId xmlns:p14="http://schemas.microsoft.com/office/powerpoint/2010/main" val="2374882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71">
            <a:extLst>
              <a:ext uri="{FF2B5EF4-FFF2-40B4-BE49-F238E27FC236}">
                <a16:creationId xmlns:a16="http://schemas.microsoft.com/office/drawing/2014/main" id="{A79A0B0B-C38E-4E68-AEBA-86740AD5A7E7}"/>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752297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77">
            <a:extLst>
              <a:ext uri="{FF2B5EF4-FFF2-40B4-BE49-F238E27FC236}">
                <a16:creationId xmlns:a16="http://schemas.microsoft.com/office/drawing/2014/main" id="{53563C76-E4D5-4A84-BBE8-D8FDDE34F938}"/>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365759"/>
            <a:ext cx="9144000" cy="6079114"/>
          </a:xfrm>
          <a:prstGeom prst="rect">
            <a:avLst/>
          </a:prstGeom>
        </p:spPr>
      </p:pic>
    </p:spTree>
    <p:extLst>
      <p:ext uri="{BB962C8B-B14F-4D97-AF65-F5344CB8AC3E}">
        <p14:creationId xmlns:p14="http://schemas.microsoft.com/office/powerpoint/2010/main" val="2595947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78">
            <a:extLst>
              <a:ext uri="{FF2B5EF4-FFF2-40B4-BE49-F238E27FC236}">
                <a16:creationId xmlns:a16="http://schemas.microsoft.com/office/drawing/2014/main" id="{F899DA9D-808C-4ABB-9A5D-C4AED341E52D}"/>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448057"/>
            <a:ext cx="9144000" cy="5985473"/>
          </a:xfrm>
          <a:prstGeom prst="rect">
            <a:avLst/>
          </a:prstGeom>
        </p:spPr>
      </p:pic>
    </p:spTree>
    <p:extLst>
      <p:ext uri="{BB962C8B-B14F-4D97-AF65-F5344CB8AC3E}">
        <p14:creationId xmlns:p14="http://schemas.microsoft.com/office/powerpoint/2010/main" val="37557383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79">
            <a:extLst>
              <a:ext uri="{FF2B5EF4-FFF2-40B4-BE49-F238E27FC236}">
                <a16:creationId xmlns:a16="http://schemas.microsoft.com/office/drawing/2014/main" id="{338B4B40-F85A-45D5-B026-D67A42ABB625}"/>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276571"/>
            <a:ext cx="9144000" cy="6304857"/>
          </a:xfrm>
          <a:prstGeom prst="rect">
            <a:avLst/>
          </a:prstGeom>
        </p:spPr>
      </p:pic>
    </p:spTree>
    <p:extLst>
      <p:ext uri="{BB962C8B-B14F-4D97-AF65-F5344CB8AC3E}">
        <p14:creationId xmlns:p14="http://schemas.microsoft.com/office/powerpoint/2010/main" val="4237297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80">
            <a:extLst>
              <a:ext uri="{FF2B5EF4-FFF2-40B4-BE49-F238E27FC236}">
                <a16:creationId xmlns:a16="http://schemas.microsoft.com/office/drawing/2014/main" id="{16B42804-185F-4223-80B0-63A06928FE3D}"/>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529250"/>
            <a:ext cx="9144000" cy="5799500"/>
          </a:xfrm>
          <a:prstGeom prst="rect">
            <a:avLst/>
          </a:prstGeom>
        </p:spPr>
      </p:pic>
    </p:spTree>
    <p:extLst>
      <p:ext uri="{BB962C8B-B14F-4D97-AF65-F5344CB8AC3E}">
        <p14:creationId xmlns:p14="http://schemas.microsoft.com/office/powerpoint/2010/main" val="1070092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81">
            <a:extLst>
              <a:ext uri="{FF2B5EF4-FFF2-40B4-BE49-F238E27FC236}">
                <a16:creationId xmlns:a16="http://schemas.microsoft.com/office/drawing/2014/main" id="{BCD4A2EA-6309-467A-8A4F-B414BD0AB879}"/>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393193"/>
            <a:ext cx="9144000" cy="6014173"/>
          </a:xfrm>
          <a:prstGeom prst="rect">
            <a:avLst/>
          </a:prstGeom>
        </p:spPr>
      </p:pic>
    </p:spTree>
    <p:extLst>
      <p:ext uri="{BB962C8B-B14F-4D97-AF65-F5344CB8AC3E}">
        <p14:creationId xmlns:p14="http://schemas.microsoft.com/office/powerpoint/2010/main" val="2708905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82">
            <a:extLst>
              <a:ext uri="{FF2B5EF4-FFF2-40B4-BE49-F238E27FC236}">
                <a16:creationId xmlns:a16="http://schemas.microsoft.com/office/drawing/2014/main" id="{C5555009-61DC-4FB8-9E8C-C01B4D087751}"/>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5123" y="0"/>
            <a:ext cx="9149123" cy="6858000"/>
          </a:xfrm>
          <a:prstGeom prst="rect">
            <a:avLst/>
          </a:prstGeom>
        </p:spPr>
      </p:pic>
    </p:spTree>
    <p:extLst>
      <p:ext uri="{BB962C8B-B14F-4D97-AF65-F5344CB8AC3E}">
        <p14:creationId xmlns:p14="http://schemas.microsoft.com/office/powerpoint/2010/main" val="243654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F096E6-CCEF-4FF1-9C59-7317A079CF14}"/>
              </a:ext>
            </a:extLst>
          </p:cNvPr>
          <p:cNvSpPr txBox="1"/>
          <p:nvPr/>
        </p:nvSpPr>
        <p:spPr>
          <a:xfrm>
            <a:off x="1587016" y="2127"/>
            <a:ext cx="7460504" cy="1200329"/>
          </a:xfrm>
          <a:prstGeom prst="rect">
            <a:avLst/>
          </a:prstGeom>
          <a:noFill/>
        </p:spPr>
        <p:txBody>
          <a:bodyPr wrap="square" lIns="91440" tIns="45720" rIns="91440" bIns="45720" anchor="t">
            <a:spAutoFit/>
          </a:bodyPr>
          <a:lstStyle/>
          <a:p>
            <a:pPr defTabSz="914400">
              <a:defRPr/>
            </a:pPr>
            <a:r>
              <a:rPr lang="en-US" sz="3600">
                <a:solidFill>
                  <a:srgbClr val="FFFFFF"/>
                </a:solidFill>
                <a:latin typeface="Arial"/>
                <a:ea typeface="Arial"/>
                <a:cs typeface="Arial"/>
              </a:rPr>
              <a:t>     </a:t>
            </a:r>
            <a:r>
              <a:rPr lang="en-US" sz="3600" i="1">
                <a:solidFill>
                  <a:srgbClr val="FFFFFF"/>
                </a:solidFill>
                <a:latin typeface="Arial"/>
                <a:ea typeface="Arial"/>
                <a:cs typeface="Arial"/>
              </a:rPr>
              <a:t>What are we assessing? </a:t>
            </a:r>
            <a:r>
              <a:rPr lang="en-US" sz="3600">
                <a:solidFill>
                  <a:srgbClr val="FFFFFF"/>
                </a:solidFill>
                <a:latin typeface="Arial"/>
                <a:ea typeface="Arial"/>
                <a:cs typeface="Arial"/>
              </a:rPr>
              <a:t>Adaptations for Summer 2022</a:t>
            </a:r>
            <a:endParaRPr lang="en-US" sz="3600" b="0"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F3D24312-8CDB-45D3-BFA9-B89A8DC39962}"/>
              </a:ext>
            </a:extLst>
          </p:cNvPr>
          <p:cNvSpPr txBox="1"/>
          <p:nvPr/>
        </p:nvSpPr>
        <p:spPr>
          <a:xfrm>
            <a:off x="88247" y="1511950"/>
            <a:ext cx="8959273" cy="50629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900">
                <a:latin typeface="Arial" panose="020B0604020202020204" pitchFamily="34" charset="0"/>
                <a:ea typeface="ＭＳ Ｐゴシック"/>
                <a:cs typeface="Arial" panose="020B0604020202020204" pitchFamily="34" charset="0"/>
              </a:rPr>
              <a:t>The adapted version of GCE Art and Design is </a:t>
            </a:r>
            <a:r>
              <a:rPr lang="en-US" sz="1900" u="sng">
                <a:solidFill>
                  <a:srgbClr val="FF0000"/>
                </a:solidFill>
                <a:latin typeface="Arial" panose="020B0604020202020204" pitchFamily="34" charset="0"/>
                <a:ea typeface="ＭＳ Ｐゴシック"/>
                <a:cs typeface="Arial" panose="020B0604020202020204" pitchFamily="34" charset="0"/>
              </a:rPr>
              <a:t>available for entry in 2022 only</a:t>
            </a:r>
            <a:r>
              <a:rPr lang="en-US" sz="1900">
                <a:solidFill>
                  <a:srgbClr val="FF0000"/>
                </a:solidFill>
                <a:latin typeface="Arial" panose="020B0604020202020204" pitchFamily="34" charset="0"/>
                <a:ea typeface="ＭＳ Ｐゴシック"/>
                <a:cs typeface="Arial" panose="020B0604020202020204" pitchFamily="34" charset="0"/>
              </a:rPr>
              <a:t>.</a:t>
            </a:r>
            <a:r>
              <a:rPr lang="en-US" sz="1900">
                <a:solidFill>
                  <a:schemeClr val="tx2"/>
                </a:solidFill>
                <a:latin typeface="Arial" panose="020B0604020202020204" pitchFamily="34" charset="0"/>
                <a:ea typeface="ＭＳ Ｐゴシック"/>
                <a:cs typeface="Arial" panose="020B0604020202020204" pitchFamily="34" charset="0"/>
              </a:rPr>
              <a:t> </a:t>
            </a:r>
            <a:r>
              <a:rPr lang="en-US" sz="1900">
                <a:latin typeface="Arial" panose="020B0604020202020204" pitchFamily="34" charset="0"/>
                <a:ea typeface="ＭＳ Ｐゴシック"/>
                <a:cs typeface="Arial" panose="020B0604020202020204" pitchFamily="34" charset="0"/>
              </a:rPr>
              <a:t>Candidates entering the qualification </a:t>
            </a:r>
            <a:r>
              <a:rPr lang="en-US" sz="1900" u="sng">
                <a:solidFill>
                  <a:srgbClr val="FF0000"/>
                </a:solidFill>
                <a:latin typeface="Arial" panose="020B0604020202020204" pitchFamily="34" charset="0"/>
                <a:ea typeface="ＭＳ Ｐゴシック"/>
                <a:cs typeface="Arial" panose="020B0604020202020204" pitchFamily="34" charset="0"/>
              </a:rPr>
              <a:t>in 2023 should use the approved Specification.</a:t>
            </a:r>
            <a:r>
              <a:rPr lang="en-US" sz="1900">
                <a:solidFill>
                  <a:srgbClr val="FF0000"/>
                </a:solidFill>
                <a:latin typeface="Arial" panose="020B0604020202020204" pitchFamily="34" charset="0"/>
                <a:ea typeface="ＭＳ Ｐゴシック"/>
                <a:cs typeface="Arial" panose="020B0604020202020204" pitchFamily="34" charset="0"/>
              </a:rPr>
              <a:t> </a:t>
            </a:r>
            <a:endParaRPr lang="en-US" sz="1900">
              <a:solidFill>
                <a:srgbClr val="FF0000"/>
              </a:solidFill>
              <a:latin typeface="Arial" panose="020B0604020202020204" pitchFamily="34" charset="0"/>
              <a:cs typeface="Arial" panose="020B0604020202020204" pitchFamily="34" charset="0"/>
            </a:endParaRPr>
          </a:p>
          <a:p>
            <a:endParaRPr lang="en-US" sz="1900" b="1">
              <a:solidFill>
                <a:srgbClr val="00B0F0"/>
              </a:solidFill>
              <a:latin typeface="Arial" panose="020B0604020202020204" pitchFamily="34" charset="0"/>
              <a:ea typeface="ＭＳ Ｐゴシック"/>
              <a:cs typeface="Arial" panose="020B0604020202020204" pitchFamily="34" charset="0"/>
            </a:endParaRPr>
          </a:p>
          <a:p>
            <a:r>
              <a:rPr lang="en-US" sz="1900" b="1">
                <a:solidFill>
                  <a:srgbClr val="00B0F0"/>
                </a:solidFill>
                <a:latin typeface="Arial"/>
                <a:ea typeface="ＭＳ Ｐゴシック"/>
                <a:cs typeface="Arial"/>
              </a:rPr>
              <a:t>AS Unit 1: Personal Creative Enquiry (PCE) </a:t>
            </a:r>
            <a:r>
              <a:rPr lang="en-US" sz="1900">
                <a:latin typeface="Arial"/>
                <a:ea typeface="ＭＳ Ｐゴシック"/>
                <a:cs typeface="Arial"/>
              </a:rPr>
              <a:t>(For Year 12 assessment in summer 2022.) There are</a:t>
            </a:r>
            <a:r>
              <a:rPr lang="en-US" sz="1900" b="1" u="sng">
                <a:latin typeface="Arial"/>
                <a:ea typeface="ＭＳ Ｐゴシック"/>
                <a:cs typeface="Arial"/>
              </a:rPr>
              <a:t> no changes to the content</a:t>
            </a:r>
            <a:r>
              <a:rPr lang="en-US" sz="1900" b="1">
                <a:latin typeface="Arial"/>
                <a:ea typeface="ＭＳ Ｐゴシック"/>
                <a:cs typeface="Arial"/>
              </a:rPr>
              <a:t> </a:t>
            </a:r>
            <a:r>
              <a:rPr lang="en-US" sz="1900">
                <a:latin typeface="Arial"/>
                <a:ea typeface="ＭＳ Ｐゴシック"/>
                <a:cs typeface="Arial"/>
              </a:rPr>
              <a:t>of this unit for assessment in summer 2022 as controls are limited, and the unit can be delivered over a long period (September 2021 - May 2022) via blended learning/work. </a:t>
            </a:r>
            <a:endParaRPr lang="en-US" sz="1900">
              <a:latin typeface="Arial"/>
              <a:cs typeface="Arial"/>
            </a:endParaRPr>
          </a:p>
          <a:p>
            <a:endParaRPr lang="en-US" sz="1900" b="1">
              <a:solidFill>
                <a:srgbClr val="00B0F0"/>
              </a:solidFill>
              <a:latin typeface="Arial" panose="020B0604020202020204" pitchFamily="34" charset="0"/>
              <a:ea typeface="ＭＳ Ｐゴシック"/>
              <a:cs typeface="Arial" panose="020B0604020202020204" pitchFamily="34" charset="0"/>
            </a:endParaRPr>
          </a:p>
          <a:p>
            <a:r>
              <a:rPr lang="en-US" sz="1900" b="1">
                <a:solidFill>
                  <a:srgbClr val="00B0F0"/>
                </a:solidFill>
                <a:latin typeface="Arial"/>
                <a:ea typeface="ＭＳ Ｐゴシック"/>
                <a:cs typeface="Arial"/>
              </a:rPr>
              <a:t>A2 Unit 2: Personal Investigation (PI)</a:t>
            </a:r>
            <a:r>
              <a:rPr lang="en-US" sz="1900">
                <a:solidFill>
                  <a:srgbClr val="00B0F0"/>
                </a:solidFill>
                <a:latin typeface="Arial"/>
                <a:ea typeface="ＭＳ Ｐゴシック"/>
                <a:cs typeface="Arial"/>
              </a:rPr>
              <a:t> </a:t>
            </a:r>
            <a:r>
              <a:rPr lang="en-US" sz="1900">
                <a:latin typeface="Arial"/>
                <a:ea typeface="ＭＳ Ｐゴシック"/>
                <a:cs typeface="Arial"/>
              </a:rPr>
              <a:t>For Summer 2022 assessment only, the </a:t>
            </a:r>
            <a:r>
              <a:rPr lang="en-US" sz="1900" u="sng">
                <a:latin typeface="Arial"/>
                <a:ea typeface="ＭＳ Ｐゴシック"/>
                <a:cs typeface="Arial"/>
              </a:rPr>
              <a:t>weighting of Component 2 will increase to 100%</a:t>
            </a:r>
            <a:r>
              <a:rPr lang="en-US" sz="1900">
                <a:latin typeface="Arial"/>
                <a:ea typeface="ＭＳ Ｐゴシック"/>
                <a:cs typeface="Arial"/>
              </a:rPr>
              <a:t> of the full A Level qualification (120 Max Marks). There are </a:t>
            </a:r>
            <a:r>
              <a:rPr lang="en-US" sz="1900" b="1" u="sng">
                <a:latin typeface="Arial"/>
                <a:ea typeface="ＭＳ Ｐゴシック"/>
                <a:cs typeface="Arial"/>
              </a:rPr>
              <a:t>no changes to the content of this unit</a:t>
            </a:r>
            <a:r>
              <a:rPr lang="en-US" sz="1900">
                <a:latin typeface="Arial"/>
                <a:ea typeface="ＭＳ Ｐゴシック"/>
                <a:cs typeface="Arial"/>
              </a:rPr>
              <a:t> for assessment in summer 2022 as controls are limited, and the unit can be delivered over a long </a:t>
            </a:r>
            <a:r>
              <a:rPr lang="en-US" sz="1900">
                <a:solidFill>
                  <a:srgbClr val="00B0F0"/>
                </a:solidFill>
                <a:latin typeface="Arial"/>
                <a:ea typeface="ＭＳ Ｐゴシック"/>
                <a:cs typeface="Arial"/>
              </a:rPr>
              <a:t>period (September 2021 - May 2022) via blended learning/work. </a:t>
            </a:r>
            <a:endParaRPr lang="en-US" sz="1900">
              <a:solidFill>
                <a:srgbClr val="00B0F0"/>
              </a:solidFill>
              <a:latin typeface="Arial"/>
              <a:cs typeface="Arial"/>
            </a:endParaRPr>
          </a:p>
          <a:p>
            <a:endParaRPr lang="en-US" sz="1900" b="1">
              <a:solidFill>
                <a:srgbClr val="00B0F0"/>
              </a:solidFill>
              <a:latin typeface="Arial" panose="020B0604020202020204" pitchFamily="34" charset="0"/>
              <a:ea typeface="ＭＳ Ｐゴシック"/>
              <a:cs typeface="Arial" panose="020B0604020202020204" pitchFamily="34" charset="0"/>
            </a:endParaRPr>
          </a:p>
          <a:p>
            <a:r>
              <a:rPr lang="en-US" sz="1900" b="1">
                <a:solidFill>
                  <a:srgbClr val="00B0F0"/>
                </a:solidFill>
                <a:latin typeface="Arial"/>
                <a:ea typeface="ＭＳ Ｐゴシック"/>
                <a:cs typeface="Arial"/>
              </a:rPr>
              <a:t>A2 Unit 3: Externally Set Assignment (ESA)</a:t>
            </a:r>
            <a:r>
              <a:rPr lang="en-US" sz="1900">
                <a:solidFill>
                  <a:srgbClr val="00B0F0"/>
                </a:solidFill>
                <a:latin typeface="Arial"/>
                <a:ea typeface="ＭＳ Ｐゴシック"/>
                <a:cs typeface="Arial"/>
              </a:rPr>
              <a:t> </a:t>
            </a:r>
            <a:r>
              <a:rPr lang="en-US" sz="1900">
                <a:solidFill>
                  <a:srgbClr val="FF0000"/>
                </a:solidFill>
                <a:latin typeface="Arial"/>
                <a:ea typeface="ＭＳ Ｐゴシック"/>
                <a:cs typeface="Arial"/>
              </a:rPr>
              <a:t>This unit </a:t>
            </a:r>
            <a:r>
              <a:rPr lang="en-US" sz="1900" b="1" u="sng">
                <a:solidFill>
                  <a:srgbClr val="FF0000"/>
                </a:solidFill>
                <a:latin typeface="Arial"/>
                <a:ea typeface="ＭＳ Ｐゴシック"/>
                <a:cs typeface="Arial"/>
              </a:rPr>
              <a:t>will not be subject to assessment</a:t>
            </a:r>
            <a:r>
              <a:rPr lang="en-US" sz="1900" b="1">
                <a:solidFill>
                  <a:srgbClr val="FF0000"/>
                </a:solidFill>
                <a:latin typeface="Arial"/>
                <a:ea typeface="ＭＳ Ｐゴシック"/>
                <a:cs typeface="Arial"/>
              </a:rPr>
              <a:t> </a:t>
            </a:r>
            <a:r>
              <a:rPr lang="en-US" sz="1900">
                <a:solidFill>
                  <a:srgbClr val="FF0000"/>
                </a:solidFill>
                <a:latin typeface="Arial"/>
                <a:ea typeface="ＭＳ Ｐゴシック"/>
                <a:cs typeface="Arial"/>
              </a:rPr>
              <a:t>in 2022.</a:t>
            </a:r>
            <a:endParaRPr lang="en-US" sz="1900">
              <a:solidFill>
                <a:srgbClr val="FF0000"/>
              </a:solidFill>
              <a:latin typeface="Arial"/>
              <a:cs typeface="Arial"/>
            </a:endParaRPr>
          </a:p>
        </p:txBody>
      </p:sp>
    </p:spTree>
    <p:extLst>
      <p:ext uri="{BB962C8B-B14F-4D97-AF65-F5344CB8AC3E}">
        <p14:creationId xmlns:p14="http://schemas.microsoft.com/office/powerpoint/2010/main" val="278674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83">
            <a:extLst>
              <a:ext uri="{FF2B5EF4-FFF2-40B4-BE49-F238E27FC236}">
                <a16:creationId xmlns:a16="http://schemas.microsoft.com/office/drawing/2014/main" id="{E9515AF3-3943-4E40-9F67-6083D8FCEA86}"/>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1400194"/>
            <a:ext cx="9144000" cy="4031488"/>
          </a:xfrm>
          <a:prstGeom prst="rect">
            <a:avLst/>
          </a:prstGeom>
        </p:spPr>
      </p:pic>
    </p:spTree>
    <p:extLst>
      <p:ext uri="{BB962C8B-B14F-4D97-AF65-F5344CB8AC3E}">
        <p14:creationId xmlns:p14="http://schemas.microsoft.com/office/powerpoint/2010/main" val="1333600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984">
            <a:extLst>
              <a:ext uri="{FF2B5EF4-FFF2-40B4-BE49-F238E27FC236}">
                <a16:creationId xmlns:a16="http://schemas.microsoft.com/office/drawing/2014/main" id="{AB39B816-2D66-493E-A502-04B07E6E9471}"/>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1020596" y="1834411"/>
            <a:ext cx="6858000" cy="3189176"/>
          </a:xfrm>
          <a:prstGeom prst="rect">
            <a:avLst/>
          </a:prstGeom>
        </p:spPr>
      </p:pic>
    </p:spTree>
    <p:extLst>
      <p:ext uri="{BB962C8B-B14F-4D97-AF65-F5344CB8AC3E}">
        <p14:creationId xmlns:p14="http://schemas.microsoft.com/office/powerpoint/2010/main" val="4281385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850" y="1424453"/>
            <a:ext cx="8496300" cy="4038029"/>
          </a:xfrm>
          <a:prstGeom prst="rect">
            <a:avLst/>
          </a:prstGeom>
          <a:noFill/>
        </p:spPr>
        <p:txBody>
          <a:bodyPr lIns="91440" tIns="45720" rIns="91440" bIns="45720" anchor="t">
            <a:spAutoFit/>
          </a:bodyPr>
          <a:lstStyle/>
          <a:p>
            <a:pPr>
              <a:defRPr/>
            </a:pPr>
            <a:r>
              <a:rPr lang="en-GB" sz="2550" b="1" dirty="0">
                <a:solidFill>
                  <a:srgbClr val="0070C0"/>
                </a:solidFill>
                <a:latin typeface="Arial"/>
                <a:ea typeface="ＭＳ Ｐゴシック"/>
                <a:cs typeface="Arial"/>
              </a:rPr>
              <a:t>A LEVEL ART AND DESIGN </a:t>
            </a:r>
            <a:r>
              <a:rPr lang="en-GB" sz="2585" b="1" dirty="0">
                <a:solidFill>
                  <a:srgbClr val="0070C0"/>
                </a:solidFill>
                <a:latin typeface="Arial" panose="020B0604020202020204" pitchFamily="34" charset="0"/>
                <a:cs typeface="Arial" panose="020B0604020202020204" pitchFamily="34" charset="0"/>
              </a:rPr>
              <a:t>- </a:t>
            </a:r>
            <a:r>
              <a:rPr lang="en-GB" sz="2550" b="1" dirty="0">
                <a:solidFill>
                  <a:srgbClr val="0070C0"/>
                </a:solidFill>
                <a:latin typeface="Arial"/>
                <a:ea typeface="ＭＳ Ｐゴシック"/>
                <a:cs typeface="Arial"/>
              </a:rPr>
              <a:t>FINE ART</a:t>
            </a:r>
          </a:p>
          <a:p>
            <a:pPr lvl="0">
              <a:defRPr/>
            </a:pPr>
            <a:endParaRPr lang="en-GB" sz="2585" b="1" dirty="0">
              <a:solidFill>
                <a:srgbClr val="0070C0"/>
              </a:solidFill>
              <a:latin typeface="Arial" panose="020B0604020202020204" pitchFamily="34" charset="0"/>
              <a:cs typeface="Arial" panose="020B0604020202020204" pitchFamily="34" charset="0"/>
            </a:endParaRPr>
          </a:p>
          <a:p>
            <a:pPr>
              <a:defRPr/>
            </a:pPr>
            <a:r>
              <a:rPr lang="en-GB" sz="2550" b="1" dirty="0">
                <a:solidFill>
                  <a:srgbClr val="0070C0"/>
                </a:solidFill>
                <a:latin typeface="Arial"/>
                <a:ea typeface="ＭＳ Ｐゴシック"/>
                <a:cs typeface="Arial"/>
              </a:rPr>
              <a:t>UNIT 2 PERSONAL INVESTIGATION</a:t>
            </a:r>
          </a:p>
          <a:p>
            <a:pPr>
              <a:defRPr/>
            </a:pPr>
            <a:endParaRPr lang="en-GB" sz="2585" b="1" dirty="0">
              <a:solidFill>
                <a:srgbClr val="0070C0"/>
              </a:solidFill>
              <a:latin typeface="Arial" panose="020B0604020202020204" pitchFamily="34" charset="0"/>
              <a:cs typeface="Arial" panose="020B0604020202020204" pitchFamily="34" charset="0"/>
            </a:endParaRPr>
          </a:p>
          <a:p>
            <a:pPr>
              <a:defRPr/>
            </a:pPr>
            <a:r>
              <a:rPr lang="en-GB" sz="2550" b="1" dirty="0">
                <a:solidFill>
                  <a:srgbClr val="0070C0"/>
                </a:solidFill>
                <a:latin typeface="Arial"/>
                <a:ea typeface="ＭＳ Ｐゴシック"/>
                <a:cs typeface="Arial"/>
              </a:rPr>
              <a:t>AO1 = 34 / 40</a:t>
            </a:r>
          </a:p>
          <a:p>
            <a:pPr>
              <a:defRPr/>
            </a:pPr>
            <a:r>
              <a:rPr lang="en-GB" sz="2550" b="1" dirty="0">
                <a:solidFill>
                  <a:srgbClr val="0070C0"/>
                </a:solidFill>
                <a:latin typeface="Arial"/>
                <a:ea typeface="ＭＳ Ｐゴシック"/>
                <a:cs typeface="Arial"/>
              </a:rPr>
              <a:t>AO2 = 32 / 40</a:t>
            </a:r>
          </a:p>
          <a:p>
            <a:pPr>
              <a:defRPr/>
            </a:pPr>
            <a:r>
              <a:rPr lang="en-GB" sz="2550" b="1" dirty="0">
                <a:solidFill>
                  <a:srgbClr val="0070C0"/>
                </a:solidFill>
                <a:latin typeface="Arial"/>
                <a:ea typeface="ＭＳ Ｐゴシック"/>
                <a:cs typeface="Arial"/>
              </a:rPr>
              <a:t>AO3 = 34 / 40</a:t>
            </a:r>
          </a:p>
          <a:p>
            <a:pPr>
              <a:defRPr/>
            </a:pPr>
            <a:r>
              <a:rPr lang="en-GB" sz="2550" b="1" dirty="0">
                <a:solidFill>
                  <a:srgbClr val="0070C0"/>
                </a:solidFill>
                <a:latin typeface="Arial"/>
                <a:ea typeface="ＭＳ Ｐゴシック"/>
                <a:cs typeface="Arial"/>
              </a:rPr>
              <a:t>AO4 = 33 / 40</a:t>
            </a:r>
          </a:p>
          <a:p>
            <a:pPr>
              <a:defRPr/>
            </a:pPr>
            <a:endParaRPr lang="en-GB" sz="2585" b="1" dirty="0">
              <a:solidFill>
                <a:srgbClr val="0070C0"/>
              </a:solidFill>
              <a:latin typeface="Arial" panose="020B0604020202020204" pitchFamily="34" charset="0"/>
              <a:cs typeface="Arial" panose="020B0604020202020204" pitchFamily="34" charset="0"/>
            </a:endParaRPr>
          </a:p>
          <a:p>
            <a:pPr>
              <a:defRPr/>
            </a:pPr>
            <a:r>
              <a:rPr lang="en-GB" sz="2550" b="1" dirty="0">
                <a:solidFill>
                  <a:srgbClr val="0070C0"/>
                </a:solidFill>
                <a:latin typeface="Arial"/>
                <a:ea typeface="ＭＳ Ｐゴシック"/>
                <a:cs typeface="Arial"/>
              </a:rPr>
              <a:t>TOTAL = 133 / 160</a:t>
            </a:r>
          </a:p>
        </p:txBody>
      </p:sp>
      <p:pic>
        <p:nvPicPr>
          <p:cNvPr id="6" name="Picture 5" descr="Z:\Pictures\logos\WJEC_Logo_RGB.jpg">
            <a:extLst>
              <a:ext uri="{FF2B5EF4-FFF2-40B4-BE49-F238E27FC236}">
                <a16:creationId xmlns:a16="http://schemas.microsoft.com/office/drawing/2014/main" id="{D091AF52-A889-479B-AD43-B539AC59E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825" y="18555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72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279400" y="316570"/>
            <a:ext cx="972503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279400" y="733449"/>
            <a:ext cx="9329872" cy="1077218"/>
          </a:xfrm>
          <a:prstGeom prst="rect">
            <a:avLst/>
          </a:prstGeom>
          <a:noFill/>
        </p:spPr>
        <p:txBody>
          <a:bodyPr wrap="square" lIns="91440" tIns="45720" rIns="91440" bIns="45720" anchor="t">
            <a:spAutoFit/>
          </a:bodyPr>
          <a:lstStyle/>
          <a:p>
            <a:r>
              <a:rPr lang="en-US" sz="3200" b="1" i="1">
                <a:solidFill>
                  <a:schemeClr val="bg1"/>
                </a:solidFill>
                <a:latin typeface="Arial" panose="020B0604020202020204" pitchFamily="34" charset="0"/>
                <a:cs typeface="Arial" panose="020B0604020202020204" pitchFamily="34" charset="0"/>
              </a:rPr>
              <a:t>2. Personal Creative Enquiry: </a:t>
            </a:r>
          </a:p>
          <a:p>
            <a:r>
              <a:rPr lang="en-US" sz="3200" b="1" i="1">
                <a:solidFill>
                  <a:schemeClr val="bg1"/>
                </a:solidFill>
                <a:latin typeface="Arial" panose="020B0604020202020204" pitchFamily="34" charset="0"/>
                <a:cs typeface="Arial" panose="020B0604020202020204" pitchFamily="34" charset="0"/>
              </a:rPr>
              <a:t>			Graphic Communication</a:t>
            </a:r>
          </a:p>
        </p:txBody>
      </p:sp>
      <p:pic>
        <p:nvPicPr>
          <p:cNvPr id="7" name="Picture 6" descr="Z:\Pictures\logos\WJEC_Logo_RGB.jpg">
            <a:extLst>
              <a:ext uri="{FF2B5EF4-FFF2-40B4-BE49-F238E27FC236}">
                <a16:creationId xmlns:a16="http://schemas.microsoft.com/office/drawing/2014/main" id="{AA63AD89-A313-42A8-8C70-9A9AD55AA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5" y="574307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7416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494">
            <a:extLst>
              <a:ext uri="{FF2B5EF4-FFF2-40B4-BE49-F238E27FC236}">
                <a16:creationId xmlns:a16="http://schemas.microsoft.com/office/drawing/2014/main" id="{5485B26D-A33F-4C3E-A1FF-0B048ADE4361}"/>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2" y="649224"/>
            <a:ext cx="9144000" cy="5541818"/>
          </a:xfrm>
          <a:prstGeom prst="rect">
            <a:avLst/>
          </a:prstGeom>
        </p:spPr>
      </p:pic>
    </p:spTree>
    <p:extLst>
      <p:ext uri="{BB962C8B-B14F-4D97-AF65-F5344CB8AC3E}">
        <p14:creationId xmlns:p14="http://schemas.microsoft.com/office/powerpoint/2010/main" val="3386745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497">
            <a:extLst>
              <a:ext uri="{FF2B5EF4-FFF2-40B4-BE49-F238E27FC236}">
                <a16:creationId xmlns:a16="http://schemas.microsoft.com/office/drawing/2014/main" id="{84D7BAE2-E4BA-4873-9276-0358FC547C86}"/>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2" y="813816"/>
            <a:ext cx="9144000" cy="5282119"/>
          </a:xfrm>
          <a:prstGeom prst="rect">
            <a:avLst/>
          </a:prstGeom>
        </p:spPr>
      </p:pic>
    </p:spTree>
    <p:extLst>
      <p:ext uri="{BB962C8B-B14F-4D97-AF65-F5344CB8AC3E}">
        <p14:creationId xmlns:p14="http://schemas.microsoft.com/office/powerpoint/2010/main" val="20446409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500">
            <a:extLst>
              <a:ext uri="{FF2B5EF4-FFF2-40B4-BE49-F238E27FC236}">
                <a16:creationId xmlns:a16="http://schemas.microsoft.com/office/drawing/2014/main" id="{ADF6676F-F0D5-4947-995C-703AD6AEDE7D}"/>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758952"/>
            <a:ext cx="9144000" cy="5358268"/>
          </a:xfrm>
          <a:prstGeom prst="rect">
            <a:avLst/>
          </a:prstGeom>
        </p:spPr>
      </p:pic>
    </p:spTree>
    <p:extLst>
      <p:ext uri="{BB962C8B-B14F-4D97-AF65-F5344CB8AC3E}">
        <p14:creationId xmlns:p14="http://schemas.microsoft.com/office/powerpoint/2010/main" val="20593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501">
            <a:extLst>
              <a:ext uri="{FF2B5EF4-FFF2-40B4-BE49-F238E27FC236}">
                <a16:creationId xmlns:a16="http://schemas.microsoft.com/office/drawing/2014/main" id="{D7196347-2F72-40A9-9E10-AFA83DB059B9}"/>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850392"/>
            <a:ext cx="9144000" cy="5209248"/>
          </a:xfrm>
          <a:prstGeom prst="rect">
            <a:avLst/>
          </a:prstGeom>
        </p:spPr>
      </p:pic>
    </p:spTree>
    <p:extLst>
      <p:ext uri="{BB962C8B-B14F-4D97-AF65-F5344CB8AC3E}">
        <p14:creationId xmlns:p14="http://schemas.microsoft.com/office/powerpoint/2010/main" val="2124426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495">
            <a:extLst>
              <a:ext uri="{FF2B5EF4-FFF2-40B4-BE49-F238E27FC236}">
                <a16:creationId xmlns:a16="http://schemas.microsoft.com/office/drawing/2014/main" id="{65C16377-C104-4404-8A28-D139266FAA0F}"/>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777239"/>
            <a:ext cx="9144000" cy="5309419"/>
          </a:xfrm>
          <a:prstGeom prst="rect">
            <a:avLst/>
          </a:prstGeom>
        </p:spPr>
      </p:pic>
    </p:spTree>
    <p:extLst>
      <p:ext uri="{BB962C8B-B14F-4D97-AF65-F5344CB8AC3E}">
        <p14:creationId xmlns:p14="http://schemas.microsoft.com/office/powerpoint/2010/main" val="15311416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498">
            <a:extLst>
              <a:ext uri="{FF2B5EF4-FFF2-40B4-BE49-F238E27FC236}">
                <a16:creationId xmlns:a16="http://schemas.microsoft.com/office/drawing/2014/main" id="{04BB7B36-699F-4C00-9FCE-F48AE3F31A8E}"/>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2" y="685800"/>
            <a:ext cx="9144000" cy="5488371"/>
          </a:xfrm>
          <a:prstGeom prst="rect">
            <a:avLst/>
          </a:prstGeom>
        </p:spPr>
      </p:pic>
    </p:spTree>
    <p:extLst>
      <p:ext uri="{BB962C8B-B14F-4D97-AF65-F5344CB8AC3E}">
        <p14:creationId xmlns:p14="http://schemas.microsoft.com/office/powerpoint/2010/main" val="2543514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F096E6-CCEF-4FF1-9C59-7317A079CF14}"/>
              </a:ext>
            </a:extLst>
          </p:cNvPr>
          <p:cNvSpPr txBox="1"/>
          <p:nvPr/>
        </p:nvSpPr>
        <p:spPr>
          <a:xfrm>
            <a:off x="1824022" y="1145"/>
            <a:ext cx="7357686" cy="1200329"/>
          </a:xfrm>
          <a:prstGeom prst="rect">
            <a:avLst/>
          </a:prstGeom>
          <a:noFill/>
        </p:spPr>
        <p:txBody>
          <a:bodyPr wrap="square" lIns="91440" tIns="45720" rIns="91440" bIns="45720" anchor="t">
            <a:spAutoFit/>
          </a:bodyPr>
          <a:lstStyle/>
          <a:p>
            <a:pPr defTabSz="914400">
              <a:defRPr/>
            </a:pPr>
            <a:r>
              <a:rPr lang="en-US" sz="4000" i="1">
                <a:solidFill>
                  <a:schemeClr val="bg1"/>
                </a:solidFill>
                <a:latin typeface="Arial"/>
                <a:ea typeface="MS PGothic"/>
                <a:cs typeface="Arial" panose="020B0604020202020204" pitchFamily="34" charset="0"/>
              </a:rPr>
              <a:t>When are we assessing?</a:t>
            </a:r>
            <a:endParaRPr lang="en-US">
              <a:solidFill>
                <a:schemeClr val="bg1"/>
              </a:solidFill>
              <a:latin typeface="Arial"/>
            </a:endParaRPr>
          </a:p>
          <a:p>
            <a:pPr defTabSz="914400">
              <a:defRPr/>
            </a:pPr>
            <a:r>
              <a:rPr lang="en-US" sz="3200">
                <a:solidFill>
                  <a:schemeClr val="bg1"/>
                </a:solidFill>
                <a:latin typeface="Arial"/>
                <a:ea typeface="MS PGothic"/>
                <a:cs typeface="Arial"/>
              </a:rPr>
              <a:t>   AS/A Level Key Dates 2022 </a:t>
            </a:r>
            <a:endParaRPr lang="en-US" sz="3200">
              <a:solidFill>
                <a:schemeClr val="bg1"/>
              </a:solidFill>
              <a:latin typeface="Arial"/>
              <a:cs typeface="Arial"/>
            </a:endParaRPr>
          </a:p>
        </p:txBody>
      </p:sp>
      <p:sp>
        <p:nvSpPr>
          <p:cNvPr id="2" name="TextBox 1">
            <a:extLst>
              <a:ext uri="{FF2B5EF4-FFF2-40B4-BE49-F238E27FC236}">
                <a16:creationId xmlns:a16="http://schemas.microsoft.com/office/drawing/2014/main" id="{F3D24312-8CDB-45D3-BFA9-B89A8DC39962}"/>
              </a:ext>
            </a:extLst>
          </p:cNvPr>
          <p:cNvSpPr txBox="1"/>
          <p:nvPr/>
        </p:nvSpPr>
        <p:spPr>
          <a:xfrm>
            <a:off x="381918" y="1272449"/>
            <a:ext cx="8370981"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latin typeface="Arial" panose="020B0604020202020204" pitchFamily="34" charset="0"/>
              <a:cs typeface="Arial" panose="020B0604020202020204" pitchFamily="34" charset="0"/>
            </a:endParaRPr>
          </a:p>
          <a:p>
            <a:endParaRPr lang="en-US" sz="2200">
              <a:latin typeface="Arial" panose="020B0604020202020204" pitchFamily="34" charset="0"/>
              <a:ea typeface="ＭＳ Ｐゴシック"/>
              <a:cs typeface="Arial" panose="020B0604020202020204" pitchFamily="34" charset="0"/>
            </a:endParaRPr>
          </a:p>
          <a:p>
            <a:endParaRPr lang="en-US" sz="2200">
              <a:latin typeface="Arial" panose="020B0604020202020204" pitchFamily="34" charset="0"/>
              <a:ea typeface="ＭＳ Ｐゴシック"/>
              <a:cs typeface="Arial" panose="020B0604020202020204" pitchFamily="34" charset="0"/>
            </a:endParaRPr>
          </a:p>
        </p:txBody>
      </p:sp>
      <p:sp>
        <p:nvSpPr>
          <p:cNvPr id="3" name="TextBox 2">
            <a:extLst>
              <a:ext uri="{FF2B5EF4-FFF2-40B4-BE49-F238E27FC236}">
                <a16:creationId xmlns:a16="http://schemas.microsoft.com/office/drawing/2014/main" id="{A0D67791-2E0D-4226-9ECF-937DF9B4A6B8}"/>
              </a:ext>
            </a:extLst>
          </p:cNvPr>
          <p:cNvSpPr txBox="1"/>
          <p:nvPr/>
        </p:nvSpPr>
        <p:spPr>
          <a:xfrm>
            <a:off x="84900" y="1308648"/>
            <a:ext cx="8965015" cy="5586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a:solidFill>
                  <a:srgbClr val="00B0F0"/>
                </a:solidFill>
                <a:latin typeface="Arial"/>
                <a:ea typeface="ＭＳ Ｐゴシック"/>
                <a:cs typeface="Arial"/>
              </a:rPr>
              <a:t>21 February 2022 </a:t>
            </a:r>
            <a:r>
              <a:rPr lang="en-US" sz="2100">
                <a:latin typeface="Arial"/>
                <a:ea typeface="ＭＳ Ｐゴシック"/>
                <a:cs typeface="Arial"/>
              </a:rPr>
              <a:t>- Entry deadline </a:t>
            </a:r>
          </a:p>
          <a:p>
            <a:endParaRPr lang="en-US" sz="2100">
              <a:solidFill>
                <a:schemeClr val="tx2"/>
              </a:solidFill>
              <a:latin typeface="Arial" panose="020B0604020202020204" pitchFamily="34" charset="0"/>
              <a:cs typeface="Arial" panose="020B0604020202020204" pitchFamily="34" charset="0"/>
            </a:endParaRPr>
          </a:p>
          <a:p>
            <a:r>
              <a:rPr lang="en-US" sz="2100" b="1">
                <a:solidFill>
                  <a:srgbClr val="00B0F0"/>
                </a:solidFill>
                <a:latin typeface="Arial"/>
                <a:ea typeface="ＭＳ Ｐゴシック"/>
                <a:cs typeface="Arial"/>
              </a:rPr>
              <a:t>11 April 2022 </a:t>
            </a:r>
            <a:r>
              <a:rPr lang="en-US" sz="2100">
                <a:latin typeface="Arial"/>
                <a:ea typeface="ＭＳ Ｐゴシック"/>
                <a:cs typeface="Arial"/>
              </a:rPr>
              <a:t>- Internal Assessment Mark Input System     </a:t>
            </a:r>
          </a:p>
          <a:p>
            <a:r>
              <a:rPr lang="en-US" sz="2100">
                <a:latin typeface="Arial"/>
                <a:ea typeface="ＭＳ Ｐゴシック"/>
                <a:cs typeface="Arial"/>
              </a:rPr>
              <a:t>                         (IAMIS) available on the secure website </a:t>
            </a:r>
          </a:p>
          <a:p>
            <a:endParaRPr lang="en-US" sz="2100">
              <a:solidFill>
                <a:schemeClr val="tx2"/>
              </a:solidFill>
              <a:latin typeface="Arial" panose="020B0604020202020204" pitchFamily="34" charset="0"/>
              <a:cs typeface="Arial" panose="020B0604020202020204" pitchFamily="34" charset="0"/>
            </a:endParaRPr>
          </a:p>
          <a:p>
            <a:r>
              <a:rPr lang="en-US" sz="2100" b="1">
                <a:solidFill>
                  <a:srgbClr val="00B0F0"/>
                </a:solidFill>
                <a:latin typeface="Arial"/>
                <a:ea typeface="ＭＳ Ｐゴシック"/>
                <a:cs typeface="Arial"/>
              </a:rPr>
              <a:t>18 March 2022 </a:t>
            </a:r>
            <a:r>
              <a:rPr lang="en-US" sz="2100">
                <a:latin typeface="Arial"/>
                <a:ea typeface="ＭＳ Ｐゴシック"/>
                <a:cs typeface="Arial"/>
              </a:rPr>
              <a:t>- Entry amendment deadline (4 week period without charge)</a:t>
            </a:r>
          </a:p>
          <a:p>
            <a:endParaRPr lang="en-US" sz="2100">
              <a:solidFill>
                <a:schemeClr val="tx2"/>
              </a:solidFill>
              <a:latin typeface="Arial" panose="020B0604020202020204" pitchFamily="34" charset="0"/>
              <a:cs typeface="Arial" panose="020B0604020202020204" pitchFamily="34" charset="0"/>
            </a:endParaRPr>
          </a:p>
          <a:p>
            <a:r>
              <a:rPr lang="en-US" sz="2100" b="1">
                <a:solidFill>
                  <a:srgbClr val="00B0F0"/>
                </a:solidFill>
                <a:latin typeface="Arial"/>
                <a:ea typeface="ＭＳ Ｐゴシック"/>
                <a:cs typeface="Arial"/>
              </a:rPr>
              <a:t>15 May 2022 </a:t>
            </a:r>
            <a:r>
              <a:rPr lang="en-US" sz="2100">
                <a:latin typeface="Arial"/>
                <a:ea typeface="ＭＳ Ｐゴシック"/>
                <a:cs typeface="Arial"/>
              </a:rPr>
              <a:t>- Mark input deadline (via secure website)  </a:t>
            </a:r>
          </a:p>
          <a:p>
            <a:endParaRPr lang="en-US" sz="2100">
              <a:solidFill>
                <a:schemeClr val="tx2"/>
              </a:solidFill>
              <a:latin typeface="Arial" panose="020B0604020202020204" pitchFamily="34" charset="0"/>
              <a:cs typeface="Arial" panose="020B0604020202020204" pitchFamily="34" charset="0"/>
            </a:endParaRPr>
          </a:p>
          <a:p>
            <a:r>
              <a:rPr lang="en-US" sz="2100" b="1">
                <a:solidFill>
                  <a:srgbClr val="00B0F0"/>
                </a:solidFill>
                <a:latin typeface="Arial"/>
                <a:ea typeface="ＭＳ Ｐゴシック"/>
                <a:cs typeface="Arial"/>
              </a:rPr>
              <a:t>16 May to 20 June 2022</a:t>
            </a:r>
            <a:r>
              <a:rPr lang="en-US" sz="2100">
                <a:solidFill>
                  <a:srgbClr val="00B0F0"/>
                </a:solidFill>
                <a:latin typeface="Arial"/>
                <a:ea typeface="ＭＳ Ｐゴシック"/>
                <a:cs typeface="Arial"/>
              </a:rPr>
              <a:t> </a:t>
            </a:r>
            <a:r>
              <a:rPr lang="en-US" sz="2100">
                <a:latin typeface="Arial"/>
                <a:ea typeface="ＭＳ Ｐゴシック"/>
                <a:cs typeface="Arial"/>
              </a:rPr>
              <a:t>- Moderation window (contingencies running until the end of June). </a:t>
            </a:r>
            <a:r>
              <a:rPr lang="en-US" sz="2100">
                <a:solidFill>
                  <a:srgbClr val="FF0000"/>
                </a:solidFill>
                <a:latin typeface="Arial"/>
                <a:cs typeface="Arial"/>
              </a:rPr>
              <a:t>There will be </a:t>
            </a:r>
            <a:r>
              <a:rPr lang="en-US" sz="2100" b="1">
                <a:solidFill>
                  <a:srgbClr val="FF0000"/>
                </a:solidFill>
                <a:latin typeface="Arial"/>
                <a:cs typeface="Arial"/>
              </a:rPr>
              <a:t>contingency arrangements in place </a:t>
            </a:r>
            <a:r>
              <a:rPr lang="en-US" sz="2100">
                <a:solidFill>
                  <a:srgbClr val="FF0000"/>
                </a:solidFill>
                <a:latin typeface="Arial"/>
                <a:cs typeface="Arial"/>
              </a:rPr>
              <a:t>for cases of whole school closure. </a:t>
            </a:r>
            <a:r>
              <a:rPr lang="en-US" sz="2100" i="1">
                <a:solidFill>
                  <a:srgbClr val="FF0000"/>
                </a:solidFill>
                <a:latin typeface="Arial"/>
                <a:cs typeface="Arial"/>
              </a:rPr>
              <a:t>For more information contact the subject team.</a:t>
            </a:r>
          </a:p>
          <a:p>
            <a:endParaRPr lang="en-US" sz="2100">
              <a:solidFill>
                <a:schemeClr val="tx2"/>
              </a:solidFill>
              <a:latin typeface="Arial" panose="020B0604020202020204" pitchFamily="34" charset="0"/>
              <a:cs typeface="Arial" panose="020B0604020202020204" pitchFamily="34" charset="0"/>
            </a:endParaRPr>
          </a:p>
          <a:p>
            <a:r>
              <a:rPr lang="en-US" sz="2100" b="1">
                <a:solidFill>
                  <a:srgbClr val="00B0F0"/>
                </a:solidFill>
                <a:latin typeface="Arial"/>
                <a:ea typeface="ＭＳ Ｐゴシック"/>
                <a:cs typeface="Arial"/>
              </a:rPr>
              <a:t>18 September 2022</a:t>
            </a:r>
            <a:r>
              <a:rPr lang="en-US" sz="2100">
                <a:solidFill>
                  <a:srgbClr val="00B0F0"/>
                </a:solidFill>
                <a:latin typeface="Arial"/>
                <a:ea typeface="ＭＳ Ｐゴシック"/>
                <a:cs typeface="Arial"/>
              </a:rPr>
              <a:t> </a:t>
            </a:r>
            <a:r>
              <a:rPr lang="en-US" sz="2100">
                <a:latin typeface="Arial"/>
                <a:ea typeface="ＭＳ Ｐゴシック"/>
                <a:cs typeface="Arial"/>
              </a:rPr>
              <a:t>- Review of Moderation deadline (candidate work must be retained by the centre until this date) </a:t>
            </a:r>
            <a:endParaRPr lang="en-US" sz="2100">
              <a:latin typeface="Arial"/>
              <a:cs typeface="Arial"/>
            </a:endParaRPr>
          </a:p>
        </p:txBody>
      </p:sp>
    </p:spTree>
    <p:extLst>
      <p:ext uri="{BB962C8B-B14F-4D97-AF65-F5344CB8AC3E}">
        <p14:creationId xmlns:p14="http://schemas.microsoft.com/office/powerpoint/2010/main" val="34523693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505">
            <a:extLst>
              <a:ext uri="{FF2B5EF4-FFF2-40B4-BE49-F238E27FC236}">
                <a16:creationId xmlns:a16="http://schemas.microsoft.com/office/drawing/2014/main" id="{90DC2D01-D8EA-4A8F-A846-5112BBA8377B}"/>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2" y="758952"/>
            <a:ext cx="9144000" cy="5377102"/>
          </a:xfrm>
          <a:prstGeom prst="rect">
            <a:avLst/>
          </a:prstGeom>
        </p:spPr>
      </p:pic>
    </p:spTree>
    <p:extLst>
      <p:ext uri="{BB962C8B-B14F-4D97-AF65-F5344CB8AC3E}">
        <p14:creationId xmlns:p14="http://schemas.microsoft.com/office/powerpoint/2010/main" val="21821320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507">
            <a:extLst>
              <a:ext uri="{FF2B5EF4-FFF2-40B4-BE49-F238E27FC236}">
                <a16:creationId xmlns:a16="http://schemas.microsoft.com/office/drawing/2014/main" id="{0DAB8706-5CB1-4A81-8D86-210A10C6828A}"/>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2" y="758952"/>
            <a:ext cx="9144000" cy="5343769"/>
          </a:xfrm>
          <a:prstGeom prst="rect">
            <a:avLst/>
          </a:prstGeom>
        </p:spPr>
      </p:pic>
    </p:spTree>
    <p:extLst>
      <p:ext uri="{BB962C8B-B14F-4D97-AF65-F5344CB8AC3E}">
        <p14:creationId xmlns:p14="http://schemas.microsoft.com/office/powerpoint/2010/main" val="840500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508">
            <a:extLst>
              <a:ext uri="{FF2B5EF4-FFF2-40B4-BE49-F238E27FC236}">
                <a16:creationId xmlns:a16="http://schemas.microsoft.com/office/drawing/2014/main" id="{D141FA75-5CA6-4BE2-90AD-DB03E0FF8DE1}"/>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777240"/>
            <a:ext cx="9144000" cy="5308127"/>
          </a:xfrm>
          <a:prstGeom prst="rect">
            <a:avLst/>
          </a:prstGeom>
        </p:spPr>
      </p:pic>
    </p:spTree>
    <p:extLst>
      <p:ext uri="{BB962C8B-B14F-4D97-AF65-F5344CB8AC3E}">
        <p14:creationId xmlns:p14="http://schemas.microsoft.com/office/powerpoint/2010/main" val="3018144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513">
            <a:extLst>
              <a:ext uri="{FF2B5EF4-FFF2-40B4-BE49-F238E27FC236}">
                <a16:creationId xmlns:a16="http://schemas.microsoft.com/office/drawing/2014/main" id="{FD8370BA-0218-4982-872B-47935CB67E2D}"/>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731521"/>
            <a:ext cx="9144000" cy="5410945"/>
          </a:xfrm>
          <a:prstGeom prst="rect">
            <a:avLst/>
          </a:prstGeom>
        </p:spPr>
      </p:pic>
    </p:spTree>
    <p:extLst>
      <p:ext uri="{BB962C8B-B14F-4D97-AF65-F5344CB8AC3E}">
        <p14:creationId xmlns:p14="http://schemas.microsoft.com/office/powerpoint/2010/main" val="36170033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515">
            <a:extLst>
              <a:ext uri="{FF2B5EF4-FFF2-40B4-BE49-F238E27FC236}">
                <a16:creationId xmlns:a16="http://schemas.microsoft.com/office/drawing/2014/main" id="{71FB8E43-9B83-4CEB-A73C-ABC0613D5BB2}"/>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758953"/>
            <a:ext cx="9144000" cy="5398265"/>
          </a:xfrm>
          <a:prstGeom prst="rect">
            <a:avLst/>
          </a:prstGeom>
        </p:spPr>
      </p:pic>
    </p:spTree>
    <p:extLst>
      <p:ext uri="{BB962C8B-B14F-4D97-AF65-F5344CB8AC3E}">
        <p14:creationId xmlns:p14="http://schemas.microsoft.com/office/powerpoint/2010/main" val="36960631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516">
            <a:extLst>
              <a:ext uri="{FF2B5EF4-FFF2-40B4-BE49-F238E27FC236}">
                <a16:creationId xmlns:a16="http://schemas.microsoft.com/office/drawing/2014/main" id="{677B08B8-3B7E-4F75-A35D-72C94B59436B}"/>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2" y="804672"/>
            <a:ext cx="9144000" cy="5293894"/>
          </a:xfrm>
          <a:prstGeom prst="rect">
            <a:avLst/>
          </a:prstGeom>
        </p:spPr>
      </p:pic>
    </p:spTree>
    <p:extLst>
      <p:ext uri="{BB962C8B-B14F-4D97-AF65-F5344CB8AC3E}">
        <p14:creationId xmlns:p14="http://schemas.microsoft.com/office/powerpoint/2010/main" val="15711819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517">
            <a:extLst>
              <a:ext uri="{FF2B5EF4-FFF2-40B4-BE49-F238E27FC236}">
                <a16:creationId xmlns:a16="http://schemas.microsoft.com/office/drawing/2014/main" id="{BBA73046-08DE-4187-B2C3-11243F8E522C}"/>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0" y="744016"/>
            <a:ext cx="9144000" cy="5369968"/>
          </a:xfrm>
          <a:prstGeom prst="rect">
            <a:avLst/>
          </a:prstGeom>
        </p:spPr>
      </p:pic>
    </p:spTree>
    <p:extLst>
      <p:ext uri="{BB962C8B-B14F-4D97-AF65-F5344CB8AC3E}">
        <p14:creationId xmlns:p14="http://schemas.microsoft.com/office/powerpoint/2010/main" val="13134245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850" y="1729253"/>
            <a:ext cx="8496300" cy="3785652"/>
          </a:xfrm>
          <a:prstGeom prst="rect">
            <a:avLst/>
          </a:prstGeom>
          <a:noFill/>
        </p:spPr>
        <p:txBody>
          <a:bodyPr>
            <a:spAutoFit/>
          </a:bodyPr>
          <a:lstStyle/>
          <a:p>
            <a:pPr>
              <a:defRPr/>
            </a:pPr>
            <a:r>
              <a:rPr lang="en-GB" sz="2400" b="1" dirty="0">
                <a:solidFill>
                  <a:srgbClr val="0070C0"/>
                </a:solidFill>
                <a:latin typeface="Arial" panose="020B0604020202020204" pitchFamily="34" charset="0"/>
                <a:cs typeface="Arial" panose="020B0604020202020204" pitchFamily="34" charset="0"/>
              </a:rPr>
              <a:t>AS ART AND DESIGN - GRAPHIC COMMUNICATION</a:t>
            </a:r>
          </a:p>
          <a:p>
            <a:pPr>
              <a:defRPr/>
            </a:pPr>
            <a:endParaRPr lang="en-GB" sz="2400" b="1" dirty="0">
              <a:solidFill>
                <a:srgbClr val="0070C0"/>
              </a:solidFill>
              <a:latin typeface="Arial" panose="020B0604020202020204" pitchFamily="34" charset="0"/>
              <a:cs typeface="Arial" panose="020B0604020202020204" pitchFamily="34" charset="0"/>
            </a:endParaRPr>
          </a:p>
          <a:p>
            <a:pPr>
              <a:defRPr/>
            </a:pPr>
            <a:r>
              <a:rPr lang="en-GB" sz="2400" b="1" dirty="0">
                <a:solidFill>
                  <a:srgbClr val="0070C0"/>
                </a:solidFill>
                <a:latin typeface="Arial" panose="020B0604020202020204" pitchFamily="34" charset="0"/>
                <a:cs typeface="Arial" panose="020B0604020202020204" pitchFamily="34" charset="0"/>
              </a:rPr>
              <a:t>UNIT 1 PERSONAL CREATIVE ENQUIRY</a:t>
            </a:r>
          </a:p>
          <a:p>
            <a:pPr>
              <a:defRPr/>
            </a:pPr>
            <a:endParaRPr lang="en-GB" sz="2400" b="1" dirty="0">
              <a:solidFill>
                <a:srgbClr val="0070C0"/>
              </a:solidFill>
              <a:latin typeface="Arial" panose="020B0604020202020204" pitchFamily="34" charset="0"/>
              <a:cs typeface="Arial" panose="020B0604020202020204" pitchFamily="34" charset="0"/>
            </a:endParaRPr>
          </a:p>
          <a:p>
            <a:pPr>
              <a:defRPr/>
            </a:pPr>
            <a:r>
              <a:rPr lang="en-GB" sz="2400" b="1" dirty="0">
                <a:solidFill>
                  <a:srgbClr val="0070C0"/>
                </a:solidFill>
                <a:latin typeface="Arial" panose="020B0604020202020204" pitchFamily="34" charset="0"/>
                <a:cs typeface="Arial" panose="020B0604020202020204" pitchFamily="34" charset="0"/>
              </a:rPr>
              <a:t>AO1 = 23 / 40</a:t>
            </a:r>
          </a:p>
          <a:p>
            <a:pPr>
              <a:defRPr/>
            </a:pPr>
            <a:r>
              <a:rPr lang="en-GB" sz="2400" b="1" dirty="0">
                <a:solidFill>
                  <a:srgbClr val="0070C0"/>
                </a:solidFill>
                <a:latin typeface="Arial" panose="020B0604020202020204" pitchFamily="34" charset="0"/>
                <a:cs typeface="Arial" panose="020B0604020202020204" pitchFamily="34" charset="0"/>
              </a:rPr>
              <a:t>AO2 = 24 / 40</a:t>
            </a:r>
          </a:p>
          <a:p>
            <a:pPr>
              <a:defRPr/>
            </a:pPr>
            <a:r>
              <a:rPr lang="en-GB" sz="2400" b="1" dirty="0">
                <a:solidFill>
                  <a:srgbClr val="0070C0"/>
                </a:solidFill>
                <a:latin typeface="Arial" panose="020B0604020202020204" pitchFamily="34" charset="0"/>
                <a:cs typeface="Arial" panose="020B0604020202020204" pitchFamily="34" charset="0"/>
              </a:rPr>
              <a:t>AO3 = 26 / 40</a:t>
            </a:r>
          </a:p>
          <a:p>
            <a:pPr>
              <a:defRPr/>
            </a:pPr>
            <a:r>
              <a:rPr lang="en-GB" sz="2400" b="1" dirty="0">
                <a:solidFill>
                  <a:srgbClr val="0070C0"/>
                </a:solidFill>
                <a:latin typeface="Arial" panose="020B0604020202020204" pitchFamily="34" charset="0"/>
                <a:cs typeface="Arial" panose="020B0604020202020204" pitchFamily="34" charset="0"/>
              </a:rPr>
              <a:t>AO4 = 27 / 40</a:t>
            </a:r>
          </a:p>
          <a:p>
            <a:pPr>
              <a:defRPr/>
            </a:pPr>
            <a:endParaRPr lang="en-GB" sz="2400" b="1" dirty="0">
              <a:solidFill>
                <a:srgbClr val="0070C0"/>
              </a:solidFill>
              <a:latin typeface="Arial" panose="020B0604020202020204" pitchFamily="34" charset="0"/>
              <a:cs typeface="Arial" panose="020B0604020202020204" pitchFamily="34" charset="0"/>
            </a:endParaRPr>
          </a:p>
          <a:p>
            <a:pPr>
              <a:defRPr/>
            </a:pPr>
            <a:r>
              <a:rPr lang="en-GB" sz="2400" b="1" dirty="0">
                <a:solidFill>
                  <a:srgbClr val="0070C0"/>
                </a:solidFill>
                <a:latin typeface="Arial" panose="020B0604020202020204" pitchFamily="34" charset="0"/>
                <a:cs typeface="Arial" panose="020B0604020202020204" pitchFamily="34" charset="0"/>
              </a:rPr>
              <a:t>TOTAL= 100 / 160</a:t>
            </a:r>
          </a:p>
        </p:txBody>
      </p:sp>
      <p:pic>
        <p:nvPicPr>
          <p:cNvPr id="6" name="Picture 5" descr="Z:\Pictures\logos\WJEC_Logo_RGB.jpg">
            <a:extLst>
              <a:ext uri="{FF2B5EF4-FFF2-40B4-BE49-F238E27FC236}">
                <a16:creationId xmlns:a16="http://schemas.microsoft.com/office/drawing/2014/main" id="{A60BCCEB-DF3E-4B2B-B0F5-F4A05CB14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665" y="15780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7842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F096E6-CCEF-4FF1-9C59-7317A079CF14}"/>
              </a:ext>
            </a:extLst>
          </p:cNvPr>
          <p:cNvSpPr txBox="1"/>
          <p:nvPr/>
        </p:nvSpPr>
        <p:spPr>
          <a:xfrm>
            <a:off x="635267" y="0"/>
            <a:ext cx="8710035" cy="1815882"/>
          </a:xfrm>
          <a:prstGeom prst="rect">
            <a:avLst/>
          </a:prstGeom>
          <a:noFill/>
        </p:spPr>
        <p:txBody>
          <a:bodyPr wrap="square" lIns="91440" tIns="45720" rIns="91440" bIns="45720" anchor="t">
            <a:spAutoFit/>
          </a:bodyPr>
          <a:lstStyle/>
          <a:p>
            <a:pPr algn="ctr" defTabSz="914400">
              <a:defRPr/>
            </a:pPr>
            <a:r>
              <a:rPr lang="en-US" sz="3600" dirty="0">
                <a:solidFill>
                  <a:srgbClr val="FFFFFF"/>
                </a:solidFill>
                <a:latin typeface="Arial" panose="020B0604020202020204" pitchFamily="34" charset="0"/>
                <a:ea typeface="MS PGothic"/>
                <a:cs typeface="Arial"/>
              </a:rPr>
              <a:t>Differences between formative </a:t>
            </a:r>
          </a:p>
          <a:p>
            <a:pPr algn="ctr" defTabSz="914400">
              <a:defRPr/>
            </a:pPr>
            <a:r>
              <a:rPr lang="en-US" sz="3600" dirty="0">
                <a:solidFill>
                  <a:srgbClr val="FFFFFF"/>
                </a:solidFill>
                <a:latin typeface="Arial" panose="020B0604020202020204" pitchFamily="34" charset="0"/>
                <a:ea typeface="MS PGothic"/>
                <a:cs typeface="Arial"/>
              </a:rPr>
              <a:t>and summative assessment </a:t>
            </a:r>
          </a:p>
          <a:p>
            <a:pPr algn="ctr" defTabSz="914400">
              <a:defRPr/>
            </a:pPr>
            <a:r>
              <a:rPr lang="en-US" sz="3600" dirty="0">
                <a:solidFill>
                  <a:srgbClr val="FFFFFF"/>
                </a:solidFill>
                <a:latin typeface="Arial" panose="020B0604020202020204" pitchFamily="34" charset="0"/>
                <a:ea typeface="MS PGothic"/>
                <a:cs typeface="Arial"/>
              </a:rPr>
              <a:t>assessment</a:t>
            </a:r>
            <a:r>
              <a:rPr lang="en-US" sz="4000" dirty="0">
                <a:solidFill>
                  <a:srgbClr val="FFFFFF"/>
                </a:solidFill>
                <a:latin typeface="Arial" panose="020B0604020202020204" pitchFamily="34" charset="0"/>
                <a:ea typeface="MS PGothic"/>
                <a:cs typeface="Arial"/>
              </a:rPr>
              <a:t> </a:t>
            </a:r>
            <a:endParaRPr lang="en-US" altLang="en-US" sz="4000" b="0" i="0" u="none" strike="noStrike" kern="1200" cap="none" spc="0" normalizeH="0" baseline="0" noProof="0" dirty="0">
              <a:ln>
                <a:noFill/>
              </a:ln>
              <a:solidFill>
                <a:schemeClr val="tx2">
                  <a:lumMod val="60000"/>
                  <a:lumOff val="40000"/>
                </a:scheme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F3D24312-8CDB-45D3-BFA9-B89A8DC39962}"/>
              </a:ext>
            </a:extLst>
          </p:cNvPr>
          <p:cNvSpPr txBox="1"/>
          <p:nvPr/>
        </p:nvSpPr>
        <p:spPr>
          <a:xfrm>
            <a:off x="80210" y="1344328"/>
            <a:ext cx="8983579"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ＭＳ Ｐゴシック"/>
                <a:cs typeface="Arial" panose="020B0604020202020204" pitchFamily="34" charset="0"/>
              </a:rPr>
              <a:t>Just a reminder here of the differences between formative and summative assessment.</a:t>
            </a:r>
          </a:p>
          <a:p>
            <a:r>
              <a:rPr lang="en-US">
                <a:latin typeface="Arial" panose="020B0604020202020204" pitchFamily="34" charset="0"/>
                <a:ea typeface="ＭＳ Ｐゴシック"/>
                <a:cs typeface="Arial" panose="020B0604020202020204" pitchFamily="34" charset="0"/>
              </a:rPr>
              <a:t>Teachers are involved in both formative and summative assessment. </a:t>
            </a:r>
          </a:p>
          <a:p>
            <a:pPr marL="285750" indent="-285750">
              <a:buFont typeface="Arial" panose="020B0604020202020204" pitchFamily="34" charset="0"/>
              <a:buChar char="•"/>
            </a:pPr>
            <a:r>
              <a:rPr lang="en-US">
                <a:latin typeface="Arial" panose="020B0604020202020204" pitchFamily="34" charset="0"/>
                <a:ea typeface="ＭＳ Ｐゴシック"/>
                <a:cs typeface="Arial" panose="020B0604020202020204" pitchFamily="34" charset="0"/>
              </a:rPr>
              <a:t>Formative assessment is an integral part of day-to-day teaching and learning in art and design.</a:t>
            </a:r>
          </a:p>
          <a:p>
            <a:pPr marL="285750" indent="-285750">
              <a:buFont typeface="Arial" panose="020B0604020202020204" pitchFamily="34" charset="0"/>
              <a:buChar char="•"/>
            </a:pPr>
            <a:r>
              <a:rPr lang="en-US">
                <a:latin typeface="Arial" panose="020B0604020202020204" pitchFamily="34" charset="0"/>
                <a:ea typeface="ＭＳ Ｐゴシック"/>
                <a:cs typeface="Arial" panose="020B0604020202020204" pitchFamily="34" charset="0"/>
              </a:rPr>
              <a:t>Summative assessment is undertaken less frequently and usually for end-of-course purposes.</a:t>
            </a:r>
          </a:p>
          <a:p>
            <a:pPr marL="285750" indent="-285750">
              <a:buFont typeface="Arial" panose="020B0604020202020204" pitchFamily="34" charset="0"/>
              <a:buChar char="•"/>
            </a:pPr>
            <a:endParaRPr lang="en-US">
              <a:latin typeface="Arial" panose="020B0604020202020204" pitchFamily="34" charset="0"/>
              <a:ea typeface="ＭＳ Ｐゴシック"/>
              <a:cs typeface="Arial" panose="020B0604020202020204" pitchFamily="34" charset="0"/>
            </a:endParaRPr>
          </a:p>
          <a:p>
            <a:r>
              <a:rPr lang="en-US" b="1">
                <a:latin typeface="Arial" panose="020B0604020202020204" pitchFamily="34" charset="0"/>
                <a:ea typeface="ＭＳ Ｐゴシック"/>
                <a:cs typeface="Arial" panose="020B0604020202020204" pitchFamily="34" charset="0"/>
              </a:rPr>
              <a:t>It must be </a:t>
            </a:r>
            <a:r>
              <a:rPr lang="en-US" b="1" err="1">
                <a:latin typeface="Arial" panose="020B0604020202020204" pitchFamily="34" charset="0"/>
                <a:ea typeface="ＭＳ Ｐゴシック"/>
                <a:cs typeface="Arial" panose="020B0604020202020204" pitchFamily="34" charset="0"/>
              </a:rPr>
              <a:t>recognised</a:t>
            </a:r>
            <a:r>
              <a:rPr lang="en-US" b="1">
                <a:latin typeface="Arial" panose="020B0604020202020204" pitchFamily="34" charset="0"/>
                <a:ea typeface="ＭＳ Ｐゴシック"/>
                <a:cs typeface="Arial" panose="020B0604020202020204" pitchFamily="34" charset="0"/>
              </a:rPr>
              <a:t> that there are significant differences between them which must be observed if valid and reliable internal judgements are to be made</a:t>
            </a:r>
            <a:r>
              <a:rPr lang="en-US">
                <a:latin typeface="Arial" panose="020B0604020202020204" pitchFamily="34" charset="0"/>
                <a:ea typeface="ＭＳ Ｐゴシック"/>
                <a:cs typeface="Arial" panose="020B0604020202020204" pitchFamily="34" charset="0"/>
              </a:rPr>
              <a:t>.</a:t>
            </a:r>
          </a:p>
          <a:p>
            <a:endParaRPr lang="en-US" b="1">
              <a:solidFill>
                <a:srgbClr val="00B0F0"/>
              </a:solidFill>
              <a:latin typeface="Arial" panose="020B0604020202020204" pitchFamily="34" charset="0"/>
              <a:ea typeface="ＭＳ Ｐゴシック"/>
              <a:cs typeface="Arial" panose="020B0604020202020204" pitchFamily="34" charset="0"/>
            </a:endParaRPr>
          </a:p>
          <a:p>
            <a:r>
              <a:rPr lang="en-US" b="1">
                <a:solidFill>
                  <a:srgbClr val="00B0F0"/>
                </a:solidFill>
                <a:latin typeface="Arial" panose="020B0604020202020204" pitchFamily="34" charset="0"/>
                <a:ea typeface="ＭＳ Ｐゴシック"/>
                <a:cs typeface="Arial" panose="020B0604020202020204" pitchFamily="34" charset="0"/>
              </a:rPr>
              <a:t>Formative assessment</a:t>
            </a:r>
            <a:r>
              <a:rPr lang="en-US">
                <a:solidFill>
                  <a:srgbClr val="00B0F0"/>
                </a:solidFill>
                <a:latin typeface="Arial" panose="020B0604020202020204" pitchFamily="34" charset="0"/>
                <a:ea typeface="ＭＳ Ｐゴシック"/>
                <a:cs typeface="Arial" panose="020B0604020202020204" pitchFamily="34" charset="0"/>
              </a:rPr>
              <a:t> </a:t>
            </a:r>
            <a:r>
              <a:rPr lang="en-US">
                <a:latin typeface="Arial" panose="020B0604020202020204" pitchFamily="34" charset="0"/>
                <a:ea typeface="ＭＳ Ｐゴシック"/>
                <a:cs typeface="Arial" panose="020B0604020202020204" pitchFamily="34" charset="0"/>
              </a:rPr>
              <a:t>is used to:</a:t>
            </a:r>
          </a:p>
          <a:p>
            <a:r>
              <a:rPr lang="en-US">
                <a:latin typeface="Arial" panose="020B0604020202020204" pitchFamily="34" charset="0"/>
                <a:ea typeface="ＭＳ Ｐゴシック"/>
                <a:cs typeface="Arial" panose="020B0604020202020204" pitchFamily="34" charset="0"/>
              </a:rPr>
              <a:t>	-monitor students' progress </a:t>
            </a:r>
            <a:endParaRPr lang="en-US">
              <a:latin typeface="Arial" panose="020B0604020202020204" pitchFamily="34" charset="0"/>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	-provide them with guidance </a:t>
            </a:r>
            <a:endParaRPr lang="en-US">
              <a:latin typeface="Arial" panose="020B0604020202020204" pitchFamily="34" charset="0"/>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	-usually with the intention of motivating them to achieve higher standards.</a:t>
            </a:r>
            <a:endParaRPr lang="en-US">
              <a:latin typeface="Arial" panose="020B0604020202020204" pitchFamily="34" charset="0"/>
              <a:cs typeface="Arial" panose="020B0604020202020204" pitchFamily="34" charset="0"/>
            </a:endParaRPr>
          </a:p>
          <a:p>
            <a:r>
              <a:rPr lang="en-US" b="1">
                <a:solidFill>
                  <a:srgbClr val="00B0F0"/>
                </a:solidFill>
                <a:latin typeface="Arial" panose="020B0604020202020204" pitchFamily="34" charset="0"/>
                <a:ea typeface="ＭＳ Ｐゴシック"/>
                <a:cs typeface="Arial" panose="020B0604020202020204" pitchFamily="34" charset="0"/>
              </a:rPr>
              <a:t>Summative assessment</a:t>
            </a:r>
            <a:r>
              <a:rPr lang="en-US">
                <a:solidFill>
                  <a:srgbClr val="00B0F0"/>
                </a:solidFill>
                <a:latin typeface="Arial" panose="020B0604020202020204" pitchFamily="34" charset="0"/>
                <a:ea typeface="ＭＳ Ｐゴシック"/>
                <a:cs typeface="Arial" panose="020B0604020202020204" pitchFamily="34" charset="0"/>
              </a:rPr>
              <a:t> </a:t>
            </a:r>
          </a:p>
          <a:p>
            <a:r>
              <a:rPr lang="en-US">
                <a:latin typeface="Arial" panose="020B0604020202020204" pitchFamily="34" charset="0"/>
                <a:ea typeface="ＭＳ Ｐゴシック"/>
                <a:cs typeface="Arial" panose="020B0604020202020204" pitchFamily="34" charset="0"/>
              </a:rPr>
              <a:t>	-essentially different from </a:t>
            </a:r>
            <a:r>
              <a:rPr lang="en-US" dirty="0">
                <a:latin typeface="Arial" panose="020B0604020202020204" pitchFamily="34" charset="0"/>
                <a:ea typeface="ＭＳ Ｐゴシック"/>
                <a:cs typeface="Arial" panose="020B0604020202020204" pitchFamily="34" charset="0"/>
              </a:rPr>
              <a:t>formative</a:t>
            </a:r>
            <a:endParaRPr lang="en-US">
              <a:latin typeface="Arial" panose="020B0604020202020204" pitchFamily="34" charset="0"/>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	-usually comes at the conclusion of the course </a:t>
            </a:r>
            <a:endParaRPr lang="en-US">
              <a:latin typeface="Arial" panose="020B0604020202020204" pitchFamily="34" charset="0"/>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	-concerned with the application of fair and accurate standards</a:t>
            </a:r>
          </a:p>
          <a:p>
            <a:r>
              <a:rPr lang="en-US">
                <a:latin typeface="Arial" panose="020B0604020202020204" pitchFamily="34" charset="0"/>
                <a:ea typeface="ＭＳ Ｐゴシック"/>
                <a:cs typeface="Arial" panose="020B0604020202020204" pitchFamily="34" charset="0"/>
              </a:rPr>
              <a:t>	-based entirely on objective judgements of the evidence presented.</a:t>
            </a:r>
          </a:p>
        </p:txBody>
      </p:sp>
    </p:spTree>
    <p:extLst>
      <p:ext uri="{BB962C8B-B14F-4D97-AF65-F5344CB8AC3E}">
        <p14:creationId xmlns:p14="http://schemas.microsoft.com/office/powerpoint/2010/main" val="3137100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162025" y="485747"/>
            <a:ext cx="7723847" cy="1446550"/>
          </a:xfrm>
          <a:prstGeom prst="rect">
            <a:avLst/>
          </a:prstGeom>
          <a:noFill/>
        </p:spPr>
        <p:txBody>
          <a:bodyPr wrap="square" lIns="91440" tIns="45720" rIns="91440" bIns="45720" anchor="t">
            <a:spAutoFit/>
          </a:bodyPr>
          <a:lstStyle/>
          <a:p>
            <a:r>
              <a:rPr lang="en-US" sz="4400" b="1" i="1">
                <a:solidFill>
                  <a:schemeClr val="bg1"/>
                </a:solidFill>
                <a:latin typeface="Arial" panose="020B0604020202020204" pitchFamily="34" charset="0"/>
                <a:cs typeface="Arial" panose="020B0604020202020204" pitchFamily="34" charset="0"/>
              </a:rPr>
              <a:t>Conclusion of </a:t>
            </a:r>
          </a:p>
          <a:p>
            <a:r>
              <a:rPr lang="en-US" sz="4400" b="1" i="1">
                <a:solidFill>
                  <a:schemeClr val="bg1"/>
                </a:solidFill>
                <a:latin typeface="Arial" panose="020B0604020202020204" pitchFamily="34" charset="0"/>
                <a:cs typeface="Arial" panose="020B0604020202020204" pitchFamily="34" charset="0"/>
              </a:rPr>
              <a:t>Standardisation element</a:t>
            </a:r>
            <a:endParaRPr lang="en-GB" sz="4400" b="1" i="1">
              <a:solidFill>
                <a:schemeClr val="bg1"/>
              </a:solidFill>
              <a:latin typeface="Arial" panose="020B0604020202020204" pitchFamily="34" charset="0"/>
              <a:ea typeface="ＭＳ Ｐゴシック"/>
              <a:cs typeface="Arial" panose="020B0604020202020204" pitchFamily="34" charset="0"/>
            </a:endParaRPr>
          </a:p>
        </p:txBody>
      </p:sp>
      <p:pic>
        <p:nvPicPr>
          <p:cNvPr id="7" name="Picture 6" descr="Z:\Pictures\logos\WJEC_Logo_RGB.jpg">
            <a:extLst>
              <a:ext uri="{FF2B5EF4-FFF2-40B4-BE49-F238E27FC236}">
                <a16:creationId xmlns:a16="http://schemas.microsoft.com/office/drawing/2014/main" id="{9D13160B-78DC-4DC1-95BE-0448427AF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25" y="582435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734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F096E6-CCEF-4FF1-9C59-7317A079CF14}"/>
              </a:ext>
            </a:extLst>
          </p:cNvPr>
          <p:cNvSpPr txBox="1"/>
          <p:nvPr/>
        </p:nvSpPr>
        <p:spPr>
          <a:xfrm>
            <a:off x="378144" y="215239"/>
            <a:ext cx="8387712" cy="769441"/>
          </a:xfrm>
          <a:prstGeom prst="rect">
            <a:avLst/>
          </a:prstGeom>
          <a:noFill/>
        </p:spPr>
        <p:txBody>
          <a:bodyPr wrap="square" lIns="91440" tIns="45720" rIns="91440" bIns="45720" anchor="t">
            <a:spAutoFit/>
          </a:bodyPr>
          <a:lstStyle/>
          <a:p>
            <a:pPr algn="ctr" defTabSz="914400">
              <a:defRPr/>
            </a:pPr>
            <a:r>
              <a:rPr lang="en-US" sz="4400">
                <a:solidFill>
                  <a:srgbClr val="FFFFFF"/>
                </a:solidFill>
                <a:latin typeface="Arial" panose="020B0604020202020204" pitchFamily="34" charset="0"/>
                <a:ea typeface="MS PGothic"/>
                <a:cs typeface="Arial"/>
              </a:rPr>
              <a:t>      </a:t>
            </a:r>
            <a:r>
              <a:rPr lang="en-US" sz="3600">
                <a:solidFill>
                  <a:srgbClr val="FFFFFF"/>
                </a:solidFill>
                <a:latin typeface="Arial" panose="020B0604020202020204" pitchFamily="34" charset="0"/>
                <a:ea typeface="MS PGothic"/>
                <a:cs typeface="Arial"/>
              </a:rPr>
              <a:t>Programme for this presentation </a:t>
            </a:r>
            <a:endParaRPr lang="en-US" altLang="en-US" sz="3600" b="0" i="0" u="none" strike="noStrike" kern="1200" cap="none" spc="0" normalizeH="0" baseline="0" noProof="0">
              <a:ln>
                <a:noFill/>
              </a:ln>
              <a:solidFill>
                <a:schemeClr val="tx2">
                  <a:lumMod val="60000"/>
                  <a:lumOff val="40000"/>
                </a:scheme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a:extLst>
              <a:ext uri="{FF2B5EF4-FFF2-40B4-BE49-F238E27FC236}">
                <a16:creationId xmlns:a16="http://schemas.microsoft.com/office/drawing/2014/main" id="{A7715E1F-88FE-45BB-9B70-352C71283B1B}"/>
              </a:ext>
            </a:extLst>
          </p:cNvPr>
          <p:cNvSpPr txBox="1"/>
          <p:nvPr/>
        </p:nvSpPr>
        <p:spPr>
          <a:xfrm>
            <a:off x="3850640" y="1374492"/>
            <a:ext cx="5293360" cy="480131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rgbClr val="000000"/>
                </a:solidFill>
                <a:latin typeface="Arial"/>
                <a:ea typeface="ＭＳ Ｐゴシック"/>
                <a:cs typeface="Arial" panose="020B0604020202020204" pitchFamily="34" charset="0"/>
              </a:rPr>
              <a:t>To be covered in this online session:</a:t>
            </a:r>
            <a:endParaRPr lang="en-US" b="1" i="1">
              <a:solidFill>
                <a:srgbClr val="000000"/>
              </a:solidFill>
              <a:latin typeface="Arial"/>
              <a:cs typeface="Arial" panose="020B0604020202020204" pitchFamily="34" charset="0"/>
            </a:endParaRPr>
          </a:p>
          <a:p>
            <a:r>
              <a:rPr lang="en-US">
                <a:solidFill>
                  <a:srgbClr val="00B0F0"/>
                </a:solidFill>
                <a:latin typeface="Arial"/>
                <a:ea typeface="ＭＳ Ｐゴシック"/>
                <a:cs typeface="Arial" panose="020B0604020202020204" pitchFamily="34" charset="0"/>
              </a:rPr>
              <a:t> Introduction                                                                                            </a:t>
            </a:r>
            <a:endParaRPr lang="en-US">
              <a:solidFill>
                <a:srgbClr val="00B0F0"/>
              </a:solidFill>
              <a:latin typeface="Arial"/>
              <a:cs typeface="Arial" panose="020B0604020202020204" pitchFamily="34" charset="0"/>
            </a:endParaRPr>
          </a:p>
          <a:p>
            <a:r>
              <a:rPr lang="en-US">
                <a:solidFill>
                  <a:srgbClr val="00B0F0"/>
                </a:solidFill>
                <a:latin typeface="Arial"/>
                <a:ea typeface="ＭＳ Ｐゴシック"/>
                <a:cs typeface="Arial" panose="020B0604020202020204" pitchFamily="34" charset="0"/>
              </a:rPr>
              <a:t>Understanding and applying assessment criteria</a:t>
            </a:r>
          </a:p>
          <a:p>
            <a:endParaRPr lang="en-US">
              <a:solidFill>
                <a:srgbClr val="00B0F0"/>
              </a:solidFill>
              <a:latin typeface="Arial"/>
              <a:cs typeface="Arial" panose="020B0604020202020204" pitchFamily="34" charset="0"/>
            </a:endParaRPr>
          </a:p>
          <a:p>
            <a:r>
              <a:rPr lang="en-US">
                <a:solidFill>
                  <a:srgbClr val="00B0F0"/>
                </a:solidFill>
                <a:latin typeface="Arial"/>
                <a:ea typeface="ＭＳ Ｐゴシック"/>
                <a:cs typeface="Arial" panose="020B0604020202020204" pitchFamily="34" charset="0"/>
              </a:rPr>
              <a:t>Supportive resources</a:t>
            </a:r>
          </a:p>
          <a:p>
            <a:endParaRPr lang="en-US">
              <a:solidFill>
                <a:srgbClr val="00B0F0"/>
              </a:solidFill>
              <a:latin typeface="Arial"/>
              <a:cs typeface="Arial" panose="020B0604020202020204" pitchFamily="34" charset="0"/>
            </a:endParaRPr>
          </a:p>
          <a:p>
            <a:r>
              <a:rPr lang="en-US">
                <a:solidFill>
                  <a:srgbClr val="00B0F0"/>
                </a:solidFill>
                <a:latin typeface="Arial"/>
                <a:ea typeface="ＭＳ Ｐゴシック"/>
                <a:cs typeface="Arial" panose="020B0604020202020204" pitchFamily="34" charset="0"/>
              </a:rPr>
              <a:t>Assessment in action – Case studies</a:t>
            </a:r>
          </a:p>
          <a:p>
            <a:endParaRPr lang="en-US" b="1" i="1">
              <a:solidFill>
                <a:schemeClr val="tx2"/>
              </a:solidFill>
              <a:latin typeface="Arial"/>
              <a:ea typeface="ＭＳ Ｐゴシック"/>
              <a:cs typeface="Arial" panose="020B0604020202020204" pitchFamily="34" charset="0"/>
            </a:endParaRPr>
          </a:p>
          <a:p>
            <a:r>
              <a:rPr lang="en-US" b="1" i="1">
                <a:solidFill>
                  <a:schemeClr val="tx2"/>
                </a:solidFill>
                <a:latin typeface="Arial"/>
                <a:ea typeface="ＭＳ Ｐゴシック"/>
                <a:cs typeface="Arial" panose="020B0604020202020204" pitchFamily="34" charset="0"/>
              </a:rPr>
              <a:t>Additional material in this </a:t>
            </a:r>
            <a:r>
              <a:rPr lang="en-US" b="1" i="1" err="1">
                <a:solidFill>
                  <a:schemeClr val="tx2"/>
                </a:solidFill>
                <a:latin typeface="Arial"/>
                <a:ea typeface="ＭＳ Ｐゴシック"/>
                <a:cs typeface="Arial" panose="020B0604020202020204" pitchFamily="34" charset="0"/>
              </a:rPr>
              <a:t>Powerpoint</a:t>
            </a:r>
            <a:r>
              <a:rPr lang="en-US" b="1" i="1">
                <a:solidFill>
                  <a:schemeClr val="tx2"/>
                </a:solidFill>
                <a:latin typeface="Arial"/>
                <a:ea typeface="ＭＳ Ｐゴシック"/>
                <a:cs typeface="Arial" panose="020B0604020202020204" pitchFamily="34" charset="0"/>
              </a:rPr>
              <a:t> that you can choose to deal with in your own time:</a:t>
            </a:r>
            <a:endParaRPr lang="en-US" b="1" i="1">
              <a:solidFill>
                <a:schemeClr val="tx2"/>
              </a:solidFill>
              <a:latin typeface="Arial"/>
              <a:cs typeface="Arial" panose="020B0604020202020204" pitchFamily="34" charset="0"/>
            </a:endParaRPr>
          </a:p>
          <a:p>
            <a:r>
              <a:rPr lang="en-US">
                <a:solidFill>
                  <a:srgbClr val="00B0F0"/>
                </a:solidFill>
                <a:latin typeface="Arial"/>
                <a:ea typeface="ＭＳ Ｐゴシック"/>
                <a:cs typeface="Arial" panose="020B0604020202020204" pitchFamily="34" charset="0"/>
              </a:rPr>
              <a:t>Developing Centre-based approaches</a:t>
            </a:r>
          </a:p>
          <a:p>
            <a:r>
              <a:rPr lang="en-US">
                <a:solidFill>
                  <a:srgbClr val="00B0F0"/>
                </a:solidFill>
                <a:latin typeface="Arial"/>
                <a:ea typeface="ＭＳ Ｐゴシック"/>
                <a:cs typeface="Arial" panose="020B0604020202020204" pitchFamily="34" charset="0"/>
              </a:rPr>
              <a:t>Recording assessment decisions</a:t>
            </a:r>
          </a:p>
          <a:p>
            <a:r>
              <a:rPr lang="en-US">
                <a:solidFill>
                  <a:srgbClr val="00B0F0"/>
                </a:solidFill>
                <a:latin typeface="Arial" panose="020B0604020202020204" pitchFamily="34" charset="0"/>
                <a:cs typeface="Arial" panose="020B0604020202020204" pitchFamily="34" charset="0"/>
              </a:rPr>
              <a:t>Do’s &amp; don'ts of assessment </a:t>
            </a:r>
            <a:r>
              <a:rPr lang="en-US">
                <a:latin typeface="Arial" panose="020B0604020202020204" pitchFamily="34" charset="0"/>
                <a:cs typeface="Arial" panose="020B0604020202020204" pitchFamily="34" charset="0"/>
              </a:rPr>
              <a:t>                                     </a:t>
            </a:r>
          </a:p>
          <a:p>
            <a:r>
              <a:rPr lang="en-US">
                <a:solidFill>
                  <a:srgbClr val="00B0F0"/>
                </a:solidFill>
                <a:latin typeface="Arial"/>
                <a:ea typeface="ＭＳ Ｐゴシック"/>
                <a:cs typeface="Arial" panose="020B0604020202020204" pitchFamily="34" charset="0"/>
              </a:rPr>
              <a:t>Submitting centre marks using IAMIS</a:t>
            </a:r>
          </a:p>
          <a:p>
            <a:r>
              <a:rPr lang="en-US">
                <a:solidFill>
                  <a:srgbClr val="00B0F0"/>
                </a:solidFill>
                <a:latin typeface="Arial"/>
                <a:ea typeface="ＭＳ Ｐゴシック"/>
                <a:cs typeface="Arial" panose="020B0604020202020204" pitchFamily="34" charset="0"/>
              </a:rPr>
              <a:t>External moderation process </a:t>
            </a:r>
          </a:p>
        </p:txBody>
      </p:sp>
      <p:pic>
        <p:nvPicPr>
          <p:cNvPr id="7" name="Picture 2">
            <a:extLst>
              <a:ext uri="{FF2B5EF4-FFF2-40B4-BE49-F238E27FC236}">
                <a16:creationId xmlns:a16="http://schemas.microsoft.com/office/drawing/2014/main" id="{F13D7236-F336-4AA7-84CF-C0357C168FFC}"/>
              </a:ext>
            </a:extLst>
          </p:cNvPr>
          <p:cNvPicPr>
            <a:picLocks/>
          </p:cNvPicPr>
          <p:nvPr/>
        </p:nvPicPr>
        <p:blipFill rotWithShape="1">
          <a:blip r:embed="rId3"/>
          <a:srcRect t="2609" r="4112"/>
          <a:stretch/>
        </p:blipFill>
        <p:spPr>
          <a:xfrm>
            <a:off x="284537" y="2272456"/>
            <a:ext cx="3355515" cy="3559384"/>
          </a:xfrm>
          <a:prstGeom prst="rect">
            <a:avLst/>
          </a:prstGeom>
          <a:effectLst>
            <a:outerShdw blurRad="50800" dist="50800" dir="5400000" sx="108000" sy="108000" algn="ctr" rotWithShape="0">
              <a:srgbClr val="000000">
                <a:alpha val="13000"/>
              </a:srgbClr>
            </a:outerShdw>
          </a:effectLst>
        </p:spPr>
      </p:pic>
    </p:spTree>
    <p:extLst>
      <p:ext uri="{BB962C8B-B14F-4D97-AF65-F5344CB8AC3E}">
        <p14:creationId xmlns:p14="http://schemas.microsoft.com/office/powerpoint/2010/main" val="41610991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6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289263" y="595507"/>
            <a:ext cx="7533367" cy="923330"/>
          </a:xfrm>
          <a:prstGeom prst="rect">
            <a:avLst/>
          </a:prstGeom>
          <a:noFill/>
        </p:spPr>
        <p:txBody>
          <a:bodyPr wrap="square" lIns="91440" tIns="45720" rIns="91440" bIns="45720" anchor="t">
            <a:spAutoFit/>
          </a:bodyPr>
          <a:lstStyle/>
          <a:p>
            <a:r>
              <a:rPr lang="en-GB" sz="5400" b="0" i="0">
                <a:solidFill>
                  <a:srgbClr val="FFFFFF"/>
                </a:solidFill>
                <a:effectLst/>
                <a:latin typeface="Arial"/>
                <a:ea typeface="ＭＳ Ｐゴシック"/>
                <a:cs typeface="Arial"/>
              </a:rPr>
              <a:t>Any questions?</a:t>
            </a:r>
            <a:endParaRPr lang="en-GB" sz="5400" b="1">
              <a:solidFill>
                <a:schemeClr val="bg1"/>
              </a:solidFill>
              <a:latin typeface="Arial"/>
              <a:ea typeface="ＭＳ Ｐゴシック"/>
              <a:cs typeface="Arial"/>
            </a:endParaRPr>
          </a:p>
        </p:txBody>
      </p:sp>
      <p:sp>
        <p:nvSpPr>
          <p:cNvPr id="7" name="TextBox 6">
            <a:extLst>
              <a:ext uri="{FF2B5EF4-FFF2-40B4-BE49-F238E27FC236}">
                <a16:creationId xmlns:a16="http://schemas.microsoft.com/office/drawing/2014/main" id="{8E7931C4-DFDE-4615-BC11-1F843080594E}"/>
              </a:ext>
            </a:extLst>
          </p:cNvPr>
          <p:cNvSpPr txBox="1"/>
          <p:nvPr/>
        </p:nvSpPr>
        <p:spPr>
          <a:xfrm>
            <a:off x="561474" y="1620253"/>
            <a:ext cx="6986336" cy="369332"/>
          </a:xfrm>
          <a:prstGeom prst="rect">
            <a:avLst/>
          </a:prstGeom>
          <a:noFill/>
        </p:spPr>
        <p:txBody>
          <a:bodyPr wrap="square" lIns="91440" tIns="45720" rIns="91440" bIns="45720" anchor="t">
            <a:spAutoFit/>
          </a:bodyPr>
          <a:lstStyle/>
          <a:p>
            <a:pPr algn="l" rtl="0" fontAlgn="base"/>
            <a:endParaRPr lang="en-US" b="0" i="0">
              <a:solidFill>
                <a:srgbClr val="000000"/>
              </a:solidFill>
              <a:effectLst/>
              <a:latin typeface="Arial"/>
              <a:cs typeface="Arial"/>
            </a:endParaRPr>
          </a:p>
        </p:txBody>
      </p:sp>
      <p:sp>
        <p:nvSpPr>
          <p:cNvPr id="9" name="TextBox 8">
            <a:extLst>
              <a:ext uri="{FF2B5EF4-FFF2-40B4-BE49-F238E27FC236}">
                <a16:creationId xmlns:a16="http://schemas.microsoft.com/office/drawing/2014/main" id="{477AC4AD-DD5A-46CF-989D-DDDF78B04075}"/>
              </a:ext>
            </a:extLst>
          </p:cNvPr>
          <p:cNvSpPr txBox="1"/>
          <p:nvPr/>
        </p:nvSpPr>
        <p:spPr>
          <a:xfrm>
            <a:off x="595662" y="2763136"/>
            <a:ext cx="7226968" cy="369332"/>
          </a:xfrm>
          <a:prstGeom prst="rect">
            <a:avLst/>
          </a:prstGeom>
          <a:noFill/>
        </p:spPr>
        <p:txBody>
          <a:bodyPr wrap="square" lIns="91440" tIns="45720" rIns="91440" bIns="45720" anchor="t">
            <a:spAutoFit/>
          </a:bodyPr>
          <a:lstStyle/>
          <a:p>
            <a:endParaRPr lang="en-US" u="sng">
              <a:solidFill>
                <a:srgbClr val="0000FF"/>
              </a:solidFill>
              <a:latin typeface="Arial"/>
              <a:cs typeface="Arial"/>
            </a:endParaRPr>
          </a:p>
        </p:txBody>
      </p:sp>
      <p:pic>
        <p:nvPicPr>
          <p:cNvPr id="8" name="Picture 7" descr="Z:\Pictures\logos\WJEC_Logo_RGB.jpg">
            <a:extLst>
              <a:ext uri="{FF2B5EF4-FFF2-40B4-BE49-F238E27FC236}">
                <a16:creationId xmlns:a16="http://schemas.microsoft.com/office/drawing/2014/main" id="{D24C4BCE-0CE0-4BC2-8BAB-96E188A84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05" y="574307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600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138462" y="148879"/>
            <a:ext cx="8690578" cy="1569660"/>
          </a:xfrm>
          <a:prstGeom prst="rect">
            <a:avLst/>
          </a:prstGeom>
          <a:noFill/>
        </p:spPr>
        <p:txBody>
          <a:bodyPr wrap="square" lIns="91440" tIns="45720" rIns="91440" bIns="45720" anchor="t">
            <a:spAutoFit/>
          </a:bodyPr>
          <a:lstStyle/>
          <a:p>
            <a:r>
              <a:rPr lang="en-US" sz="3200" b="1" i="1" dirty="0">
                <a:solidFill>
                  <a:schemeClr val="bg1"/>
                </a:solidFill>
                <a:latin typeface="Arial"/>
                <a:ea typeface="ＭＳ Ｐゴシック"/>
                <a:cs typeface="Arial" panose="020B0604020202020204" pitchFamily="34" charset="0"/>
              </a:rPr>
              <a:t>Additional material in this PowerPoint that you can choose to deal with in your own time:</a:t>
            </a:r>
            <a:endParaRPr lang="en-US" sz="3200" b="1" i="1" dirty="0">
              <a:solidFill>
                <a:schemeClr val="bg1"/>
              </a:solidFill>
              <a:latin typeface="Arial"/>
              <a:cs typeface="Arial" panose="020B0604020202020204" pitchFamily="34" charset="0"/>
            </a:endParaRPr>
          </a:p>
        </p:txBody>
      </p:sp>
      <p:sp>
        <p:nvSpPr>
          <p:cNvPr id="9" name="TextBox 8">
            <a:extLst>
              <a:ext uri="{FF2B5EF4-FFF2-40B4-BE49-F238E27FC236}">
                <a16:creationId xmlns:a16="http://schemas.microsoft.com/office/drawing/2014/main" id="{477AC4AD-DD5A-46CF-989D-DDDF78B04075}"/>
              </a:ext>
            </a:extLst>
          </p:cNvPr>
          <p:cNvSpPr txBox="1"/>
          <p:nvPr/>
        </p:nvSpPr>
        <p:spPr>
          <a:xfrm>
            <a:off x="595662" y="2763136"/>
            <a:ext cx="7226968" cy="369332"/>
          </a:xfrm>
          <a:prstGeom prst="rect">
            <a:avLst/>
          </a:prstGeom>
          <a:noFill/>
        </p:spPr>
        <p:txBody>
          <a:bodyPr wrap="square" lIns="91440" tIns="45720" rIns="91440" bIns="45720" anchor="t">
            <a:spAutoFit/>
          </a:bodyPr>
          <a:lstStyle/>
          <a:p>
            <a:endParaRPr lang="en-US" u="sng">
              <a:solidFill>
                <a:srgbClr val="0000FF"/>
              </a:solidFill>
              <a:latin typeface="Arial"/>
              <a:cs typeface="Arial"/>
            </a:endParaRPr>
          </a:p>
        </p:txBody>
      </p:sp>
      <p:sp>
        <p:nvSpPr>
          <p:cNvPr id="10" name="TextBox 9">
            <a:extLst>
              <a:ext uri="{FF2B5EF4-FFF2-40B4-BE49-F238E27FC236}">
                <a16:creationId xmlns:a16="http://schemas.microsoft.com/office/drawing/2014/main" id="{047CB3D2-1109-4672-8D59-581C686A0DFA}"/>
              </a:ext>
            </a:extLst>
          </p:cNvPr>
          <p:cNvSpPr txBox="1"/>
          <p:nvPr/>
        </p:nvSpPr>
        <p:spPr>
          <a:xfrm>
            <a:off x="0" y="1894697"/>
            <a:ext cx="6986898" cy="2308324"/>
          </a:xfrm>
          <a:prstGeom prst="rect">
            <a:avLst/>
          </a:prstGeom>
          <a:noFill/>
        </p:spPr>
        <p:txBody>
          <a:bodyPr wrap="square">
            <a:spAutoFit/>
          </a:bodyPr>
          <a:lstStyle/>
          <a:p>
            <a:r>
              <a:rPr lang="en-US" sz="2400">
                <a:solidFill>
                  <a:srgbClr val="00B0F0"/>
                </a:solidFill>
                <a:latin typeface="Arial"/>
                <a:ea typeface="ＭＳ Ｐゴシック"/>
                <a:cs typeface="Arial" panose="020B0604020202020204" pitchFamily="34" charset="0"/>
              </a:rPr>
              <a:t> </a:t>
            </a:r>
            <a:r>
              <a:rPr lang="en-US" sz="2400">
                <a:solidFill>
                  <a:schemeClr val="bg1"/>
                </a:solidFill>
                <a:latin typeface="Arial"/>
                <a:ea typeface="ＭＳ Ｐゴシック"/>
                <a:cs typeface="Arial" panose="020B0604020202020204" pitchFamily="34" charset="0"/>
              </a:rPr>
              <a:t>Developing Centre-based approaches</a:t>
            </a:r>
          </a:p>
          <a:p>
            <a:r>
              <a:rPr lang="en-US" sz="2400">
                <a:solidFill>
                  <a:schemeClr val="bg1"/>
                </a:solidFill>
                <a:latin typeface="Arial"/>
                <a:ea typeface="ＭＳ Ｐゴシック"/>
                <a:cs typeface="Arial" panose="020B0604020202020204" pitchFamily="34" charset="0"/>
              </a:rPr>
              <a:t> Recording assessment decisions</a:t>
            </a:r>
          </a:p>
          <a:p>
            <a:r>
              <a:rPr lang="en-US" sz="2400">
                <a:solidFill>
                  <a:schemeClr val="bg1"/>
                </a:solidFill>
                <a:latin typeface="Arial"/>
                <a:ea typeface="ＭＳ Ｐゴシック"/>
                <a:cs typeface="Arial" panose="020B0604020202020204" pitchFamily="34" charset="0"/>
              </a:rPr>
              <a:t> </a:t>
            </a:r>
            <a:r>
              <a:rPr lang="en-US" sz="2400">
                <a:solidFill>
                  <a:schemeClr val="bg1"/>
                </a:solidFill>
                <a:latin typeface="Arial" panose="020B0604020202020204" pitchFamily="34" charset="0"/>
                <a:cs typeface="Arial" panose="020B0604020202020204" pitchFamily="34" charset="0"/>
              </a:rPr>
              <a:t>Do’s &amp; don'ts of assessment                                      </a:t>
            </a:r>
          </a:p>
          <a:p>
            <a:r>
              <a:rPr lang="en-US" sz="2400">
                <a:solidFill>
                  <a:schemeClr val="bg1"/>
                </a:solidFill>
                <a:latin typeface="Arial"/>
                <a:ea typeface="ＭＳ Ｐゴシック"/>
                <a:cs typeface="Arial" panose="020B0604020202020204" pitchFamily="34" charset="0"/>
              </a:rPr>
              <a:t> Submitting centre marks using IAMIS</a:t>
            </a:r>
          </a:p>
          <a:p>
            <a:r>
              <a:rPr lang="en-US" sz="2400">
                <a:solidFill>
                  <a:schemeClr val="bg1"/>
                </a:solidFill>
                <a:latin typeface="Arial"/>
                <a:ea typeface="ＭＳ Ｐゴシック"/>
                <a:cs typeface="Arial" panose="020B0604020202020204" pitchFamily="34" charset="0"/>
              </a:rPr>
              <a:t> External moderation process </a:t>
            </a:r>
          </a:p>
          <a:p>
            <a:r>
              <a:rPr lang="en-US" sz="2400">
                <a:solidFill>
                  <a:schemeClr val="bg1"/>
                </a:solidFill>
                <a:latin typeface="Arial"/>
                <a:ea typeface="ＭＳ Ｐゴシック"/>
                <a:cs typeface="Arial" panose="020B0604020202020204" pitchFamily="34" charset="0"/>
              </a:rPr>
              <a:t> </a:t>
            </a:r>
            <a:endParaRPr lang="en-US" sz="2400">
              <a:solidFill>
                <a:srgbClr val="00B0F0"/>
              </a:solidFill>
              <a:latin typeface="Arial"/>
              <a:cs typeface="Arial" panose="020B0604020202020204" pitchFamily="34" charset="0"/>
            </a:endParaRPr>
          </a:p>
        </p:txBody>
      </p:sp>
      <p:pic>
        <p:nvPicPr>
          <p:cNvPr id="11" name="Picture 10" descr="Z:\Pictures\logos\WJEC_Logo_RGB.jpg">
            <a:extLst>
              <a:ext uri="{FF2B5EF4-FFF2-40B4-BE49-F238E27FC236}">
                <a16:creationId xmlns:a16="http://schemas.microsoft.com/office/drawing/2014/main" id="{8BD40131-48D0-4B80-8444-046656AE6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62" y="5815865"/>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5614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69"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216569" y="325037"/>
            <a:ext cx="7972279" cy="1323439"/>
          </a:xfrm>
          <a:prstGeom prst="rect">
            <a:avLst/>
          </a:prstGeom>
          <a:noFill/>
        </p:spPr>
        <p:txBody>
          <a:bodyPr wrap="square" lIns="91440" tIns="45720" rIns="91440" bIns="45720" anchor="t">
            <a:spAutoFit/>
          </a:bodyPr>
          <a:lstStyle/>
          <a:p>
            <a:r>
              <a:rPr lang="en-US" sz="4000" b="1" i="1">
                <a:solidFill>
                  <a:schemeClr val="bg1"/>
                </a:solidFill>
                <a:latin typeface="Arial" panose="020B0604020202020204" pitchFamily="34" charset="0"/>
                <a:cs typeface="Arial" panose="020B0604020202020204" pitchFamily="34" charset="0"/>
              </a:rPr>
              <a:t>Reviewing Centre-based approaches to assessment</a:t>
            </a:r>
          </a:p>
        </p:txBody>
      </p:sp>
      <p:pic>
        <p:nvPicPr>
          <p:cNvPr id="7" name="Picture 6" descr="Z:\Pictures\logos\WJEC_Logo_RGB.jpg">
            <a:extLst>
              <a:ext uri="{FF2B5EF4-FFF2-40B4-BE49-F238E27FC236}">
                <a16:creationId xmlns:a16="http://schemas.microsoft.com/office/drawing/2014/main" id="{C56397E4-D678-4E5A-B91A-64FAC9E3A2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45" y="5818376"/>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7268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24312-8CDB-45D3-BFA9-B89A8DC39962}"/>
              </a:ext>
            </a:extLst>
          </p:cNvPr>
          <p:cNvSpPr txBox="1"/>
          <p:nvPr/>
        </p:nvSpPr>
        <p:spPr>
          <a:xfrm>
            <a:off x="128016" y="1357951"/>
            <a:ext cx="8887968"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fontAlgn="base"/>
            <a:r>
              <a:rPr lang="en-US" sz="2000" b="0" i="1" u="none" strike="noStrike">
                <a:solidFill>
                  <a:srgbClr val="0070C0"/>
                </a:solidFill>
                <a:effectLst/>
                <a:latin typeface="Arial" panose="020B0604020202020204" pitchFamily="34" charset="0"/>
              </a:rPr>
              <a:t>Review centre-based systems of assessment in preparation for the resumption of usual assessment practices / v</a:t>
            </a:r>
            <a:r>
              <a:rPr lang="en-US" sz="2000" i="1">
                <a:solidFill>
                  <a:srgbClr val="0070C0"/>
                </a:solidFill>
                <a:latin typeface="Arial" panose="020B0604020202020204" pitchFamily="34" charset="0"/>
              </a:rPr>
              <a:t>isiting moderation.</a:t>
            </a:r>
          </a:p>
          <a:p>
            <a:endParaRPr lang="en-US" sz="2000">
              <a:solidFill>
                <a:srgbClr val="00B0F0"/>
              </a:solidFill>
              <a:latin typeface="Arial"/>
              <a:ea typeface="ＭＳ Ｐゴシック"/>
              <a:cs typeface="Arial"/>
            </a:endParaRPr>
          </a:p>
          <a:p>
            <a:r>
              <a:rPr lang="en-GB" b="0" i="0" u="none" strike="noStrike">
                <a:solidFill>
                  <a:srgbClr val="000000"/>
                </a:solidFill>
                <a:effectLst/>
                <a:latin typeface="Arial"/>
                <a:ea typeface="ＭＳ Ｐゴシック"/>
                <a:cs typeface="Arial"/>
              </a:rPr>
              <a:t>Following this online session, you </a:t>
            </a:r>
            <a:r>
              <a:rPr lang="en-GB">
                <a:solidFill>
                  <a:srgbClr val="000000"/>
                </a:solidFill>
                <a:latin typeface="Arial"/>
                <a:ea typeface="ＭＳ Ｐゴシック"/>
                <a:cs typeface="Arial"/>
              </a:rPr>
              <a:t>can </a:t>
            </a:r>
            <a:r>
              <a:rPr lang="en-GB" b="0" i="0" u="none" strike="noStrike">
                <a:solidFill>
                  <a:srgbClr val="000000"/>
                </a:solidFill>
                <a:effectLst/>
                <a:latin typeface="Arial"/>
                <a:ea typeface="ＭＳ Ｐゴシック"/>
                <a:cs typeface="Arial"/>
              </a:rPr>
              <a:t>select several marked exemplars from the </a:t>
            </a:r>
            <a:r>
              <a:rPr lang="en-GB" b="0" i="0" u="sng" strike="noStrike">
                <a:solidFill>
                  <a:srgbClr val="0000FF"/>
                </a:solidFill>
                <a:effectLst/>
                <a:latin typeface="Arial"/>
                <a:ea typeface="ＭＳ Ｐゴシック"/>
                <a:cs typeface="Arial"/>
                <a:hlinkClick r:id="rId3"/>
              </a:rPr>
              <a:t>Lightbox </a:t>
            </a:r>
            <a:r>
              <a:rPr lang="en-GB" b="0" i="0" u="none" strike="noStrike">
                <a:solidFill>
                  <a:srgbClr val="000000"/>
                </a:solidFill>
                <a:effectLst/>
                <a:latin typeface="Arial"/>
                <a:ea typeface="ＭＳ Ｐゴシック"/>
                <a:cs typeface="Arial"/>
              </a:rPr>
              <a:t>and </a:t>
            </a:r>
            <a:r>
              <a:rPr lang="en-GB" b="0" i="0" u="sng" strike="noStrike">
                <a:solidFill>
                  <a:srgbClr val="0000FF"/>
                </a:solidFill>
                <a:effectLst/>
                <a:latin typeface="Arial"/>
                <a:ea typeface="ＭＳ Ｐゴシック"/>
                <a:cs typeface="Arial"/>
                <a:hlinkClick r:id="rId4"/>
              </a:rPr>
              <a:t>WJEC Art and Design website</a:t>
            </a:r>
            <a:r>
              <a:rPr lang="en-GB" b="0" i="0" u="none" strike="noStrike">
                <a:solidFill>
                  <a:srgbClr val="0070C0"/>
                </a:solidFill>
                <a:effectLst/>
                <a:latin typeface="Arial"/>
                <a:ea typeface="ＭＳ Ｐゴシック"/>
                <a:cs typeface="Arial"/>
              </a:rPr>
              <a:t> </a:t>
            </a:r>
            <a:r>
              <a:rPr lang="en-GB" b="0" i="0" u="none" strike="noStrike">
                <a:solidFill>
                  <a:srgbClr val="000000"/>
                </a:solidFill>
                <a:effectLst/>
                <a:latin typeface="Arial"/>
                <a:ea typeface="ＭＳ Ｐゴシック"/>
                <a:cs typeface="Arial"/>
              </a:rPr>
              <a:t>and use these to make carefully considered</a:t>
            </a:r>
            <a:r>
              <a:rPr lang="en-GB">
                <a:solidFill>
                  <a:srgbClr val="000000"/>
                </a:solidFill>
                <a:latin typeface="Arial"/>
                <a:ea typeface="ＭＳ Ｐゴシック"/>
                <a:cs typeface="Arial"/>
              </a:rPr>
              <a:t>,</a:t>
            </a:r>
            <a:r>
              <a:rPr lang="en-GB" b="0" i="0" u="none" strike="noStrike">
                <a:solidFill>
                  <a:srgbClr val="000000"/>
                </a:solidFill>
                <a:effectLst/>
                <a:latin typeface="Arial"/>
                <a:ea typeface="ＭＳ Ｐゴシック"/>
                <a:cs typeface="Arial"/>
              </a:rPr>
              <a:t> comparative judgements to produce your own benchmarks for Summer 2022.</a:t>
            </a:r>
            <a:r>
              <a:rPr lang="en-US" b="0" i="0" u="none" strike="noStrike">
                <a:solidFill>
                  <a:srgbClr val="000000"/>
                </a:solidFill>
                <a:effectLst/>
                <a:latin typeface="Arial"/>
                <a:ea typeface="ＭＳ Ｐゴシック"/>
                <a:cs typeface="Arial"/>
              </a:rPr>
              <a:t>​</a:t>
            </a:r>
            <a:r>
              <a:rPr lang="en-US">
                <a:solidFill>
                  <a:srgbClr val="000000"/>
                </a:solidFill>
                <a:latin typeface="Arial"/>
                <a:ea typeface="ＭＳ Ｐゴシック"/>
                <a:cs typeface="Arial"/>
              </a:rPr>
              <a:t> </a:t>
            </a:r>
            <a:endParaRPr lang="en-US" b="0" i="0" u="none" strike="noStrike">
              <a:solidFill>
                <a:srgbClr val="000000"/>
              </a:solidFill>
              <a:effectLst/>
              <a:latin typeface="Arial" panose="020B0604020202020204" pitchFamily="34" charset="0"/>
              <a:cs typeface="Arial"/>
            </a:endParaRPr>
          </a:p>
          <a:p>
            <a:pPr algn="l" rtl="0" fontAlgn="base"/>
            <a:r>
              <a:rPr lang="en-US" b="0" i="0">
                <a:solidFill>
                  <a:srgbClr val="000000"/>
                </a:solidFill>
                <a:effectLst/>
                <a:latin typeface="Arial"/>
                <a:ea typeface="ＭＳ Ｐゴシック"/>
                <a:cs typeface="Arial"/>
              </a:rPr>
              <a:t>​</a:t>
            </a:r>
          </a:p>
          <a:p>
            <a:pPr algn="l" rtl="0" fontAlgn="base"/>
            <a:r>
              <a:rPr lang="en-GB" b="0" i="0" u="none" strike="noStrike">
                <a:solidFill>
                  <a:srgbClr val="000000"/>
                </a:solidFill>
                <a:effectLst/>
                <a:latin typeface="Arial"/>
                <a:ea typeface="ＭＳ Ｐゴシック"/>
                <a:cs typeface="Arial"/>
              </a:rPr>
              <a:t>It will be helpful if the work of your students selected to act as benchmarks</a:t>
            </a:r>
            <a:r>
              <a:rPr lang="en-US">
                <a:solidFill>
                  <a:srgbClr val="000000"/>
                </a:solidFill>
                <a:latin typeface="Arial" panose="020B0604020202020204" pitchFamily="34" charset="0"/>
                <a:ea typeface="ＭＳ Ｐゴシック"/>
                <a:cs typeface="Arial" panose="020B0604020202020204" pitchFamily="34" charset="0"/>
              </a:rPr>
              <a:t> </a:t>
            </a:r>
            <a:r>
              <a:rPr lang="en-GB" b="0" i="0" u="none" strike="noStrike">
                <a:solidFill>
                  <a:srgbClr val="000000"/>
                </a:solidFill>
                <a:effectLst/>
                <a:latin typeface="Arial"/>
                <a:ea typeface="ＭＳ Ｐゴシック"/>
                <a:cs typeface="Arial"/>
              </a:rPr>
              <a:t>covers </a:t>
            </a:r>
            <a:r>
              <a:rPr lang="en-GB">
                <a:solidFill>
                  <a:srgbClr val="000000"/>
                </a:solidFill>
                <a:latin typeface="Arial"/>
                <a:ea typeface="ＭＳ Ｐゴシック"/>
                <a:cs typeface="Arial"/>
              </a:rPr>
              <a:t>a </a:t>
            </a:r>
            <a:r>
              <a:rPr lang="en-GB" b="0" i="0" u="none" strike="noStrike">
                <a:solidFill>
                  <a:srgbClr val="000000"/>
                </a:solidFill>
                <a:effectLst/>
                <a:latin typeface="Arial"/>
                <a:ea typeface="ＭＳ Ｐゴシック"/>
                <a:cs typeface="Arial"/>
              </a:rPr>
              <a:t>range of abilities, from the top, middle and bottom of the ability span. W</a:t>
            </a:r>
            <a:r>
              <a:rPr lang="en-GB">
                <a:solidFill>
                  <a:srgbClr val="000000"/>
                </a:solidFill>
                <a:latin typeface="Arial"/>
                <a:ea typeface="ＭＳ Ｐゴシック"/>
                <a:cs typeface="Arial"/>
              </a:rPr>
              <a:t>herever</a:t>
            </a:r>
            <a:r>
              <a:rPr lang="en-GB" b="0" i="0" u="none" strike="noStrike">
                <a:solidFill>
                  <a:srgbClr val="000000"/>
                </a:solidFill>
                <a:effectLst/>
                <a:latin typeface="Arial"/>
                <a:ea typeface="ＭＳ Ｐゴシック"/>
                <a:cs typeface="Arial"/>
              </a:rPr>
              <a:t> possible, they should be on the borderline between mark bands in the relevant Mark Scheme.</a:t>
            </a:r>
          </a:p>
          <a:p>
            <a:pPr algn="l" rtl="0" fontAlgn="base"/>
            <a:endParaRPr lang="en-GB" b="0" i="0" u="none" strike="noStrike">
              <a:solidFill>
                <a:srgbClr val="000000"/>
              </a:solidFill>
              <a:effectLst/>
              <a:latin typeface="Arial" panose="020B0604020202020204" pitchFamily="34" charset="0"/>
              <a:cs typeface="Arial"/>
            </a:endParaRPr>
          </a:p>
          <a:p>
            <a:r>
              <a:rPr lang="en-GB" b="0" i="0" u="none" strike="noStrike">
                <a:solidFill>
                  <a:srgbClr val="000000"/>
                </a:solidFill>
                <a:effectLst/>
                <a:latin typeface="Arial"/>
                <a:ea typeface="ＭＳ Ｐゴシック"/>
                <a:cs typeface="Arial"/>
              </a:rPr>
              <a:t>The number </a:t>
            </a:r>
            <a:r>
              <a:rPr lang="en-GB">
                <a:solidFill>
                  <a:srgbClr val="000000"/>
                </a:solidFill>
                <a:latin typeface="Arial"/>
                <a:ea typeface="ＭＳ Ｐゴシック"/>
                <a:cs typeface="Arial"/>
              </a:rPr>
              <a:t>of benchmarks selected will depend on the size of the entry, but a minimum of four is suggested for a group of up to ten candidates and up to fifteen for a large entry. As far as possible, each </a:t>
            </a:r>
            <a:r>
              <a:rPr lang="en-GB" b="0" i="0" u="none" strike="noStrike">
                <a:solidFill>
                  <a:srgbClr val="000000"/>
                </a:solidFill>
                <a:effectLst/>
                <a:latin typeface="Arial"/>
                <a:ea typeface="ＭＳ Ｐゴシック"/>
                <a:cs typeface="Arial"/>
              </a:rPr>
              <a:t>should show consistent performance across the four assessment objectives, with no large gaps in the evidence.</a:t>
            </a:r>
            <a:r>
              <a:rPr lang="en-GB">
                <a:solidFill>
                  <a:srgbClr val="000000"/>
                </a:solidFill>
                <a:latin typeface="Arial"/>
                <a:ea typeface="ＭＳ Ｐゴシック"/>
                <a:cs typeface="Arial"/>
              </a:rPr>
              <a:t> </a:t>
            </a:r>
            <a:r>
              <a:rPr lang="en-GB" sz="2000">
                <a:solidFill>
                  <a:srgbClr val="000000"/>
                </a:solidFill>
                <a:latin typeface="Arial"/>
                <a:ea typeface="ＭＳ Ｐゴシック"/>
                <a:cs typeface="Arial"/>
              </a:rPr>
              <a:t> </a:t>
            </a:r>
            <a:endParaRPr lang="en-GB" sz="2000" b="0" i="0" u="none" strike="noStrike">
              <a:solidFill>
                <a:srgbClr val="000000"/>
              </a:solidFill>
              <a:effectLst/>
              <a:latin typeface="Arial" panose="020B0604020202020204" pitchFamily="34" charset="0"/>
              <a:cs typeface="Arial"/>
            </a:endParaRPr>
          </a:p>
        </p:txBody>
      </p:sp>
      <p:sp>
        <p:nvSpPr>
          <p:cNvPr id="4" name="TextBox 3">
            <a:extLst>
              <a:ext uri="{FF2B5EF4-FFF2-40B4-BE49-F238E27FC236}">
                <a16:creationId xmlns:a16="http://schemas.microsoft.com/office/drawing/2014/main" id="{92017A93-730B-4A86-A941-41E8F21E70B1}"/>
              </a:ext>
            </a:extLst>
          </p:cNvPr>
          <p:cNvSpPr txBox="1"/>
          <p:nvPr/>
        </p:nvSpPr>
        <p:spPr>
          <a:xfrm>
            <a:off x="726707" y="60489"/>
            <a:ext cx="8710035" cy="1138773"/>
          </a:xfrm>
          <a:prstGeom prst="rect">
            <a:avLst/>
          </a:prstGeom>
          <a:noFill/>
        </p:spPr>
        <p:txBody>
          <a:bodyPr wrap="square" lIns="91440" tIns="45720" rIns="91440" bIns="45720" anchor="t">
            <a:spAutoFit/>
          </a:bodyPr>
          <a:lstStyle/>
          <a:p>
            <a:pPr algn="ctr" defTabSz="914400">
              <a:defRPr/>
            </a:pPr>
            <a:r>
              <a:rPr lang="en-US" sz="3600">
                <a:solidFill>
                  <a:srgbClr val="FFFFFF"/>
                </a:solidFill>
                <a:latin typeface="Arial" panose="020B0604020202020204" pitchFamily="34" charset="0"/>
                <a:ea typeface="MS PGothic"/>
                <a:cs typeface="Arial"/>
              </a:rPr>
              <a:t>  </a:t>
            </a:r>
            <a:r>
              <a:rPr lang="en-US" sz="3200">
                <a:solidFill>
                  <a:srgbClr val="FFFFFF"/>
                </a:solidFill>
                <a:latin typeface="Arial" panose="020B0604020202020204" pitchFamily="34" charset="0"/>
                <a:ea typeface="MS PGothic"/>
                <a:cs typeface="Arial"/>
              </a:rPr>
              <a:t>Developing a Centre-based approach </a:t>
            </a:r>
          </a:p>
          <a:p>
            <a:pPr algn="ctr" defTabSz="914400">
              <a:defRPr/>
            </a:pPr>
            <a:r>
              <a:rPr lang="en-US" sz="3200">
                <a:solidFill>
                  <a:srgbClr val="FFFFFF"/>
                </a:solidFill>
                <a:latin typeface="Arial" panose="020B0604020202020204" pitchFamily="34" charset="0"/>
                <a:ea typeface="MS PGothic"/>
                <a:cs typeface="Arial"/>
              </a:rPr>
              <a:t>to summative assessment</a:t>
            </a:r>
            <a:endParaRPr lang="en-US" altLang="en-US" sz="4000" b="0" i="0" u="none" strike="noStrike" kern="1200" cap="none" spc="0" normalizeH="0" baseline="0" noProof="0">
              <a:ln>
                <a:noFill/>
              </a:ln>
              <a:solidFill>
                <a:schemeClr val="tx2">
                  <a:lumMod val="60000"/>
                  <a:lumOff val="40000"/>
                </a:scheme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51985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F096E6-CCEF-4FF1-9C59-7317A079CF14}"/>
              </a:ext>
            </a:extLst>
          </p:cNvPr>
          <p:cNvSpPr txBox="1"/>
          <p:nvPr/>
        </p:nvSpPr>
        <p:spPr>
          <a:xfrm>
            <a:off x="726707" y="60489"/>
            <a:ext cx="8710035" cy="1138773"/>
          </a:xfrm>
          <a:prstGeom prst="rect">
            <a:avLst/>
          </a:prstGeom>
          <a:noFill/>
        </p:spPr>
        <p:txBody>
          <a:bodyPr wrap="square" lIns="91440" tIns="45720" rIns="91440" bIns="45720" anchor="t">
            <a:spAutoFit/>
          </a:bodyPr>
          <a:lstStyle/>
          <a:p>
            <a:pPr algn="ctr" defTabSz="914400">
              <a:defRPr/>
            </a:pPr>
            <a:r>
              <a:rPr lang="en-US" sz="3600">
                <a:solidFill>
                  <a:srgbClr val="FFFFFF"/>
                </a:solidFill>
                <a:latin typeface="Arial" panose="020B0604020202020204" pitchFamily="34" charset="0"/>
                <a:ea typeface="MS PGothic"/>
                <a:cs typeface="Arial"/>
              </a:rPr>
              <a:t>  </a:t>
            </a:r>
            <a:r>
              <a:rPr lang="en-US" sz="3200">
                <a:solidFill>
                  <a:srgbClr val="FFFFFF"/>
                </a:solidFill>
                <a:latin typeface="Arial" panose="020B0604020202020204" pitchFamily="34" charset="0"/>
                <a:ea typeface="MS PGothic"/>
                <a:cs typeface="Arial"/>
              </a:rPr>
              <a:t>Developing a Centre-based approach </a:t>
            </a:r>
          </a:p>
          <a:p>
            <a:pPr algn="ctr" defTabSz="914400">
              <a:defRPr/>
            </a:pPr>
            <a:r>
              <a:rPr lang="en-US" sz="3200">
                <a:solidFill>
                  <a:srgbClr val="FFFFFF"/>
                </a:solidFill>
                <a:latin typeface="Arial" panose="020B0604020202020204" pitchFamily="34" charset="0"/>
                <a:ea typeface="MS PGothic"/>
                <a:cs typeface="Arial"/>
              </a:rPr>
              <a:t>to summative assessment</a:t>
            </a:r>
            <a:endParaRPr lang="en-US" altLang="en-US" sz="4000" b="0" i="0" u="none" strike="noStrike" kern="1200" cap="none" spc="0" normalizeH="0" baseline="0" noProof="0">
              <a:ln>
                <a:noFill/>
              </a:ln>
              <a:solidFill>
                <a:schemeClr val="tx2">
                  <a:lumMod val="60000"/>
                  <a:lumOff val="40000"/>
                </a:scheme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F3D24312-8CDB-45D3-BFA9-B89A8DC39962}"/>
              </a:ext>
            </a:extLst>
          </p:cNvPr>
          <p:cNvSpPr txBox="1"/>
          <p:nvPr/>
        </p:nvSpPr>
        <p:spPr>
          <a:xfrm>
            <a:off x="59635" y="934249"/>
            <a:ext cx="9024730"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fontAlgn="base"/>
            <a:endParaRPr lang="en-US">
              <a:latin typeface="Arial" panose="020B0604020202020204" pitchFamily="34" charset="0"/>
            </a:endParaRPr>
          </a:p>
          <a:p>
            <a:r>
              <a:rPr lang="en-GB" b="0" i="0" u="none" strike="noStrike">
                <a:solidFill>
                  <a:srgbClr val="000000"/>
                </a:solidFill>
                <a:effectLst/>
                <a:latin typeface="Arial"/>
                <a:ea typeface="ＭＳ Ｐゴシック"/>
                <a:cs typeface="Arial"/>
              </a:rPr>
              <a:t>​</a:t>
            </a:r>
            <a:r>
              <a:rPr lang="en-US" b="0" i="0">
                <a:solidFill>
                  <a:srgbClr val="000000"/>
                </a:solidFill>
                <a:effectLst/>
                <a:latin typeface="Arial"/>
                <a:ea typeface="ＭＳ Ｐゴシック"/>
                <a:cs typeface="Arial"/>
              </a:rPr>
              <a:t>​</a:t>
            </a:r>
          </a:p>
          <a:p>
            <a:r>
              <a:rPr lang="en-US">
                <a:latin typeface="Arial"/>
                <a:ea typeface="ＭＳ Ｐゴシック"/>
                <a:cs typeface="Arial"/>
              </a:rPr>
              <a:t>In general, art and design teachers are more accurate in making</a:t>
            </a:r>
            <a:r>
              <a:rPr lang="en-US" b="1">
                <a:latin typeface="Arial"/>
                <a:ea typeface="ＭＳ Ｐゴシック"/>
                <a:cs typeface="Arial"/>
              </a:rPr>
              <a:t> relative judgements</a:t>
            </a:r>
            <a:r>
              <a:rPr lang="en-US">
                <a:latin typeface="Arial"/>
                <a:ea typeface="ＭＳ Ｐゴシック"/>
                <a:cs typeface="Arial"/>
              </a:rPr>
              <a:t> than they are with making </a:t>
            </a:r>
            <a:r>
              <a:rPr lang="en-US" b="1">
                <a:latin typeface="Arial"/>
                <a:ea typeface="ＭＳ Ｐゴシック"/>
                <a:cs typeface="Arial"/>
              </a:rPr>
              <a:t>absolute judgements</a:t>
            </a:r>
            <a:r>
              <a:rPr lang="en-US">
                <a:latin typeface="Arial"/>
                <a:ea typeface="ＭＳ Ｐゴシック"/>
                <a:cs typeface="Arial"/>
              </a:rPr>
              <a:t>, i.e. independently of comparators. It is essential, therefore, that </a:t>
            </a:r>
            <a:r>
              <a:rPr lang="en-GB" b="1">
                <a:solidFill>
                  <a:srgbClr val="000000"/>
                </a:solidFill>
                <a:latin typeface="Arial"/>
                <a:ea typeface="ＭＳ Ｐゴシック"/>
                <a:cs typeface="Arial"/>
              </a:rPr>
              <a:t>comparisons are continuously made with online marked exemplars to confirm the accuracy of each benchmark judgement.</a:t>
            </a:r>
            <a:r>
              <a:rPr lang="en-US">
                <a:latin typeface="Arial"/>
                <a:ea typeface="ＭＳ Ｐゴシック"/>
                <a:cs typeface="Arial"/>
              </a:rPr>
              <a:t> </a:t>
            </a:r>
            <a:endParaRPr lang="en-GB" b="1">
              <a:latin typeface="Arial"/>
              <a:ea typeface="ＭＳ Ｐゴシック"/>
              <a:cs typeface="Arial"/>
            </a:endParaRPr>
          </a:p>
          <a:p>
            <a:endParaRPr lang="en-US" b="0" i="0">
              <a:solidFill>
                <a:srgbClr val="000000"/>
              </a:solidFill>
              <a:effectLst/>
              <a:latin typeface="Arial"/>
              <a:ea typeface="ＭＳ Ｐゴシック"/>
              <a:cs typeface="Arial"/>
            </a:endParaRPr>
          </a:p>
          <a:p>
            <a:r>
              <a:rPr lang="en-GB" b="0" i="0" u="none" strike="noStrike">
                <a:solidFill>
                  <a:srgbClr val="000000"/>
                </a:solidFill>
                <a:effectLst/>
                <a:latin typeface="Arial"/>
                <a:ea typeface="ＭＳ Ｐゴシック"/>
                <a:cs typeface="Arial"/>
              </a:rPr>
              <a:t>If your Centre enters candidates for more than one title, a set of benchmarks should be </a:t>
            </a:r>
            <a:r>
              <a:rPr lang="en-GB">
                <a:solidFill>
                  <a:srgbClr val="000000"/>
                </a:solidFill>
                <a:latin typeface="Arial"/>
                <a:ea typeface="ＭＳ Ｐゴシック"/>
                <a:cs typeface="Arial"/>
              </a:rPr>
              <a:t>produced for each title, working</a:t>
            </a:r>
            <a:r>
              <a:rPr lang="en-GB" b="0" i="0" u="none" strike="noStrike">
                <a:solidFill>
                  <a:srgbClr val="000000"/>
                </a:solidFill>
                <a:effectLst/>
                <a:latin typeface="Arial"/>
                <a:ea typeface="ＭＳ Ｐゴシック"/>
                <a:cs typeface="Arial"/>
              </a:rPr>
              <a:t> closely with colleagues from other disciplines to agree on </a:t>
            </a:r>
            <a:r>
              <a:rPr lang="en-GB">
                <a:solidFill>
                  <a:srgbClr val="000000"/>
                </a:solidFill>
                <a:latin typeface="Arial"/>
                <a:ea typeface="ＭＳ Ｐゴシック"/>
                <a:cs typeface="Arial"/>
              </a:rPr>
              <a:t>each </a:t>
            </a:r>
            <a:r>
              <a:rPr lang="en-GB" b="0" i="0" u="none" strike="noStrike">
                <a:solidFill>
                  <a:srgbClr val="000000"/>
                </a:solidFill>
                <a:effectLst/>
                <a:latin typeface="Arial"/>
                <a:ea typeface="ＭＳ Ｐゴシック"/>
                <a:cs typeface="Arial"/>
              </a:rPr>
              <a:t>range of benchmarks.</a:t>
            </a:r>
            <a:r>
              <a:rPr lang="en-GB">
                <a:solidFill>
                  <a:srgbClr val="000000"/>
                </a:solidFill>
                <a:latin typeface="Arial"/>
                <a:ea typeface="ＭＳ Ｐゴシック"/>
                <a:cs typeface="Arial"/>
              </a:rPr>
              <a:t> </a:t>
            </a:r>
          </a:p>
          <a:p>
            <a:endParaRPr lang="en-GB" sz="2000">
              <a:solidFill>
                <a:srgbClr val="000000"/>
              </a:solidFill>
              <a:latin typeface="Arial"/>
              <a:ea typeface="ＭＳ Ｐゴシック"/>
              <a:cs typeface="Arial"/>
            </a:endParaRPr>
          </a:p>
          <a:p>
            <a:r>
              <a:rPr lang="en-GB">
                <a:solidFill>
                  <a:srgbClr val="000000"/>
                </a:solidFill>
                <a:latin typeface="Arial"/>
                <a:ea typeface="ＭＳ Ｐゴシック"/>
                <a:cs typeface="Arial"/>
              </a:rPr>
              <a:t>When you are completely confident about the accuracy of your benchmarks, these can be labelled with the total mark and marks awarded for each AO and displayed in a position where you can refer to them as you assess the remainder of the group. </a:t>
            </a:r>
            <a:endParaRPr lang="en-GB">
              <a:latin typeface="Arial" panose="020B0604020202020204" pitchFamily="34" charset="0"/>
              <a:cs typeface="Arial" panose="020B0604020202020204" pitchFamily="34" charset="0"/>
            </a:endParaRPr>
          </a:p>
          <a:p>
            <a:endParaRPr lang="en-GB" sz="2000">
              <a:solidFill>
                <a:srgbClr val="000000"/>
              </a:solidFill>
              <a:latin typeface="Arial" panose="020B0604020202020204" pitchFamily="34" charset="0"/>
              <a:cs typeface="Arial"/>
            </a:endParaRPr>
          </a:p>
          <a:p>
            <a:r>
              <a:rPr lang="en-GB">
                <a:solidFill>
                  <a:srgbClr val="000000"/>
                </a:solidFill>
                <a:latin typeface="Arial"/>
                <a:ea typeface="ＭＳ Ｐゴシック"/>
                <a:cs typeface="Arial"/>
              </a:rPr>
              <a:t>Alternatively, if display space is limited, you might produce a digital portfolio of benchmarks that you have actually seen and marked. Reference can be made to these as you proceed with marking the work of all students in your group. This could also be a convenient way of standardising your assessments with other titles entered by your centre.</a:t>
            </a:r>
            <a:endParaRPr lang="en-GB">
              <a:solidFill>
                <a:srgbClr val="000000"/>
              </a:solidFill>
              <a:latin typeface="Arial" panose="020B0604020202020204" pitchFamily="34" charset="0"/>
              <a:cs typeface="Arial"/>
            </a:endParaRPr>
          </a:p>
        </p:txBody>
      </p:sp>
    </p:spTree>
    <p:extLst>
      <p:ext uri="{BB962C8B-B14F-4D97-AF65-F5344CB8AC3E}">
        <p14:creationId xmlns:p14="http://schemas.microsoft.com/office/powerpoint/2010/main" val="18855595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F096E6-CCEF-4FF1-9C59-7317A079CF14}"/>
              </a:ext>
            </a:extLst>
          </p:cNvPr>
          <p:cNvSpPr txBox="1"/>
          <p:nvPr/>
        </p:nvSpPr>
        <p:spPr>
          <a:xfrm>
            <a:off x="1029088" y="-59182"/>
            <a:ext cx="7984934" cy="1323439"/>
          </a:xfrm>
          <a:prstGeom prst="rect">
            <a:avLst/>
          </a:prstGeom>
          <a:noFill/>
        </p:spPr>
        <p:txBody>
          <a:bodyPr wrap="square" lIns="91440" tIns="45720" rIns="91440" bIns="45720" anchor="t">
            <a:spAutoFit/>
          </a:bodyPr>
          <a:lstStyle/>
          <a:p>
            <a:pPr algn="ctr" defTabSz="914400">
              <a:defRPr/>
            </a:pPr>
            <a:r>
              <a:rPr lang="en-US" sz="4000">
                <a:solidFill>
                  <a:srgbClr val="FFFFFF"/>
                </a:solidFill>
                <a:latin typeface="Arial"/>
                <a:ea typeface="MS PGothic"/>
                <a:cs typeface="Arial"/>
              </a:rPr>
              <a:t> Assessment – </a:t>
            </a:r>
            <a:endParaRPr lang="en-US" altLang="en-US" sz="4000">
              <a:solidFill>
                <a:srgbClr val="558ED5"/>
              </a:solidFill>
              <a:latin typeface="Arial"/>
              <a:ea typeface="MS PGothic" panose="020B0600070205080204" pitchFamily="34" charset="-128"/>
              <a:cs typeface="Arial" panose="020B0604020202020204" pitchFamily="34" charset="0"/>
            </a:endParaRPr>
          </a:p>
          <a:p>
            <a:pPr algn="ctr" defTabSz="914400">
              <a:defRPr/>
            </a:pPr>
            <a:r>
              <a:rPr lang="en-US" sz="4000">
                <a:solidFill>
                  <a:srgbClr val="FFFFFF"/>
                </a:solidFill>
                <a:latin typeface="Arial"/>
                <a:ea typeface="MS PGothic"/>
                <a:cs typeface="Arial"/>
              </a:rPr>
              <a:t>using the mark bands</a:t>
            </a:r>
            <a:endParaRPr lang="en-US" altLang="en-US" sz="4000" b="0" i="0" u="none" strike="noStrike" kern="1200" cap="none" spc="0" normalizeH="0" baseline="0" noProof="0">
              <a:ln>
                <a:noFill/>
              </a:ln>
              <a:solidFill>
                <a:schemeClr val="tx2">
                  <a:lumMod val="60000"/>
                  <a:lumOff val="40000"/>
                </a:schemeClr>
              </a:solidFill>
              <a:effectLst/>
              <a:uLnTx/>
              <a:uFillTx/>
              <a:latin typeface="Arial"/>
              <a:ea typeface="MS PGothic"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F3D24312-8CDB-45D3-BFA9-B89A8DC39962}"/>
              </a:ext>
            </a:extLst>
          </p:cNvPr>
          <p:cNvSpPr txBox="1"/>
          <p:nvPr/>
        </p:nvSpPr>
        <p:spPr>
          <a:xfrm>
            <a:off x="461431" y="1401657"/>
            <a:ext cx="829146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solidFill>
                <a:srgbClr val="00B0F0"/>
              </a:solidFill>
              <a:latin typeface="Arial" panose="020B0604020202020204" pitchFamily="34" charset="0"/>
              <a:ea typeface="ＭＳ Ｐゴシック"/>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   </a:t>
            </a:r>
            <a:endParaRPr lang="en-US">
              <a:latin typeface="Arial" panose="020B0604020202020204" pitchFamily="34" charset="0"/>
            </a:endParaRPr>
          </a:p>
          <a:p>
            <a:endParaRPr lang="en-US">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200">
              <a:latin typeface="Arial" panose="020B0604020202020204" pitchFamily="34" charset="0"/>
              <a:ea typeface="ＭＳ Ｐゴシック"/>
              <a:cs typeface="Arial" panose="020B0604020202020204" pitchFamily="34" charset="0"/>
            </a:endParaRPr>
          </a:p>
        </p:txBody>
      </p:sp>
      <p:sp>
        <p:nvSpPr>
          <p:cNvPr id="3" name="TextBox 2">
            <a:extLst>
              <a:ext uri="{FF2B5EF4-FFF2-40B4-BE49-F238E27FC236}">
                <a16:creationId xmlns:a16="http://schemas.microsoft.com/office/drawing/2014/main" id="{656E126F-854E-40C3-923F-ACBF7E2FE8FF}"/>
              </a:ext>
            </a:extLst>
          </p:cNvPr>
          <p:cNvSpPr txBox="1"/>
          <p:nvPr/>
        </p:nvSpPr>
        <p:spPr>
          <a:xfrm>
            <a:off x="417445" y="3697354"/>
            <a:ext cx="8338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panose="020B0604020202020204" pitchFamily="34" charset="0"/>
              <a:cs typeface="Arial" panose="020B0604020202020204" pitchFamily="34" charset="0"/>
            </a:endParaRPr>
          </a:p>
          <a:p>
            <a:endParaRPr lang="en-US" i="1">
              <a:latin typeface="Arial" panose="020B0604020202020204" pitchFamily="34" charset="0"/>
              <a:ea typeface="ＭＳ Ｐゴシック"/>
              <a:cs typeface="Arial" panose="020B0604020202020204" pitchFamily="34" charset="0"/>
            </a:endParaRPr>
          </a:p>
        </p:txBody>
      </p:sp>
      <p:sp>
        <p:nvSpPr>
          <p:cNvPr id="6" name="TextBox 5">
            <a:extLst>
              <a:ext uri="{FF2B5EF4-FFF2-40B4-BE49-F238E27FC236}">
                <a16:creationId xmlns:a16="http://schemas.microsoft.com/office/drawing/2014/main" id="{A9F33E6C-455F-4B60-A3AF-2E5684318BFA}"/>
              </a:ext>
            </a:extLst>
          </p:cNvPr>
          <p:cNvSpPr txBox="1"/>
          <p:nvPr/>
        </p:nvSpPr>
        <p:spPr>
          <a:xfrm>
            <a:off x="0" y="1489057"/>
            <a:ext cx="9075850" cy="50629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0"/>
              </a:spcBef>
              <a:spcAft>
                <a:spcPts val="0"/>
              </a:spcAft>
              <a:buFont typeface="Arial" panose="020B0604020202020204" pitchFamily="34" charset="0"/>
              <a:buChar char="•"/>
            </a:pPr>
            <a:r>
              <a:rPr lang="en-US" sz="1900">
                <a:latin typeface="Arial"/>
                <a:ea typeface="ＭＳ Ｐゴシック"/>
                <a:cs typeface="Arial"/>
              </a:rPr>
              <a:t>Colleagues involved in making benchmark assessments should first mark independently and record their personal judgements. These can then form the basis for discussion and negotiation to arrive at a collectively agreed mark for each benchmark. Everyone's judgement should be respected, but reference to online exemplars should help resolve differences.</a:t>
            </a:r>
          </a:p>
          <a:p>
            <a:pPr>
              <a:spcBef>
                <a:spcPts val="0"/>
              </a:spcBef>
              <a:spcAft>
                <a:spcPts val="0"/>
              </a:spcAft>
            </a:pPr>
            <a:endParaRPr lang="en-US" sz="1900">
              <a:latin typeface="Arial" panose="020B0604020202020204" pitchFamily="34" charset="0"/>
              <a:cs typeface="Arial" panose="020B0604020202020204" pitchFamily="34" charset="0"/>
            </a:endParaRPr>
          </a:p>
          <a:p>
            <a:pPr marL="285750" indent="-285750">
              <a:spcBef>
                <a:spcPts val="0"/>
              </a:spcBef>
              <a:spcAft>
                <a:spcPts val="0"/>
              </a:spcAft>
              <a:buFont typeface="Arial,Sans-Serif"/>
              <a:buChar char="•"/>
            </a:pPr>
            <a:r>
              <a:rPr lang="en-GB" sz="1900">
                <a:latin typeface="Arial"/>
                <a:ea typeface="ＭＳ Ｐゴシック"/>
                <a:cs typeface="Arial"/>
              </a:rPr>
              <a:t>The appropriate band for each assessment objective should be established by determining which band descriptors best reflect the student’s performance. There is additional guidance on the band descriptors for each AO given in the NEA Walk through PowerPoints.</a:t>
            </a:r>
            <a:endParaRPr lang="en-GB" sz="1900">
              <a:latin typeface="Arial" panose="020B0604020202020204" pitchFamily="34" charset="0"/>
              <a:ea typeface="ＭＳ Ｐゴシック"/>
              <a:cs typeface="Arial" panose="020B0604020202020204" pitchFamily="34" charset="0"/>
            </a:endParaRPr>
          </a:p>
          <a:p>
            <a:pPr>
              <a:spcBef>
                <a:spcPts val="0"/>
              </a:spcBef>
              <a:spcAft>
                <a:spcPts val="0"/>
              </a:spcAft>
            </a:pPr>
            <a:endParaRPr lang="en-GB" sz="1900">
              <a:latin typeface="Arial" panose="020B0604020202020204" pitchFamily="34" charset="0"/>
              <a:cs typeface="Arial" panose="020B0604020202020204" pitchFamily="34" charset="0"/>
            </a:endParaRPr>
          </a:p>
          <a:p>
            <a:pPr marL="285750" indent="-285750">
              <a:spcBef>
                <a:spcPts val="0"/>
              </a:spcBef>
              <a:spcAft>
                <a:spcPts val="0"/>
              </a:spcAft>
              <a:buFont typeface="Arial,Sans-Serif"/>
              <a:buChar char="•"/>
            </a:pPr>
            <a:r>
              <a:rPr lang="en-GB" sz="1900">
                <a:latin typeface="Arial"/>
                <a:ea typeface="ＭＳ Ｐゴシック"/>
                <a:cs typeface="Arial"/>
              </a:rPr>
              <a:t>The appropriate mark should then be established by determining the extent to which the student's work has met the criteria within the relevant band.  </a:t>
            </a:r>
            <a:endParaRPr lang="en-GB" sz="1900">
              <a:latin typeface="Arial" panose="020B0604020202020204" pitchFamily="34" charset="0"/>
              <a:ea typeface="ＭＳ Ｐゴシック"/>
              <a:cs typeface="Arial" panose="020B0604020202020204" pitchFamily="34" charset="0"/>
            </a:endParaRPr>
          </a:p>
          <a:p>
            <a:pPr>
              <a:spcBef>
                <a:spcPts val="0"/>
              </a:spcBef>
              <a:spcAft>
                <a:spcPts val="0"/>
              </a:spcAft>
            </a:pPr>
            <a:endParaRPr lang="en-GB" sz="1900">
              <a:latin typeface="Arial" panose="020B0604020202020204" pitchFamily="34" charset="0"/>
              <a:cs typeface="Arial" panose="020B0604020202020204" pitchFamily="34" charset="0"/>
            </a:endParaRPr>
          </a:p>
          <a:p>
            <a:pPr marL="285750" indent="-285750">
              <a:spcBef>
                <a:spcPts val="0"/>
              </a:spcBef>
              <a:spcAft>
                <a:spcPts val="0"/>
              </a:spcAft>
              <a:buFont typeface="Arial,Sans-Serif"/>
              <a:buChar char="•"/>
            </a:pPr>
            <a:r>
              <a:rPr lang="en-GB" sz="1900">
                <a:latin typeface="Arial"/>
                <a:ea typeface="ＭＳ Ｐゴシック"/>
                <a:cs typeface="Arial"/>
              </a:rPr>
              <a:t>It should be noted that the bands have been designed to assist the marking process by identifying individual levels of achievement and they do not necessarily correspond with grade boundaries.</a:t>
            </a:r>
            <a:endParaRPr lang="en-US" sz="1900">
              <a:latin typeface="Arial" panose="020B0604020202020204" pitchFamily="34" charset="0"/>
              <a:ea typeface="ＭＳ Ｐゴシック"/>
            </a:endParaRPr>
          </a:p>
        </p:txBody>
      </p:sp>
    </p:spTree>
    <p:extLst>
      <p:ext uri="{BB962C8B-B14F-4D97-AF65-F5344CB8AC3E}">
        <p14:creationId xmlns:p14="http://schemas.microsoft.com/office/powerpoint/2010/main" val="12612238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24312-8CDB-45D3-BFA9-B89A8DC39962}"/>
              </a:ext>
            </a:extLst>
          </p:cNvPr>
          <p:cNvSpPr txBox="1"/>
          <p:nvPr/>
        </p:nvSpPr>
        <p:spPr>
          <a:xfrm>
            <a:off x="461431" y="1401657"/>
            <a:ext cx="829146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solidFill>
                <a:srgbClr val="00B0F0"/>
              </a:solidFill>
              <a:latin typeface="Arial" panose="020B0604020202020204" pitchFamily="34" charset="0"/>
              <a:ea typeface="ＭＳ Ｐゴシック"/>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   </a:t>
            </a:r>
            <a:endParaRPr lang="en-US">
              <a:latin typeface="Arial" panose="020B0604020202020204" pitchFamily="34" charset="0"/>
            </a:endParaRPr>
          </a:p>
          <a:p>
            <a:endParaRPr lang="en-US">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200">
              <a:latin typeface="Arial" panose="020B0604020202020204" pitchFamily="34" charset="0"/>
              <a:ea typeface="ＭＳ Ｐゴシック"/>
              <a:cs typeface="Arial" panose="020B0604020202020204" pitchFamily="34" charset="0"/>
            </a:endParaRPr>
          </a:p>
        </p:txBody>
      </p:sp>
      <p:sp>
        <p:nvSpPr>
          <p:cNvPr id="3" name="TextBox 2">
            <a:extLst>
              <a:ext uri="{FF2B5EF4-FFF2-40B4-BE49-F238E27FC236}">
                <a16:creationId xmlns:a16="http://schemas.microsoft.com/office/drawing/2014/main" id="{656E126F-854E-40C3-923F-ACBF7E2FE8FF}"/>
              </a:ext>
            </a:extLst>
          </p:cNvPr>
          <p:cNvSpPr txBox="1"/>
          <p:nvPr/>
        </p:nvSpPr>
        <p:spPr>
          <a:xfrm>
            <a:off x="417445" y="3697354"/>
            <a:ext cx="8338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panose="020B0604020202020204" pitchFamily="34" charset="0"/>
              <a:cs typeface="Arial" panose="020B0604020202020204" pitchFamily="34" charset="0"/>
            </a:endParaRPr>
          </a:p>
          <a:p>
            <a:endParaRPr lang="en-US" i="1">
              <a:latin typeface="Arial" panose="020B0604020202020204" pitchFamily="34" charset="0"/>
              <a:ea typeface="ＭＳ Ｐゴシック"/>
              <a:cs typeface="Arial" panose="020B0604020202020204" pitchFamily="34" charset="0"/>
            </a:endParaRPr>
          </a:p>
        </p:txBody>
      </p:sp>
      <p:sp>
        <p:nvSpPr>
          <p:cNvPr id="6" name="TextBox 5">
            <a:extLst>
              <a:ext uri="{FF2B5EF4-FFF2-40B4-BE49-F238E27FC236}">
                <a16:creationId xmlns:a16="http://schemas.microsoft.com/office/drawing/2014/main" id="{A9F33E6C-455F-4B60-A3AF-2E5684318BFA}"/>
              </a:ext>
            </a:extLst>
          </p:cNvPr>
          <p:cNvSpPr txBox="1"/>
          <p:nvPr/>
        </p:nvSpPr>
        <p:spPr>
          <a:xfrm>
            <a:off x="118200" y="1604412"/>
            <a:ext cx="8977929"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000">
                <a:latin typeface="Arial"/>
                <a:ea typeface="ＭＳ Ｐゴシック"/>
                <a:cs typeface="Arial"/>
              </a:rPr>
              <a:t>If the work falls between two bands, consider whether there are more characteristics of the higher or lower of the bands and award accordingly.</a:t>
            </a:r>
            <a:endParaRPr lang="en-GB">
              <a:latin typeface="Arial"/>
              <a:ea typeface="ＭＳ Ｐゴシック"/>
              <a:cs typeface="Arial" panose="020B0604020202020204" pitchFamily="34" charset="0"/>
            </a:endParaRPr>
          </a:p>
          <a:p>
            <a:endParaRPr lang="en-GB">
              <a:latin typeface="Arial"/>
              <a:ea typeface="ＭＳ Ｐゴシック"/>
              <a:cs typeface="Arial" panose="020B0604020202020204" pitchFamily="34" charset="0"/>
            </a:endParaRPr>
          </a:p>
          <a:p>
            <a:pPr marL="342900" indent="-342900">
              <a:buFont typeface="Arial"/>
              <a:buChar char="•"/>
            </a:pPr>
            <a:r>
              <a:rPr lang="en-GB" sz="2000">
                <a:latin typeface="Arial"/>
                <a:ea typeface="ＭＳ Ｐゴシック"/>
                <a:cs typeface="Arial"/>
              </a:rPr>
              <a:t>The total marks for all four assessment objectives may reflect performance at different bands across the assessment objectives, for example, a candidate may achieve band 4 for AO1 and band 5 for AO2.</a:t>
            </a:r>
          </a:p>
          <a:p>
            <a:pPr marL="342900" indent="-342900">
              <a:buFont typeface="Arial"/>
              <a:buChar char="•"/>
            </a:pPr>
            <a:endParaRPr lang="en-GB" sz="2000">
              <a:latin typeface="Arial"/>
              <a:ea typeface="ＭＳ Ｐゴシック"/>
              <a:cs typeface="Arial"/>
            </a:endParaRPr>
          </a:p>
          <a:p>
            <a:r>
              <a:rPr lang="en-US" sz="2000">
                <a:latin typeface="Arial"/>
                <a:ea typeface="ＭＳ Ｐゴシック"/>
                <a:cs typeface="Arial"/>
              </a:rPr>
              <a:t>A central purpose of internal assessment is to produce an accurate </a:t>
            </a:r>
          </a:p>
          <a:p>
            <a:r>
              <a:rPr lang="en-US" sz="2000" b="1">
                <a:latin typeface="Arial"/>
                <a:ea typeface="ＭＳ Ｐゴシック"/>
                <a:cs typeface="Arial"/>
              </a:rPr>
              <a:t>rank order</a:t>
            </a:r>
            <a:r>
              <a:rPr lang="en-US" sz="2000">
                <a:latin typeface="Arial"/>
                <a:ea typeface="ＭＳ Ｐゴシック"/>
                <a:cs typeface="Arial"/>
              </a:rPr>
              <a:t> of candidates’ attainment within each title, as seen in the evidence they present. </a:t>
            </a:r>
            <a:endParaRPr lang="en-US" sz="2000">
              <a:latin typeface="Arial"/>
              <a:ea typeface="ＭＳ Ｐゴシック"/>
              <a:cs typeface="Arial" panose="020B0604020202020204" pitchFamily="34" charset="0"/>
            </a:endParaRPr>
          </a:p>
          <a:p>
            <a:pPr marL="285750" indent="-285750">
              <a:buFont typeface="Arial"/>
              <a:buChar char="•"/>
            </a:pPr>
            <a:endParaRPr lang="en-US" sz="2000">
              <a:latin typeface="Arial"/>
              <a:ea typeface="ＭＳ Ｐゴシック"/>
              <a:cs typeface="Arial" panose="020B0604020202020204" pitchFamily="34" charset="0"/>
            </a:endParaRPr>
          </a:p>
          <a:p>
            <a:r>
              <a:rPr lang="en-US" sz="2000">
                <a:latin typeface="Arial"/>
                <a:ea typeface="ＭＳ Ｐゴシック"/>
                <a:cs typeface="Arial"/>
              </a:rPr>
              <a:t>If the rank order has been accurately produced and realistic marking has been applied, then the visiting moderator should have no problems in</a:t>
            </a:r>
            <a:endParaRPr lang="en-US" sz="2000">
              <a:latin typeface="Arial"/>
              <a:cs typeface="Arial"/>
            </a:endParaRPr>
          </a:p>
          <a:p>
            <a:r>
              <a:rPr lang="en-US" sz="2000" b="1">
                <a:latin typeface="Arial"/>
                <a:ea typeface="ＭＳ Ｐゴシック"/>
                <a:cs typeface="Arial"/>
              </a:rPr>
              <a:t>matching</a:t>
            </a:r>
            <a:r>
              <a:rPr lang="en-US" sz="2000">
                <a:latin typeface="Arial"/>
                <a:ea typeface="ＭＳ Ｐゴシック"/>
                <a:cs typeface="Arial"/>
              </a:rPr>
              <a:t> </a:t>
            </a:r>
            <a:r>
              <a:rPr lang="en-US" sz="2000" b="1">
                <a:latin typeface="Arial"/>
                <a:ea typeface="ＭＳ Ｐゴシック"/>
                <a:cs typeface="Arial"/>
              </a:rPr>
              <a:t>centre standards</a:t>
            </a:r>
            <a:r>
              <a:rPr lang="en-US" sz="2000">
                <a:latin typeface="Arial"/>
                <a:ea typeface="ＭＳ Ｐゴシック"/>
                <a:cs typeface="Arial"/>
              </a:rPr>
              <a:t> with those that have been </a:t>
            </a:r>
            <a:r>
              <a:rPr lang="en-US" sz="2000" b="1">
                <a:latin typeface="Arial"/>
                <a:ea typeface="ＭＳ Ｐゴシック"/>
                <a:cs typeface="Arial"/>
              </a:rPr>
              <a:t>nationally       </a:t>
            </a:r>
          </a:p>
          <a:p>
            <a:r>
              <a:rPr lang="en-US" sz="2000" b="1">
                <a:latin typeface="Arial"/>
                <a:ea typeface="ＭＳ Ｐゴシック"/>
                <a:cs typeface="Arial"/>
              </a:rPr>
              <a:t>established</a:t>
            </a:r>
            <a:r>
              <a:rPr lang="en-US" sz="2000">
                <a:latin typeface="Arial"/>
                <a:ea typeface="ＭＳ Ｐゴシック"/>
                <a:cs typeface="Arial"/>
              </a:rPr>
              <a:t>.</a:t>
            </a:r>
            <a:endParaRPr lang="en-GB">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279441B-47B9-4CB2-8DE8-C79F11082050}"/>
              </a:ext>
            </a:extLst>
          </p:cNvPr>
          <p:cNvSpPr txBox="1"/>
          <p:nvPr/>
        </p:nvSpPr>
        <p:spPr>
          <a:xfrm>
            <a:off x="1029088" y="-59182"/>
            <a:ext cx="7984934" cy="1323439"/>
          </a:xfrm>
          <a:prstGeom prst="rect">
            <a:avLst/>
          </a:prstGeom>
          <a:noFill/>
        </p:spPr>
        <p:txBody>
          <a:bodyPr wrap="square" lIns="91440" tIns="45720" rIns="91440" bIns="45720" anchor="t">
            <a:spAutoFit/>
          </a:bodyPr>
          <a:lstStyle/>
          <a:p>
            <a:pPr algn="ctr" defTabSz="914400">
              <a:defRPr/>
            </a:pPr>
            <a:r>
              <a:rPr lang="en-US" sz="4000">
                <a:solidFill>
                  <a:srgbClr val="FFFFFF"/>
                </a:solidFill>
                <a:latin typeface="Arial"/>
                <a:ea typeface="MS PGothic"/>
                <a:cs typeface="Arial"/>
              </a:rPr>
              <a:t> Assessment – </a:t>
            </a:r>
            <a:endParaRPr lang="en-US" altLang="en-US" sz="4000">
              <a:solidFill>
                <a:srgbClr val="558ED5"/>
              </a:solidFill>
              <a:latin typeface="Arial"/>
              <a:ea typeface="MS PGothic" panose="020B0600070205080204" pitchFamily="34" charset="-128"/>
              <a:cs typeface="Arial" panose="020B0604020202020204" pitchFamily="34" charset="0"/>
            </a:endParaRPr>
          </a:p>
          <a:p>
            <a:pPr algn="ctr" defTabSz="914400">
              <a:defRPr/>
            </a:pPr>
            <a:r>
              <a:rPr lang="en-US" sz="4000">
                <a:solidFill>
                  <a:srgbClr val="FFFFFF"/>
                </a:solidFill>
                <a:latin typeface="Arial"/>
                <a:ea typeface="MS PGothic"/>
                <a:cs typeface="Arial"/>
              </a:rPr>
              <a:t>using the mark bands</a:t>
            </a:r>
            <a:endParaRPr lang="en-US" altLang="en-US" sz="4000" b="0" i="0" u="none" strike="noStrike" kern="1200" cap="none" spc="0" normalizeH="0" baseline="0" noProof="0">
              <a:ln>
                <a:noFill/>
              </a:ln>
              <a:solidFill>
                <a:schemeClr val="tx2">
                  <a:lumMod val="60000"/>
                  <a:lumOff val="40000"/>
                </a:schemeClr>
              </a:solidFill>
              <a:effectLst/>
              <a:uLnTx/>
              <a:uFillTx/>
              <a:latin typeface="Aria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633880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335609" y="433822"/>
            <a:ext cx="7972279" cy="1446550"/>
          </a:xfrm>
          <a:prstGeom prst="rect">
            <a:avLst/>
          </a:prstGeom>
          <a:noFill/>
        </p:spPr>
        <p:txBody>
          <a:bodyPr wrap="square" lIns="91440" tIns="45720" rIns="91440" bIns="45720" anchor="t">
            <a:spAutoFit/>
          </a:bodyPr>
          <a:lstStyle/>
          <a:p>
            <a:r>
              <a:rPr lang="en-US" sz="4400" b="1">
                <a:solidFill>
                  <a:schemeClr val="bg1"/>
                </a:solidFill>
                <a:latin typeface="Arial" panose="020B0604020202020204" pitchFamily="34" charset="0"/>
                <a:cs typeface="Arial" panose="020B0604020202020204" pitchFamily="34" charset="0"/>
              </a:rPr>
              <a:t>Do’s and don’ts of  assessment</a:t>
            </a:r>
          </a:p>
        </p:txBody>
      </p:sp>
      <p:pic>
        <p:nvPicPr>
          <p:cNvPr id="7" name="Picture 6" descr="Z:\Pictures\logos\WJEC_Logo_RGB.jpg">
            <a:extLst>
              <a:ext uri="{FF2B5EF4-FFF2-40B4-BE49-F238E27FC236}">
                <a16:creationId xmlns:a16="http://schemas.microsoft.com/office/drawing/2014/main" id="{D18A2684-9656-41F7-AFDE-EE7B958DE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25" y="581419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2370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ADB977-A87E-4294-B808-D9EABCF21BD7}"/>
              </a:ext>
            </a:extLst>
          </p:cNvPr>
          <p:cNvSpPr txBox="1"/>
          <p:nvPr/>
        </p:nvSpPr>
        <p:spPr>
          <a:xfrm>
            <a:off x="226612" y="1487777"/>
            <a:ext cx="8690776" cy="5047536"/>
          </a:xfrm>
          <a:prstGeom prst="rect">
            <a:avLst/>
          </a:prstGeom>
          <a:noFill/>
        </p:spPr>
        <p:txBody>
          <a:bodyPr wrap="square" lIns="91440" tIns="45720" rIns="91440" bIns="45720" anchor="t">
            <a:spAutoFit/>
          </a:bodyPr>
          <a:lstStyle/>
          <a:p>
            <a:r>
              <a:rPr lang="en-GB" altLang="en-US" sz="2000" b="1" i="1">
                <a:solidFill>
                  <a:srgbClr val="00B0F0"/>
                </a:solidFill>
                <a:latin typeface="Arial"/>
                <a:ea typeface="ＭＳ Ｐゴシック"/>
                <a:cs typeface="Arial"/>
              </a:rPr>
              <a:t>A summary of the findings of an HMI Research Study of Teacher   Assessment, adapted to determine what is required to achieve valid and reliable assessments in art and design.</a:t>
            </a:r>
          </a:p>
          <a:p>
            <a:endParaRPr lang="en-GB" altLang="en-US" sz="2000">
              <a:latin typeface="Arial"/>
              <a:ea typeface="ＭＳ Ｐゴシック"/>
              <a:cs typeface="Arial"/>
            </a:endParaRPr>
          </a:p>
          <a:p>
            <a:pPr marL="342900" indent="-342900">
              <a:buFont typeface="Arial" panose="020B0604020202020204" pitchFamily="34" charset="0"/>
              <a:buChar char="•"/>
            </a:pPr>
            <a:r>
              <a:rPr lang="en-GB" altLang="en-US" sz="2000">
                <a:latin typeface="Arial"/>
                <a:ea typeface="ＭＳ Ｐゴシック"/>
                <a:cs typeface="Arial"/>
              </a:rPr>
              <a:t>Recognise that teachers’ experience of assessment and existing knowledge of assessment criteria and recollection of standards           </a:t>
            </a:r>
            <a:r>
              <a:rPr lang="en-GB" altLang="en-US" sz="2000" b="1">
                <a:latin typeface="Arial"/>
                <a:ea typeface="ＭＳ Ｐゴシック"/>
                <a:cs typeface="Arial"/>
              </a:rPr>
              <a:t>are not sufficient to ensure accuracy. </a:t>
            </a:r>
          </a:p>
          <a:p>
            <a:pPr marL="342900" indent="-342900">
              <a:buFont typeface="Arial" panose="020B0604020202020204" pitchFamily="34" charset="0"/>
              <a:buChar char="•"/>
            </a:pPr>
            <a:endParaRPr lang="en-GB" sz="2000" b="1">
              <a:latin typeface="Arial" panose="020B0604020202020204" pitchFamily="34" charset="0"/>
              <a:cs typeface="Arial" panose="020B0604020202020204" pitchFamily="34" charset="0"/>
            </a:endParaRPr>
          </a:p>
          <a:p>
            <a:pPr>
              <a:buFontTx/>
              <a:buChar char="•"/>
            </a:pPr>
            <a:r>
              <a:rPr lang="en-GB" altLang="en-US" sz="2400">
                <a:latin typeface="Arial"/>
                <a:ea typeface="ＭＳ Ｐゴシック"/>
                <a:cs typeface="Arial"/>
              </a:rPr>
              <a:t>   </a:t>
            </a:r>
            <a:r>
              <a:rPr lang="en-GB" altLang="en-US" sz="2000">
                <a:latin typeface="Arial"/>
                <a:ea typeface="ＭＳ Ｐゴシック"/>
                <a:cs typeface="Arial"/>
              </a:rPr>
              <a:t>It is essential to </a:t>
            </a:r>
            <a:r>
              <a:rPr lang="en-GB" altLang="en-US" sz="2000" b="1">
                <a:latin typeface="Arial"/>
                <a:ea typeface="ＭＳ Ｐゴシック"/>
                <a:cs typeface="Arial"/>
              </a:rPr>
              <a:t>continually refer to standardised materials  </a:t>
            </a:r>
          </a:p>
          <a:p>
            <a:r>
              <a:rPr lang="en-GB" altLang="en-US" sz="2000" b="1">
                <a:latin typeface="Arial"/>
                <a:ea typeface="ＭＳ Ｐゴシック"/>
                <a:cs typeface="Arial"/>
              </a:rPr>
              <a:t>     throughout the process of assessment</a:t>
            </a:r>
            <a:r>
              <a:rPr lang="en-GB" altLang="en-US" sz="2000">
                <a:latin typeface="Arial"/>
                <a:ea typeface="ＭＳ Ｐゴシック"/>
                <a:cs typeface="Arial"/>
              </a:rPr>
              <a:t> to check and support       </a:t>
            </a:r>
          </a:p>
          <a:p>
            <a:r>
              <a:rPr lang="en-GB" altLang="en-US" sz="2000">
                <a:latin typeface="Arial"/>
                <a:ea typeface="ＭＳ Ｐゴシック"/>
                <a:cs typeface="Arial"/>
              </a:rPr>
              <a:t>     decisions. </a:t>
            </a:r>
          </a:p>
          <a:p>
            <a:endParaRPr lang="en-GB" altLang="en-US" sz="2000">
              <a:latin typeface="Arial"/>
              <a:ea typeface="ＭＳ Ｐゴシック"/>
              <a:cs typeface="Arial"/>
            </a:endParaRPr>
          </a:p>
          <a:p>
            <a:pPr marL="342900" indent="-342900">
              <a:buFont typeface="Arial" panose="020B0604020202020204" pitchFamily="34" charset="0"/>
              <a:buChar char="•"/>
            </a:pPr>
            <a:r>
              <a:rPr lang="en-GB" sz="2000">
                <a:latin typeface="Arial"/>
                <a:ea typeface="ＭＳ Ｐゴシック"/>
                <a:cs typeface="Arial"/>
              </a:rPr>
              <a:t>Assessment should not focus exclusively on </a:t>
            </a:r>
            <a:r>
              <a:rPr lang="en-GB" sz="2000" b="1">
                <a:latin typeface="Arial"/>
                <a:ea typeface="ＭＳ Ｐゴシック"/>
                <a:cs typeface="Arial"/>
              </a:rPr>
              <a:t>final outcomes </a:t>
            </a:r>
            <a:r>
              <a:rPr lang="en-GB" sz="2000">
                <a:latin typeface="Arial"/>
                <a:ea typeface="ＭＳ Ｐゴシック"/>
                <a:cs typeface="Arial"/>
              </a:rPr>
              <a:t>or </a:t>
            </a:r>
            <a:r>
              <a:rPr lang="en-GB" sz="2000" b="1">
                <a:latin typeface="Arial"/>
                <a:ea typeface="ＭＳ Ｐゴシック"/>
                <a:cs typeface="Arial"/>
              </a:rPr>
              <a:t>selected best pieces</a:t>
            </a:r>
            <a:r>
              <a:rPr lang="en-GB" sz="2000">
                <a:latin typeface="Arial"/>
                <a:ea typeface="ＭＳ Ｐゴシック"/>
                <a:cs typeface="Arial"/>
              </a:rPr>
              <a:t>, as this will not take full account of all aspects of the AOs and reduces the validity of assessment decisions.</a:t>
            </a:r>
          </a:p>
          <a:p>
            <a:endParaRPr lang="en-GB">
              <a:latin typeface="Arial"/>
              <a:ea typeface="ＭＳ Ｐゴシック"/>
              <a:cs typeface="Arial"/>
            </a:endParaRPr>
          </a:p>
        </p:txBody>
      </p:sp>
      <p:sp>
        <p:nvSpPr>
          <p:cNvPr id="7" name="TextBox 6">
            <a:extLst>
              <a:ext uri="{FF2B5EF4-FFF2-40B4-BE49-F238E27FC236}">
                <a16:creationId xmlns:a16="http://schemas.microsoft.com/office/drawing/2014/main" id="{EDBF1FE4-7FDD-4157-9CF2-E467AEC34FD4}"/>
              </a:ext>
            </a:extLst>
          </p:cNvPr>
          <p:cNvSpPr txBox="1"/>
          <p:nvPr/>
        </p:nvSpPr>
        <p:spPr>
          <a:xfrm>
            <a:off x="1270535" y="248401"/>
            <a:ext cx="7748337" cy="830997"/>
          </a:xfrm>
          <a:prstGeom prst="rect">
            <a:avLst/>
          </a:prstGeom>
          <a:noFill/>
        </p:spPr>
        <p:txBody>
          <a:bodyPr wrap="square">
            <a:spAutoFit/>
          </a:bodyPr>
          <a:lstStyle/>
          <a:p>
            <a:pPr algn="ctr"/>
            <a:r>
              <a:rPr lang="en-GB" altLang="en-US" sz="2400" b="1" i="1">
                <a:solidFill>
                  <a:schemeClr val="bg1"/>
                </a:solidFill>
                <a:latin typeface="Arial" panose="020B0604020202020204" pitchFamily="34" charset="0"/>
                <a:cs typeface="Arial" panose="020B0604020202020204" pitchFamily="34" charset="0"/>
              </a:rPr>
              <a:t>Adaptation of HMI Research Study into</a:t>
            </a:r>
          </a:p>
          <a:p>
            <a:pPr algn="ctr"/>
            <a:r>
              <a:rPr lang="en-GB" altLang="en-US" sz="2400" b="1" i="1">
                <a:solidFill>
                  <a:schemeClr val="bg1"/>
                </a:solidFill>
                <a:latin typeface="Arial" panose="020B0604020202020204" pitchFamily="34" charset="0"/>
                <a:cs typeface="Arial" panose="020B0604020202020204" pitchFamily="34" charset="0"/>
              </a:rPr>
              <a:t>Teacher Assessment of their own students’ work </a:t>
            </a:r>
          </a:p>
        </p:txBody>
      </p:sp>
    </p:spTree>
    <p:extLst>
      <p:ext uri="{BB962C8B-B14F-4D97-AF65-F5344CB8AC3E}">
        <p14:creationId xmlns:p14="http://schemas.microsoft.com/office/powerpoint/2010/main" val="10126348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12823D-D4DE-48F6-85D3-77C26FD6756C}"/>
              </a:ext>
            </a:extLst>
          </p:cNvPr>
          <p:cNvSpPr txBox="1"/>
          <p:nvPr/>
        </p:nvSpPr>
        <p:spPr>
          <a:xfrm>
            <a:off x="120316" y="1443255"/>
            <a:ext cx="8922084" cy="4862870"/>
          </a:xfrm>
          <a:prstGeom prst="rect">
            <a:avLst/>
          </a:prstGeom>
          <a:noFill/>
        </p:spPr>
        <p:txBody>
          <a:bodyPr wrap="square">
            <a:spAutoFit/>
          </a:bodyPr>
          <a:lstStyle/>
          <a:p>
            <a:pPr defTabSz="914400">
              <a:buFontTx/>
              <a:buChar char="•"/>
            </a:pPr>
            <a:r>
              <a:rPr lang="en-GB" altLang="en-US" sz="2400">
                <a:latin typeface="Arial" panose="020B0604020202020204" pitchFamily="34" charset="0"/>
                <a:cs typeface="Arial" panose="020B0604020202020204" pitchFamily="34" charset="0"/>
              </a:rPr>
              <a:t> </a:t>
            </a:r>
            <a:r>
              <a:rPr lang="en-GB" altLang="en-US" sz="2200">
                <a:latin typeface="Arial" panose="020B0604020202020204" pitchFamily="34" charset="0"/>
                <a:cs typeface="Arial" panose="020B0604020202020204" pitchFamily="34" charset="0"/>
              </a:rPr>
              <a:t>Be aware of the influence of subjective factors, such as the efforts</a:t>
            </a:r>
          </a:p>
          <a:p>
            <a:pPr defTabSz="914400"/>
            <a:r>
              <a:rPr lang="en-GB" altLang="en-US" sz="2200">
                <a:latin typeface="Arial" panose="020B0604020202020204" pitchFamily="34" charset="0"/>
                <a:cs typeface="Arial" panose="020B0604020202020204" pitchFamily="34" charset="0"/>
              </a:rPr>
              <a:t>  made by candidates, the amount of work they have produced</a:t>
            </a:r>
          </a:p>
          <a:p>
            <a:pPr defTabSz="914400"/>
            <a:r>
              <a:rPr lang="en-GB" altLang="en-US" sz="2200">
                <a:latin typeface="Arial" panose="020B0604020202020204" pitchFamily="34" charset="0"/>
                <a:cs typeface="Arial" panose="020B0604020202020204" pitchFamily="34" charset="0"/>
              </a:rPr>
              <a:t>  rather than its quality, their perceived potential, career aspirations,</a:t>
            </a:r>
          </a:p>
          <a:p>
            <a:pPr indent="182563" defTabSz="914400"/>
            <a:r>
              <a:rPr lang="en-GB" altLang="en-US" sz="2200">
                <a:latin typeface="Arial" panose="020B0604020202020204" pitchFamily="34" charset="0"/>
                <a:cs typeface="Arial" panose="020B0604020202020204" pitchFamily="34" charset="0"/>
              </a:rPr>
              <a:t>expectations of parents and others. </a:t>
            </a:r>
          </a:p>
          <a:p>
            <a:pPr defTabSz="914400"/>
            <a:r>
              <a:rPr lang="en-GB" altLang="en-US" sz="2200" b="1">
                <a:latin typeface="Arial" panose="020B0604020202020204" pitchFamily="34" charset="0"/>
                <a:cs typeface="Arial" panose="020B0604020202020204" pitchFamily="34" charset="0"/>
              </a:rPr>
              <a:t>  These will almost certainly skew objective judgements</a:t>
            </a:r>
            <a:r>
              <a:rPr lang="en-GB" altLang="en-US" sz="2200">
                <a:latin typeface="Arial" panose="020B0604020202020204" pitchFamily="34" charset="0"/>
                <a:cs typeface="Arial" panose="020B0604020202020204" pitchFamily="34" charset="0"/>
              </a:rPr>
              <a:t>.</a:t>
            </a:r>
          </a:p>
          <a:p>
            <a:pPr defTabSz="914400"/>
            <a:endParaRPr lang="en-GB" altLang="en-US" sz="2200">
              <a:latin typeface="Arial" panose="020B0604020202020204" pitchFamily="34" charset="0"/>
              <a:cs typeface="Arial" panose="020B0604020202020204" pitchFamily="34" charset="0"/>
            </a:endParaRPr>
          </a:p>
          <a:p>
            <a:pPr defTabSz="914400">
              <a:buFontTx/>
              <a:buChar char="•"/>
            </a:pPr>
            <a:r>
              <a:rPr lang="en-GB" altLang="en-US" sz="2200">
                <a:latin typeface="Arial" panose="020B0604020202020204" pitchFamily="34" charset="0"/>
                <a:cs typeface="Arial" panose="020B0604020202020204" pitchFamily="34" charset="0"/>
              </a:rPr>
              <a:t> When colleagues participate in standardisation, take steps to ensure</a:t>
            </a:r>
          </a:p>
          <a:p>
            <a:pPr marL="182563" indent="-90488" defTabSz="914400"/>
            <a:r>
              <a:rPr lang="en-GB" altLang="en-US" sz="2200">
                <a:latin typeface="Arial" panose="020B0604020202020204" pitchFamily="34" charset="0"/>
                <a:cs typeface="Arial" panose="020B0604020202020204" pitchFamily="34" charset="0"/>
              </a:rPr>
              <a:t> that, initially, they make </a:t>
            </a:r>
            <a:r>
              <a:rPr lang="en-GB" altLang="en-US" sz="2200" b="1">
                <a:latin typeface="Arial" panose="020B0604020202020204" pitchFamily="34" charset="0"/>
                <a:cs typeface="Arial" panose="020B0604020202020204" pitchFamily="34" charset="0"/>
              </a:rPr>
              <a:t>independent judgements</a:t>
            </a:r>
            <a:r>
              <a:rPr lang="en-GB" altLang="en-US" sz="2200">
                <a:latin typeface="Arial" panose="020B0604020202020204" pitchFamily="34" charset="0"/>
                <a:cs typeface="Arial" panose="020B0604020202020204" pitchFamily="34" charset="0"/>
              </a:rPr>
              <a:t>. When collaborating to determine final marks, ensure that </a:t>
            </a:r>
            <a:r>
              <a:rPr lang="en-GB" altLang="en-US" sz="2200" b="1">
                <a:latin typeface="Arial" panose="020B0604020202020204" pitchFamily="34" charset="0"/>
                <a:cs typeface="Arial" panose="020B0604020202020204" pitchFamily="34" charset="0"/>
              </a:rPr>
              <a:t>entirely objective </a:t>
            </a:r>
            <a:r>
              <a:rPr lang="en-GB" altLang="en-US" sz="2200">
                <a:latin typeface="Arial" panose="020B0604020202020204" pitchFamily="34" charset="0"/>
                <a:cs typeface="Arial" panose="020B0604020202020204" pitchFamily="34" charset="0"/>
              </a:rPr>
              <a:t>judgements are made, based only on the </a:t>
            </a:r>
            <a:r>
              <a:rPr lang="en-GB" altLang="en-US" sz="2200" b="1">
                <a:latin typeface="Arial" panose="020B0604020202020204" pitchFamily="34" charset="0"/>
                <a:cs typeface="Arial" panose="020B0604020202020204" pitchFamily="34" charset="0"/>
              </a:rPr>
              <a:t>evidence presented </a:t>
            </a:r>
            <a:r>
              <a:rPr lang="en-GB" altLang="en-US" sz="2200">
                <a:latin typeface="Arial" panose="020B0604020202020204" pitchFamily="34" charset="0"/>
                <a:cs typeface="Arial" panose="020B0604020202020204" pitchFamily="34" charset="0"/>
              </a:rPr>
              <a:t>and not on knowledge of the candidate who produced it.</a:t>
            </a:r>
          </a:p>
          <a:p>
            <a:pPr defTabSz="914400"/>
            <a:endParaRPr lang="en-GB" altLang="en-US" sz="2200">
              <a:latin typeface="Arial" panose="020B0604020202020204" pitchFamily="34" charset="0"/>
              <a:cs typeface="Arial" panose="020B0604020202020204" pitchFamily="34" charset="0"/>
            </a:endParaRPr>
          </a:p>
          <a:p>
            <a:pPr>
              <a:buFontTx/>
              <a:buChar char="•"/>
            </a:pPr>
            <a:r>
              <a:rPr lang="en-GB" altLang="en-US" sz="2200">
                <a:latin typeface="Arial"/>
                <a:ea typeface="ＭＳ Ｐゴシック"/>
                <a:cs typeface="Arial"/>
              </a:rPr>
              <a:t> Avoid inflation of </a:t>
            </a:r>
            <a:r>
              <a:rPr lang="en-GB" altLang="en-US" sz="2200" b="1">
                <a:latin typeface="Arial"/>
                <a:ea typeface="ＭＳ Ｐゴシック"/>
                <a:cs typeface="Arial"/>
              </a:rPr>
              <a:t>marking around perceived grade boundaries    </a:t>
            </a:r>
          </a:p>
          <a:p>
            <a:r>
              <a:rPr lang="en-GB" altLang="en-US" sz="2200" b="1">
                <a:latin typeface="Arial"/>
                <a:ea typeface="ＭＳ Ｐゴシック"/>
                <a:cs typeface="Arial"/>
              </a:rPr>
              <a:t>  </a:t>
            </a:r>
            <a:r>
              <a:rPr lang="en-GB" altLang="en-US" sz="2200">
                <a:latin typeface="Arial"/>
                <a:ea typeface="ＭＳ Ｐゴシック"/>
                <a:cs typeface="Arial"/>
              </a:rPr>
              <a:t>and the bunching of marks just above these boundaries.</a:t>
            </a:r>
          </a:p>
        </p:txBody>
      </p:sp>
      <p:sp>
        <p:nvSpPr>
          <p:cNvPr id="4" name="TextBox 3">
            <a:extLst>
              <a:ext uri="{FF2B5EF4-FFF2-40B4-BE49-F238E27FC236}">
                <a16:creationId xmlns:a16="http://schemas.microsoft.com/office/drawing/2014/main" id="{BDD14CB4-CB8B-4FB0-AEFA-4B892DC89474}"/>
              </a:ext>
            </a:extLst>
          </p:cNvPr>
          <p:cNvSpPr txBox="1"/>
          <p:nvPr/>
        </p:nvSpPr>
        <p:spPr>
          <a:xfrm>
            <a:off x="1713297" y="327260"/>
            <a:ext cx="5996539" cy="769441"/>
          </a:xfrm>
          <a:prstGeom prst="rect">
            <a:avLst/>
          </a:prstGeom>
          <a:noFill/>
        </p:spPr>
        <p:txBody>
          <a:bodyPr wrap="square">
            <a:spAutoFit/>
          </a:bodyPr>
          <a:lstStyle/>
          <a:p>
            <a:pPr defTabSz="914400">
              <a:defRPr/>
            </a:pPr>
            <a:r>
              <a:rPr lang="en-US" sz="4000">
                <a:solidFill>
                  <a:schemeClr val="bg1"/>
                </a:solidFill>
                <a:latin typeface="Arial" panose="020B0604020202020204" pitchFamily="34" charset="0"/>
                <a:ea typeface="MS PGothic"/>
                <a:cs typeface="Arial" panose="020B0604020202020204" pitchFamily="34" charset="0"/>
              </a:rPr>
              <a:t>      </a:t>
            </a:r>
            <a:r>
              <a:rPr lang="en-US" sz="4400">
                <a:solidFill>
                  <a:schemeClr val="bg1"/>
                </a:solidFill>
                <a:latin typeface="Arial" panose="020B0604020202020204" pitchFamily="34" charset="0"/>
                <a:ea typeface="MS PGothic"/>
                <a:cs typeface="Arial" panose="020B0604020202020204" pitchFamily="34" charset="0"/>
              </a:rPr>
              <a:t>Common pitfalls</a:t>
            </a:r>
          </a:p>
        </p:txBody>
      </p:sp>
    </p:spTree>
    <p:extLst>
      <p:ext uri="{BB962C8B-B14F-4D97-AF65-F5344CB8AC3E}">
        <p14:creationId xmlns:p14="http://schemas.microsoft.com/office/powerpoint/2010/main" val="2893313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252024" y="325037"/>
            <a:ext cx="7972279" cy="769441"/>
          </a:xfrm>
          <a:prstGeom prst="rect">
            <a:avLst/>
          </a:prstGeom>
          <a:noFill/>
        </p:spPr>
        <p:txBody>
          <a:bodyPr wrap="square" lIns="91440" tIns="45720" rIns="91440" bIns="45720" anchor="t">
            <a:spAutoFit/>
          </a:bodyPr>
          <a:lstStyle/>
          <a:p>
            <a:r>
              <a:rPr lang="en-GB" sz="4400" b="1">
                <a:solidFill>
                  <a:schemeClr val="bg1"/>
                </a:solidFill>
                <a:latin typeface="Arial" panose="020B0604020202020204" pitchFamily="34" charset="0"/>
                <a:ea typeface="ＭＳ Ｐゴシック"/>
                <a:cs typeface="Arial" panose="020B0604020202020204" pitchFamily="34" charset="0"/>
              </a:rPr>
              <a:t>Introduction</a:t>
            </a:r>
            <a:endParaRPr lang="en-US" sz="4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69ED6E0-D68C-4244-AE68-D89314CADABC}"/>
              </a:ext>
            </a:extLst>
          </p:cNvPr>
          <p:cNvSpPr txBox="1"/>
          <p:nvPr/>
        </p:nvSpPr>
        <p:spPr>
          <a:xfrm>
            <a:off x="252024" y="1301877"/>
            <a:ext cx="8675407" cy="1200329"/>
          </a:xfrm>
          <a:prstGeom prst="rect">
            <a:avLst/>
          </a:prstGeom>
          <a:noFill/>
        </p:spPr>
        <p:txBody>
          <a:bodyPr wrap="square">
            <a:spAutoFit/>
          </a:bodyPr>
          <a:lstStyle/>
          <a:p>
            <a:pPr algn="l"/>
            <a:r>
              <a:rPr lang="en-GB" sz="2400" i="1">
                <a:solidFill>
                  <a:schemeClr val="bg1"/>
                </a:solidFill>
                <a:latin typeface="Arial" panose="020B0604020202020204" pitchFamily="34" charset="0"/>
              </a:rPr>
              <a:t>‘S</a:t>
            </a:r>
            <a:r>
              <a:rPr lang="en-GB" sz="2400" b="0" i="1">
                <a:solidFill>
                  <a:schemeClr val="bg1"/>
                </a:solidFill>
                <a:effectLst/>
                <a:latin typeface="Arial" panose="020B0604020202020204" pitchFamily="34" charset="0"/>
              </a:rPr>
              <a:t>tandards should provide a reliable basis for people to share the same expectations about a product or service.’</a:t>
            </a:r>
          </a:p>
          <a:p>
            <a:pPr algn="l"/>
            <a:r>
              <a:rPr lang="en-GB" sz="2400" i="1">
                <a:solidFill>
                  <a:schemeClr val="bg1"/>
                </a:solidFill>
                <a:latin typeface="Arial" panose="020B0604020202020204" pitchFamily="34" charset="0"/>
              </a:rPr>
              <a:t>										        		HM Government</a:t>
            </a:r>
            <a:endParaRPr lang="en-GB" sz="2400" b="0" i="1">
              <a:solidFill>
                <a:schemeClr val="bg1"/>
              </a:solidFill>
              <a:effectLst/>
              <a:latin typeface="Arial" panose="020B0604020202020204" pitchFamily="34" charset="0"/>
            </a:endParaRPr>
          </a:p>
        </p:txBody>
      </p:sp>
      <p:pic>
        <p:nvPicPr>
          <p:cNvPr id="8" name="Picture 7" descr="Z:\Pictures\logos\WJEC_Logo_RGB.jpg">
            <a:extLst>
              <a:ext uri="{FF2B5EF4-FFF2-40B4-BE49-F238E27FC236}">
                <a16:creationId xmlns:a16="http://schemas.microsoft.com/office/drawing/2014/main" id="{FE6A294D-254C-4FF8-9499-DADC234E1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5" y="574307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9245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7D1024-5661-4547-AC11-0CB6D1FBE3AE}"/>
              </a:ext>
            </a:extLst>
          </p:cNvPr>
          <p:cNvSpPr txBox="1"/>
          <p:nvPr/>
        </p:nvSpPr>
        <p:spPr>
          <a:xfrm>
            <a:off x="96741" y="1390514"/>
            <a:ext cx="8950517" cy="5232202"/>
          </a:xfrm>
          <a:prstGeom prst="rect">
            <a:avLst/>
          </a:prstGeom>
          <a:noFill/>
        </p:spPr>
        <p:txBody>
          <a:bodyPr wrap="square">
            <a:spAutoFit/>
          </a:bodyPr>
          <a:lstStyle/>
          <a:p>
            <a:pPr defTabSz="914400" eaLnBrk="1" hangingPunct="1">
              <a:buFontTx/>
              <a:buChar char="•"/>
            </a:pPr>
            <a:r>
              <a:rPr lang="en-GB" altLang="en-US" sz="2200">
                <a:latin typeface="Arial" panose="020B0604020202020204" pitchFamily="34" charset="0"/>
                <a:cs typeface="Arial" panose="020B0604020202020204" pitchFamily="34" charset="0"/>
              </a:rPr>
              <a:t> It is a source of concern that there is </a:t>
            </a:r>
            <a:r>
              <a:rPr lang="en-US" altLang="en-US" sz="2200">
                <a:latin typeface="Arial" panose="020B0604020202020204" pitchFamily="34" charset="0"/>
                <a:cs typeface="Arial" panose="020B0604020202020204" pitchFamily="34" charset="0"/>
              </a:rPr>
              <a:t>increasing tendency for full</a:t>
            </a:r>
          </a:p>
          <a:p>
            <a:pPr marL="182563" defTabSz="914400"/>
            <a:r>
              <a:rPr lang="en-US" altLang="en-US" sz="2200">
                <a:latin typeface="Arial" panose="020B0604020202020204" pitchFamily="34" charset="0"/>
                <a:cs typeface="Arial" panose="020B0604020202020204" pitchFamily="34" charset="0"/>
              </a:rPr>
              <a:t>marks to be awarded for work that clearly does not justify this,    sometimes for several candidates in a group.</a:t>
            </a:r>
          </a:p>
          <a:p>
            <a:pPr defTabSz="914400" eaLnBrk="1" hangingPunct="1"/>
            <a:endParaRPr lang="en-GB" altLang="en-US" sz="1600">
              <a:latin typeface="Arial" panose="020B0604020202020204" pitchFamily="34" charset="0"/>
              <a:cs typeface="Arial" panose="020B0604020202020204" pitchFamily="34" charset="0"/>
            </a:endParaRPr>
          </a:p>
          <a:p>
            <a:pPr defTabSz="914400" eaLnBrk="1" hangingPunct="1">
              <a:buFontTx/>
              <a:buChar char="•"/>
            </a:pPr>
            <a:r>
              <a:rPr lang="en-GB" altLang="en-US" sz="2200">
                <a:latin typeface="Arial" panose="020B0604020202020204" pitchFamily="34" charset="0"/>
                <a:cs typeface="Arial" panose="020B0604020202020204" pitchFamily="34" charset="0"/>
              </a:rPr>
              <a:t> It is suggested that the top 10 percent of marks should be reserved</a:t>
            </a:r>
          </a:p>
          <a:p>
            <a:pPr defTabSz="914400" eaLnBrk="1" hangingPunct="1"/>
            <a:r>
              <a:rPr lang="en-GB" altLang="en-US" sz="2200">
                <a:latin typeface="Arial" panose="020B0604020202020204" pitchFamily="34" charset="0"/>
                <a:cs typeface="Arial" panose="020B0604020202020204" pitchFamily="34" charset="0"/>
              </a:rPr>
              <a:t>  exclusively for</a:t>
            </a:r>
            <a:r>
              <a:rPr lang="en-GB" altLang="en-US" sz="2200" b="1">
                <a:latin typeface="Arial" panose="020B0604020202020204" pitchFamily="34" charset="0"/>
                <a:cs typeface="Arial" panose="020B0604020202020204" pitchFamily="34" charset="0"/>
              </a:rPr>
              <a:t> truly exceptional work </a:t>
            </a:r>
            <a:r>
              <a:rPr lang="en-GB" altLang="en-US" sz="2200">
                <a:latin typeface="Arial" panose="020B0604020202020204" pitchFamily="34" charset="0"/>
                <a:cs typeface="Arial" panose="020B0604020202020204" pitchFamily="34" charset="0"/>
              </a:rPr>
              <a:t>that is seen</a:t>
            </a:r>
            <a:r>
              <a:rPr lang="en-GB" altLang="en-US" sz="2200" b="1">
                <a:latin typeface="Arial" panose="020B0604020202020204" pitchFamily="34" charset="0"/>
                <a:cs typeface="Arial" panose="020B0604020202020204" pitchFamily="34" charset="0"/>
              </a:rPr>
              <a:t> only very</a:t>
            </a:r>
          </a:p>
          <a:p>
            <a:pPr defTabSz="914400" eaLnBrk="1" hangingPunct="1"/>
            <a:r>
              <a:rPr lang="en-GB" altLang="en-US" sz="2200" b="1">
                <a:latin typeface="Arial" panose="020B0604020202020204" pitchFamily="34" charset="0"/>
                <a:cs typeface="Arial" panose="020B0604020202020204" pitchFamily="34" charset="0"/>
              </a:rPr>
              <a:t>  occasionally</a:t>
            </a:r>
            <a:r>
              <a:rPr lang="en-GB" altLang="en-US" sz="2200">
                <a:latin typeface="Arial" panose="020B0604020202020204" pitchFamily="34" charset="0"/>
                <a:cs typeface="Arial" panose="020B0604020202020204" pitchFamily="34" charset="0"/>
              </a:rPr>
              <a:t> during our moderation process. </a:t>
            </a:r>
          </a:p>
          <a:p>
            <a:pPr defTabSz="914400" eaLnBrk="1" hangingPunct="1"/>
            <a:endParaRPr lang="en-GB" altLang="en-US" sz="1600">
              <a:latin typeface="Arial" panose="020B0604020202020204" pitchFamily="34" charset="0"/>
              <a:cs typeface="Arial" panose="020B0604020202020204" pitchFamily="34" charset="0"/>
            </a:endParaRPr>
          </a:p>
          <a:p>
            <a:pPr marL="182563" indent="-182563" defTabSz="914400" eaLnBrk="1" hangingPunct="1">
              <a:buFont typeface="Arial" panose="020B0604020202020204" pitchFamily="34" charset="0"/>
              <a:buChar char="•"/>
            </a:pPr>
            <a:r>
              <a:rPr lang="en-GB" altLang="en-US" sz="2200">
                <a:latin typeface="Arial" panose="020B0604020202020204" pitchFamily="34" charset="0"/>
                <a:cs typeface="Arial" panose="020B0604020202020204" pitchFamily="34" charset="0"/>
              </a:rPr>
              <a:t>Before awarding marks at the top end of the mark range,</a:t>
            </a:r>
          </a:p>
          <a:p>
            <a:pPr defTabSz="914400" eaLnBrk="1" hangingPunct="1"/>
            <a:r>
              <a:rPr lang="en-GB" altLang="en-US" sz="2200">
                <a:latin typeface="Arial" panose="020B0604020202020204" pitchFamily="34" charset="0"/>
                <a:cs typeface="Arial" panose="020B0604020202020204" pitchFamily="34" charset="0"/>
              </a:rPr>
              <a:t>  comparisons should be made to </a:t>
            </a:r>
            <a:r>
              <a:rPr lang="en-GB" altLang="en-US" sz="2200" b="1">
                <a:latin typeface="Arial" panose="020B0604020202020204" pitchFamily="34" charset="0"/>
                <a:cs typeface="Arial" panose="020B0604020202020204" pitchFamily="34" charset="0"/>
              </a:rPr>
              <a:t>High Achieving exemplars</a:t>
            </a:r>
          </a:p>
          <a:p>
            <a:pPr defTabSz="914400" eaLnBrk="1" hangingPunct="1"/>
            <a:r>
              <a:rPr lang="en-GB" altLang="en-US" sz="2200">
                <a:latin typeface="Arial" panose="020B0604020202020204" pitchFamily="34" charset="0"/>
                <a:cs typeface="Arial" panose="020B0604020202020204" pitchFamily="34" charset="0"/>
              </a:rPr>
              <a:t>  on the </a:t>
            </a:r>
            <a:r>
              <a:rPr lang="en-GB" altLang="en-US" sz="2200">
                <a:latin typeface="Arial" panose="020B0604020202020204" pitchFamily="34" charset="0"/>
                <a:cs typeface="Arial" panose="020B0604020202020204" pitchFamily="34" charset="0"/>
                <a:hlinkClick r:id="rId3"/>
              </a:rPr>
              <a:t>WJEC website. </a:t>
            </a:r>
            <a:r>
              <a:rPr lang="en-GB" altLang="en-US" sz="2200">
                <a:latin typeface="Arial" panose="020B0604020202020204" pitchFamily="34" charset="0"/>
                <a:cs typeface="Arial" panose="020B0604020202020204" pitchFamily="34" charset="0"/>
              </a:rPr>
              <a:t> </a:t>
            </a:r>
          </a:p>
          <a:p>
            <a:pPr defTabSz="914400" eaLnBrk="1" hangingPunct="1"/>
            <a:endParaRPr lang="en-GB" altLang="en-US" sz="1600">
              <a:latin typeface="Arial" panose="020B0604020202020204" pitchFamily="34" charset="0"/>
              <a:cs typeface="Arial" panose="020B0604020202020204" pitchFamily="34" charset="0"/>
            </a:endParaRPr>
          </a:p>
          <a:p>
            <a:pPr defTabSz="914400" eaLnBrk="1" hangingPunct="1">
              <a:buFontTx/>
              <a:buChar char="•"/>
            </a:pPr>
            <a:r>
              <a:rPr lang="en-GB" altLang="en-US" sz="2200">
                <a:latin typeface="Arial" panose="020B0604020202020204" pitchFamily="34" charset="0"/>
                <a:cs typeface="Arial" panose="020B0604020202020204" pitchFamily="34" charset="0"/>
              </a:rPr>
              <a:t> The award of unrealistically high marks can indicate </a:t>
            </a:r>
            <a:r>
              <a:rPr lang="en-GB" altLang="en-US" sz="2200" b="1">
                <a:latin typeface="Arial" panose="020B0604020202020204" pitchFamily="34" charset="0"/>
                <a:cs typeface="Arial" panose="020B0604020202020204" pitchFamily="34" charset="0"/>
              </a:rPr>
              <a:t>low </a:t>
            </a:r>
          </a:p>
          <a:p>
            <a:pPr defTabSz="914400" eaLnBrk="1" hangingPunct="1"/>
            <a:r>
              <a:rPr lang="en-GB" altLang="en-US" sz="2200" b="1">
                <a:latin typeface="Arial" panose="020B0604020202020204" pitchFamily="34" charset="0"/>
                <a:cs typeface="Arial" panose="020B0604020202020204" pitchFamily="34" charset="0"/>
              </a:rPr>
              <a:t>  expectations</a:t>
            </a:r>
            <a:r>
              <a:rPr lang="en-GB" altLang="en-US" sz="2200">
                <a:latin typeface="Arial" panose="020B0604020202020204" pitchFamily="34" charset="0"/>
                <a:cs typeface="Arial" panose="020B0604020202020204" pitchFamily="34" charset="0"/>
              </a:rPr>
              <a:t> by the marker and a </a:t>
            </a:r>
            <a:r>
              <a:rPr lang="en-GB" altLang="en-US" sz="2200" b="1">
                <a:latin typeface="Arial" panose="020B0604020202020204" pitchFamily="34" charset="0"/>
                <a:cs typeface="Arial" panose="020B0604020202020204" pitchFamily="34" charset="0"/>
              </a:rPr>
              <a:t>lack of awareness </a:t>
            </a:r>
            <a:r>
              <a:rPr lang="en-GB" altLang="en-US" sz="2200">
                <a:latin typeface="Arial" panose="020B0604020202020204" pitchFamily="34" charset="0"/>
                <a:cs typeface="Arial" panose="020B0604020202020204" pitchFamily="34" charset="0"/>
              </a:rPr>
              <a:t>of what </a:t>
            </a:r>
          </a:p>
          <a:p>
            <a:pPr defTabSz="914400" eaLnBrk="1" hangingPunct="1"/>
            <a:r>
              <a:rPr lang="en-GB" altLang="en-US" sz="2200">
                <a:latin typeface="Arial" panose="020B0604020202020204" pitchFamily="34" charset="0"/>
                <a:cs typeface="Arial" panose="020B0604020202020204" pitchFamily="34" charset="0"/>
              </a:rPr>
              <a:t>  exceptionally able candidates across the UK are capable of    </a:t>
            </a:r>
          </a:p>
          <a:p>
            <a:pPr defTabSz="914400" eaLnBrk="1" hangingPunct="1"/>
            <a:r>
              <a:rPr lang="en-GB" altLang="en-US" sz="2200">
                <a:latin typeface="Arial" panose="020B0604020202020204" pitchFamily="34" charset="0"/>
                <a:cs typeface="Arial" panose="020B0604020202020204" pitchFamily="34" charset="0"/>
              </a:rPr>
              <a:t>  achieving.</a:t>
            </a:r>
            <a:endParaRPr lang="en-US" altLang="en-US" sz="24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3C5C9CA-0ECF-4AF5-B2A2-AE9F8E1D178B}"/>
              </a:ext>
            </a:extLst>
          </p:cNvPr>
          <p:cNvSpPr txBox="1"/>
          <p:nvPr/>
        </p:nvSpPr>
        <p:spPr>
          <a:xfrm>
            <a:off x="2761381" y="235284"/>
            <a:ext cx="4199020" cy="769441"/>
          </a:xfrm>
          <a:prstGeom prst="rect">
            <a:avLst/>
          </a:prstGeom>
          <a:noFill/>
        </p:spPr>
        <p:txBody>
          <a:bodyPr wrap="square">
            <a:spAutoFit/>
          </a:bodyPr>
          <a:lstStyle/>
          <a:p>
            <a:r>
              <a:rPr lang="en-US" sz="4400">
                <a:solidFill>
                  <a:schemeClr val="bg1"/>
                </a:solidFill>
                <a:latin typeface="Arial" panose="020B0604020202020204" pitchFamily="34" charset="0"/>
                <a:ea typeface="MS PGothic"/>
                <a:cs typeface="Arial" panose="020B0604020202020204" pitchFamily="34" charset="0"/>
              </a:rPr>
              <a:t>Inflated marking</a:t>
            </a:r>
            <a:endParaRPr lang="en-GB" sz="4400">
              <a:latin typeface="Arial" panose="020B0604020202020204" pitchFamily="34" charset="0"/>
            </a:endParaRPr>
          </a:p>
        </p:txBody>
      </p:sp>
    </p:spTree>
    <p:extLst>
      <p:ext uri="{BB962C8B-B14F-4D97-AF65-F5344CB8AC3E}">
        <p14:creationId xmlns:p14="http://schemas.microsoft.com/office/powerpoint/2010/main" val="22223983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252024" y="484622"/>
            <a:ext cx="7972279" cy="1446550"/>
          </a:xfrm>
          <a:prstGeom prst="rect">
            <a:avLst/>
          </a:prstGeom>
          <a:noFill/>
        </p:spPr>
        <p:txBody>
          <a:bodyPr wrap="square" lIns="91440" tIns="45720" rIns="91440" bIns="45720" anchor="t">
            <a:spAutoFit/>
          </a:bodyPr>
          <a:lstStyle/>
          <a:p>
            <a:r>
              <a:rPr lang="en-US" sz="4400" b="1">
                <a:solidFill>
                  <a:schemeClr val="bg1"/>
                </a:solidFill>
                <a:latin typeface="Arial" panose="020B0604020202020204" pitchFamily="34" charset="0"/>
                <a:cs typeface="Arial" panose="020B0604020202020204" pitchFamily="34" charset="0"/>
              </a:rPr>
              <a:t>Recording assessment decisions</a:t>
            </a:r>
          </a:p>
        </p:txBody>
      </p:sp>
      <p:pic>
        <p:nvPicPr>
          <p:cNvPr id="7" name="Picture 6" descr="Z:\Pictures\logos\WJEC_Logo_RGB.jpg">
            <a:extLst>
              <a:ext uri="{FF2B5EF4-FFF2-40B4-BE49-F238E27FC236}">
                <a16:creationId xmlns:a16="http://schemas.microsoft.com/office/drawing/2014/main" id="{075167DC-B0C4-489A-B3D9-1988701A1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25" y="579387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7868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F096E6-CCEF-4FF1-9C59-7317A079CF14}"/>
              </a:ext>
            </a:extLst>
          </p:cNvPr>
          <p:cNvSpPr txBox="1"/>
          <p:nvPr/>
        </p:nvSpPr>
        <p:spPr>
          <a:xfrm>
            <a:off x="955936" y="-32785"/>
            <a:ext cx="7966646" cy="1323439"/>
          </a:xfrm>
          <a:prstGeom prst="rect">
            <a:avLst/>
          </a:prstGeom>
          <a:noFill/>
        </p:spPr>
        <p:txBody>
          <a:bodyPr wrap="square" lIns="91440" tIns="45720" rIns="91440" bIns="45720" anchor="t">
            <a:spAutoFit/>
          </a:bodyPr>
          <a:lstStyle/>
          <a:p>
            <a:pPr algn="ctr" defTabSz="914400">
              <a:defRPr/>
            </a:pPr>
            <a:r>
              <a:rPr lang="en-US" sz="4000">
                <a:solidFill>
                  <a:srgbClr val="FFFFFF"/>
                </a:solidFill>
                <a:latin typeface="Arial"/>
                <a:ea typeface="MS PGothic"/>
                <a:cs typeface="Arial"/>
              </a:rPr>
              <a:t> Recording assessment </a:t>
            </a:r>
          </a:p>
          <a:p>
            <a:pPr algn="ctr" defTabSz="914400">
              <a:defRPr/>
            </a:pPr>
            <a:r>
              <a:rPr lang="en-US" sz="4000">
                <a:solidFill>
                  <a:srgbClr val="FFFFFF"/>
                </a:solidFill>
                <a:latin typeface="Arial"/>
                <a:ea typeface="MS PGothic"/>
                <a:cs typeface="Arial"/>
              </a:rPr>
              <a:t>decisions</a:t>
            </a:r>
            <a:endParaRPr lang="en-US" altLang="en-US" sz="4000">
              <a:solidFill>
                <a:srgbClr val="558ED5"/>
              </a:solidFill>
              <a:latin typeface="Arial"/>
              <a:ea typeface="MS PGothic"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F3D24312-8CDB-45D3-BFA9-B89A8DC39962}"/>
              </a:ext>
            </a:extLst>
          </p:cNvPr>
          <p:cNvSpPr txBox="1"/>
          <p:nvPr/>
        </p:nvSpPr>
        <p:spPr>
          <a:xfrm>
            <a:off x="461431" y="1401657"/>
            <a:ext cx="829146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solidFill>
                <a:srgbClr val="00B0F0"/>
              </a:solidFill>
              <a:latin typeface="Arial" panose="020B0604020202020204" pitchFamily="34" charset="0"/>
              <a:ea typeface="ＭＳ Ｐゴシック"/>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   </a:t>
            </a:r>
            <a:endParaRPr lang="en-US">
              <a:latin typeface="Arial" panose="020B0604020202020204" pitchFamily="34" charset="0"/>
            </a:endParaRPr>
          </a:p>
          <a:p>
            <a:endParaRPr lang="en-US">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200">
              <a:latin typeface="Arial" panose="020B0604020202020204" pitchFamily="34" charset="0"/>
              <a:ea typeface="ＭＳ Ｐゴシック"/>
              <a:cs typeface="Arial" panose="020B0604020202020204" pitchFamily="34" charset="0"/>
            </a:endParaRPr>
          </a:p>
        </p:txBody>
      </p:sp>
      <p:sp>
        <p:nvSpPr>
          <p:cNvPr id="3" name="TextBox 2">
            <a:extLst>
              <a:ext uri="{FF2B5EF4-FFF2-40B4-BE49-F238E27FC236}">
                <a16:creationId xmlns:a16="http://schemas.microsoft.com/office/drawing/2014/main" id="{656E126F-854E-40C3-923F-ACBF7E2FE8FF}"/>
              </a:ext>
            </a:extLst>
          </p:cNvPr>
          <p:cNvSpPr txBox="1"/>
          <p:nvPr/>
        </p:nvSpPr>
        <p:spPr>
          <a:xfrm>
            <a:off x="417445" y="3697354"/>
            <a:ext cx="8338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panose="020B0604020202020204" pitchFamily="34" charset="0"/>
              <a:cs typeface="Arial" panose="020B0604020202020204" pitchFamily="34" charset="0"/>
            </a:endParaRPr>
          </a:p>
          <a:p>
            <a:endParaRPr lang="en-US" i="1">
              <a:latin typeface="Arial" panose="020B0604020202020204" pitchFamily="34" charset="0"/>
              <a:ea typeface="ＭＳ Ｐゴシック"/>
              <a:cs typeface="Arial" panose="020B0604020202020204" pitchFamily="34" charset="0"/>
            </a:endParaRPr>
          </a:p>
        </p:txBody>
      </p:sp>
      <p:sp>
        <p:nvSpPr>
          <p:cNvPr id="6" name="TextBox 5">
            <a:extLst>
              <a:ext uri="{FF2B5EF4-FFF2-40B4-BE49-F238E27FC236}">
                <a16:creationId xmlns:a16="http://schemas.microsoft.com/office/drawing/2014/main" id="{A9F33E6C-455F-4B60-A3AF-2E5684318BFA}"/>
              </a:ext>
            </a:extLst>
          </p:cNvPr>
          <p:cNvSpPr txBox="1"/>
          <p:nvPr/>
        </p:nvSpPr>
        <p:spPr>
          <a:xfrm>
            <a:off x="81280" y="1342863"/>
            <a:ext cx="9062720"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00B0F0"/>
                </a:solidFill>
                <a:latin typeface="Arial"/>
                <a:ea typeface="ＭＳ Ｐゴシック"/>
                <a:cs typeface="Arial"/>
              </a:rPr>
              <a:t>In certain Centres, there may be a requirement to document assessment procedures and judgements, so that these are clearly explained and can be fully justified</a:t>
            </a:r>
            <a:r>
              <a:rPr lang="en-US" i="1" dirty="0">
                <a:solidFill>
                  <a:srgbClr val="00B0F0"/>
                </a:solidFill>
                <a:latin typeface="Arial" panose="020B0604020202020204" pitchFamily="34" charset="0"/>
                <a:ea typeface="ＭＳ Ｐゴシック"/>
                <a:cs typeface="Arial" panose="020B0604020202020204" pitchFamily="34" charset="0"/>
              </a:rPr>
              <a:t>. </a:t>
            </a:r>
            <a:r>
              <a:rPr lang="en-US" dirty="0">
                <a:solidFill>
                  <a:srgbClr val="00B0F0"/>
                </a:solidFill>
                <a:latin typeface="Arial" panose="020B0604020202020204" pitchFamily="34" charset="0"/>
                <a:ea typeface="ＭＳ Ｐゴシック"/>
                <a:cs typeface="Arial" panose="020B0604020202020204" pitchFamily="34" charset="0"/>
              </a:rPr>
              <a:t> </a:t>
            </a:r>
            <a:r>
              <a:rPr lang="en-US" dirty="0">
                <a:latin typeface="Arial" panose="020B0604020202020204" pitchFamily="34" charset="0"/>
                <a:ea typeface="ＭＳ Ｐゴシック"/>
                <a:cs typeface="Arial" panose="020B0604020202020204" pitchFamily="34" charset="0"/>
              </a:rPr>
              <a:t> </a:t>
            </a:r>
          </a:p>
          <a:p>
            <a:endParaRPr lang="en-US" dirty="0">
              <a:latin typeface="Arial" panose="020B0604020202020204" pitchFamily="34" charset="0"/>
              <a:ea typeface="ＭＳ Ｐゴシック"/>
              <a:cs typeface="Arial" panose="020B0604020202020204" pitchFamily="34" charset="0"/>
            </a:endParaRPr>
          </a:p>
          <a:p>
            <a:pPr marL="182563" indent="-182563">
              <a:buFont typeface="Arial" panose="020B0604020202020204" pitchFamily="34" charset="0"/>
              <a:buChar char="•"/>
            </a:pPr>
            <a:r>
              <a:rPr lang="en-GB" b="0" i="0" u="none" strike="noStrike" dirty="0">
                <a:solidFill>
                  <a:srgbClr val="000000"/>
                </a:solidFill>
                <a:effectLst/>
                <a:latin typeface="Arial"/>
                <a:ea typeface="ＭＳ Ｐゴシック"/>
                <a:cs typeface="Arial"/>
              </a:rPr>
              <a:t>During the last two years, more emphasis has often been placed by centres</a:t>
            </a:r>
            <a:r>
              <a:rPr lang="en-GB" dirty="0">
                <a:solidFill>
                  <a:srgbClr val="000000"/>
                </a:solidFill>
                <a:latin typeface="Arial"/>
                <a:ea typeface="ＭＳ Ｐゴシック"/>
                <a:cs typeface="Arial"/>
              </a:rPr>
              <a:t> on the</a:t>
            </a:r>
            <a:endParaRPr lang="en-GB" dirty="0">
              <a:latin typeface="Arial" panose="020B0604020202020204" pitchFamily="34" charset="0"/>
              <a:cs typeface="Arial" panose="020B0604020202020204" pitchFamily="34" charset="0"/>
            </a:endParaRPr>
          </a:p>
          <a:p>
            <a:r>
              <a:rPr lang="en-GB" dirty="0">
                <a:solidFill>
                  <a:srgbClr val="000000"/>
                </a:solidFill>
                <a:latin typeface="Arial"/>
                <a:ea typeface="ＭＳ Ｐゴシック"/>
                <a:cs typeface="Arial"/>
              </a:rPr>
              <a:t>   documentation</a:t>
            </a:r>
            <a:r>
              <a:rPr lang="en-GB" b="0" i="0" u="none" strike="noStrike" dirty="0">
                <a:solidFill>
                  <a:srgbClr val="000000"/>
                </a:solidFill>
                <a:effectLst/>
                <a:latin typeface="Arial"/>
                <a:ea typeface="ＭＳ Ｐゴシック"/>
                <a:cs typeface="Arial"/>
              </a:rPr>
              <a:t> of assessment decisions made for each candidate.</a:t>
            </a:r>
          </a:p>
          <a:p>
            <a:pPr algn="l" rtl="0" fontAlgn="base">
              <a:buFont typeface="Arial" panose="020B0604020202020204" pitchFamily="34" charset="0"/>
              <a:buChar char="•"/>
            </a:pPr>
            <a:endParaRPr lang="en-GB" dirty="0">
              <a:solidFill>
                <a:srgbClr val="000000"/>
              </a:solidFill>
              <a:latin typeface="Arial" panose="020B0604020202020204" pitchFamily="34" charset="0"/>
            </a:endParaRPr>
          </a:p>
          <a:p>
            <a:pPr>
              <a:buFont typeface="Arial" panose="020B0604020202020204" pitchFamily="34" charset="0"/>
              <a:buChar char="•"/>
            </a:pPr>
            <a:r>
              <a:rPr lang="en-GB" dirty="0">
                <a:solidFill>
                  <a:srgbClr val="000000"/>
                </a:solidFill>
                <a:latin typeface="Arial"/>
                <a:ea typeface="ＭＳ Ｐゴシック"/>
                <a:cs typeface="Arial"/>
              </a:rPr>
              <a:t>  You </a:t>
            </a:r>
            <a:r>
              <a:rPr lang="en-GB" dirty="0">
                <a:latin typeface="Arial" panose="020B0604020202020204" pitchFamily="34" charset="0"/>
                <a:cs typeface="Arial" panose="020B0604020202020204" pitchFamily="34" charset="0"/>
              </a:rPr>
              <a:t>may</a:t>
            </a:r>
            <a:r>
              <a:rPr lang="en-GB" dirty="0">
                <a:solidFill>
                  <a:srgbClr val="000000"/>
                </a:solidFill>
                <a:latin typeface="Arial" panose="020B0604020202020204" pitchFamily="34" charset="0"/>
                <a:ea typeface="ＭＳ Ｐゴシック"/>
                <a:cs typeface="Arial" panose="020B0604020202020204" pitchFamily="34" charset="0"/>
              </a:rPr>
              <a:t> </a:t>
            </a:r>
            <a:r>
              <a:rPr lang="en-GB" dirty="0">
                <a:solidFill>
                  <a:srgbClr val="000000"/>
                </a:solidFill>
                <a:latin typeface="Arial"/>
                <a:ea typeface="ＭＳ Ｐゴシック"/>
                <a:cs typeface="Arial"/>
              </a:rPr>
              <a:t>need to </a:t>
            </a:r>
            <a:r>
              <a:rPr lang="en-GB" b="0" i="0" u="none" strike="noStrike" dirty="0">
                <a:solidFill>
                  <a:srgbClr val="000000"/>
                </a:solidFill>
                <a:effectLst/>
                <a:latin typeface="Arial"/>
                <a:ea typeface="ＭＳ Ｐゴシック"/>
                <a:cs typeface="Arial"/>
              </a:rPr>
              <a:t>consider how you might</a:t>
            </a:r>
            <a:r>
              <a:rPr lang="en-GB" dirty="0">
                <a:solidFill>
                  <a:srgbClr val="000000"/>
                </a:solidFill>
                <a:latin typeface="Arial"/>
                <a:ea typeface="ＭＳ Ｐゴシック"/>
                <a:cs typeface="Arial"/>
              </a:rPr>
              <a:t> </a:t>
            </a:r>
            <a:r>
              <a:rPr lang="en-GB" b="0" i="0" u="none" strike="noStrike" dirty="0">
                <a:solidFill>
                  <a:srgbClr val="000000"/>
                </a:solidFill>
                <a:effectLst/>
                <a:latin typeface="Arial"/>
                <a:ea typeface="ＭＳ Ｐゴシック"/>
                <a:cs typeface="Arial"/>
              </a:rPr>
              <a:t>efficiently produce a record of each </a:t>
            </a:r>
            <a:endParaRPr lang="en-GB" dirty="0">
              <a:solidFill>
                <a:srgbClr val="000000"/>
              </a:solidFill>
              <a:latin typeface="Arial" panose="020B0604020202020204" pitchFamily="34" charset="0"/>
              <a:cs typeface="Arial"/>
            </a:endParaRPr>
          </a:p>
          <a:p>
            <a:pPr marL="182563"/>
            <a:r>
              <a:rPr lang="en-GB" b="0" i="0" u="none" strike="noStrike" dirty="0">
                <a:solidFill>
                  <a:srgbClr val="000000"/>
                </a:solidFill>
                <a:effectLst/>
                <a:latin typeface="Arial"/>
                <a:ea typeface="ＭＳ Ｐゴシック"/>
                <a:cs typeface="Arial"/>
              </a:rPr>
              <a:t>assessment to justify the judgements you</a:t>
            </a:r>
            <a:r>
              <a:rPr lang="en-GB" dirty="0">
                <a:solidFill>
                  <a:srgbClr val="000000"/>
                </a:solidFill>
                <a:latin typeface="Arial"/>
                <a:ea typeface="ＭＳ Ｐゴシック"/>
                <a:cs typeface="Arial"/>
              </a:rPr>
              <a:t> </a:t>
            </a:r>
            <a:r>
              <a:rPr lang="en-GB" b="0" i="0" u="none" strike="noStrike" dirty="0">
                <a:solidFill>
                  <a:srgbClr val="000000"/>
                </a:solidFill>
                <a:effectLst/>
                <a:latin typeface="Arial"/>
                <a:ea typeface="ＭＳ Ｐゴシック"/>
                <a:cs typeface="Arial"/>
              </a:rPr>
              <a:t>have made. It is advisable to produce this</a:t>
            </a:r>
            <a:r>
              <a:rPr lang="en-GB" dirty="0">
                <a:solidFill>
                  <a:srgbClr val="000000"/>
                </a:solidFill>
                <a:latin typeface="Arial"/>
                <a:ea typeface="ＭＳ Ｐゴシック"/>
                <a:cs typeface="Arial"/>
              </a:rPr>
              <a:t> </a:t>
            </a:r>
            <a:r>
              <a:rPr lang="en-GB" b="0" i="0" u="none" strike="noStrike" dirty="0">
                <a:solidFill>
                  <a:srgbClr val="000000"/>
                </a:solidFill>
                <a:effectLst/>
                <a:latin typeface="Arial"/>
                <a:ea typeface="ＭＳ Ｐゴシック"/>
                <a:cs typeface="Arial"/>
              </a:rPr>
              <a:t>as you mark the work of each</a:t>
            </a:r>
            <a:r>
              <a:rPr lang="en-GB" dirty="0">
                <a:solidFill>
                  <a:srgbClr val="000000"/>
                </a:solidFill>
                <a:latin typeface="Arial"/>
                <a:ea typeface="ＭＳ Ｐゴシック"/>
                <a:cs typeface="Arial"/>
              </a:rPr>
              <a:t> </a:t>
            </a:r>
            <a:r>
              <a:rPr lang="en-GB" b="0" i="0" u="none" strike="noStrike" dirty="0">
                <a:solidFill>
                  <a:srgbClr val="000000"/>
                </a:solidFill>
                <a:effectLst/>
                <a:latin typeface="Arial"/>
                <a:ea typeface="ＭＳ Ｐゴシック"/>
                <a:cs typeface="Arial"/>
              </a:rPr>
              <a:t>candidate.</a:t>
            </a:r>
            <a:r>
              <a:rPr lang="en-US" b="0" i="0" u="none" strike="noStrike" dirty="0">
                <a:solidFill>
                  <a:srgbClr val="000000"/>
                </a:solidFill>
                <a:effectLst/>
                <a:latin typeface="Arial"/>
                <a:ea typeface="ＭＳ Ｐゴシック"/>
                <a:cs typeface="Arial"/>
              </a:rPr>
              <a:t>​</a:t>
            </a:r>
            <a:r>
              <a:rPr lang="en-US" b="0" i="0" dirty="0">
                <a:solidFill>
                  <a:srgbClr val="000000"/>
                </a:solidFill>
                <a:effectLst/>
                <a:latin typeface="Arial"/>
                <a:ea typeface="ＭＳ Ｐゴシック"/>
                <a:cs typeface="Arial"/>
              </a:rPr>
              <a:t>​</a:t>
            </a:r>
            <a:endParaRPr lang="en-GB" b="0" i="0" dirty="0">
              <a:solidFill>
                <a:srgbClr val="000000"/>
              </a:solidFill>
              <a:effectLst/>
              <a:latin typeface="Arial"/>
              <a:ea typeface="ＭＳ Ｐゴシック"/>
              <a:cs typeface="Arial"/>
            </a:endParaRPr>
          </a:p>
          <a:p>
            <a:pPr algn="l" rtl="0" fontAlgn="base"/>
            <a:r>
              <a:rPr lang="en-US" b="0" i="0" dirty="0">
                <a:solidFill>
                  <a:srgbClr val="000000"/>
                </a:solidFill>
                <a:effectLst/>
                <a:latin typeface="Arial" panose="020B0604020202020204" pitchFamily="34" charset="0"/>
              </a:rPr>
              <a:t>​</a:t>
            </a:r>
          </a:p>
          <a:p>
            <a:pPr marL="182563" indent="-182563">
              <a:buFont typeface="Arial" panose="020B0604020202020204" pitchFamily="34" charset="0"/>
              <a:buChar char="•"/>
            </a:pPr>
            <a:r>
              <a:rPr lang="en-GB" dirty="0">
                <a:latin typeface="Arial"/>
                <a:ea typeface="ＭＳ Ｐゴシック"/>
                <a:cs typeface="Arial"/>
              </a:rPr>
              <a:t>The individual </a:t>
            </a:r>
            <a:r>
              <a:rPr lang="en-GB" dirty="0">
                <a:latin typeface="Arial"/>
                <a:ea typeface="ＭＳ Ｐゴシック"/>
                <a:cs typeface="Arial"/>
                <a:hlinkClick r:id="rId3"/>
              </a:rPr>
              <a:t>Candidate Marksheet</a:t>
            </a:r>
            <a:r>
              <a:rPr lang="en-GB" dirty="0">
                <a:latin typeface="Arial"/>
                <a:ea typeface="ＭＳ Ｐゴシック"/>
                <a:cs typeface="Arial"/>
              </a:rPr>
              <a:t> may be used for this purpose, but take account of how long this could take if you have a large group.​</a:t>
            </a:r>
            <a:r>
              <a:rPr lang="en-US" dirty="0">
                <a:latin typeface="Arial"/>
                <a:ea typeface="ＭＳ Ｐゴシック"/>
                <a:cs typeface="Arial"/>
              </a:rPr>
              <a:t>​</a:t>
            </a:r>
            <a:endParaRPr lang="en-GB" dirty="0">
              <a:latin typeface="Arial"/>
              <a:ea typeface="ＭＳ Ｐゴシック"/>
              <a:cs typeface="Arial"/>
            </a:endParaRPr>
          </a:p>
          <a:p>
            <a:pPr algn="l" rtl="0" fontAlgn="base"/>
            <a:r>
              <a:rPr lang="en-GB" dirty="0">
                <a:latin typeface="Arial"/>
                <a:ea typeface="ＭＳ Ｐゴシック"/>
                <a:cs typeface="Arial"/>
              </a:rPr>
              <a:t>​</a:t>
            </a:r>
          </a:p>
          <a:p>
            <a:pPr marL="182563" indent="-182563">
              <a:buFont typeface="Arial" panose="020B0604020202020204" pitchFamily="34" charset="0"/>
              <a:buChar char="•"/>
            </a:pPr>
            <a:r>
              <a:rPr lang="en-GB" dirty="0">
                <a:latin typeface="Arial"/>
                <a:ea typeface="ＭＳ Ｐゴシック"/>
                <a:cs typeface="Arial"/>
              </a:rPr>
              <a:t>Consider copy and paste methods, underlining and adding </a:t>
            </a:r>
            <a:r>
              <a:rPr lang="en-US" dirty="0">
                <a:latin typeface="Arial"/>
                <a:ea typeface="ＭＳ Ｐゴシック"/>
                <a:cs typeface="Arial"/>
              </a:rPr>
              <a:t>​</a:t>
            </a:r>
            <a:r>
              <a:rPr lang="en-GB" dirty="0">
                <a:latin typeface="Arial"/>
                <a:ea typeface="ＭＳ Ｐゴシック"/>
                <a:cs typeface="Arial"/>
              </a:rPr>
              <a:t>to relevant phrases from mark schemes or other sources, </a:t>
            </a:r>
            <a:r>
              <a:rPr lang="en-US" dirty="0">
                <a:latin typeface="Arial"/>
                <a:ea typeface="ＭＳ Ｐゴシック"/>
                <a:cs typeface="Arial"/>
              </a:rPr>
              <a:t>​</a:t>
            </a:r>
            <a:r>
              <a:rPr lang="en-GB" dirty="0">
                <a:latin typeface="Arial"/>
                <a:ea typeface="ＭＳ Ｐゴシック"/>
                <a:cs typeface="Arial"/>
              </a:rPr>
              <a:t>such as </a:t>
            </a:r>
            <a:r>
              <a:rPr lang="en-GB" dirty="0">
                <a:latin typeface="Arial"/>
                <a:ea typeface="ＭＳ Ｐゴシック"/>
                <a:cs typeface="Arial"/>
                <a:hlinkClick r:id="rId4"/>
              </a:rPr>
              <a:t>Indicative Content</a:t>
            </a:r>
            <a:r>
              <a:rPr lang="en-GB" dirty="0">
                <a:latin typeface="Arial"/>
                <a:ea typeface="ＭＳ Ｐゴシック"/>
                <a:cs typeface="Arial"/>
              </a:rPr>
              <a:t>, to make efficient use of your time. </a:t>
            </a:r>
            <a:r>
              <a:rPr lang="en-US" dirty="0">
                <a:latin typeface="Arial"/>
                <a:ea typeface="ＭＳ Ｐゴシック"/>
                <a:cs typeface="Arial"/>
              </a:rPr>
              <a:t>​​</a:t>
            </a:r>
            <a:endParaRPr lang="en-GB" b="0" i="0" dirty="0">
              <a:solidFill>
                <a:srgbClr val="000000"/>
              </a:solidFill>
              <a:effectLst/>
              <a:latin typeface="Arial"/>
              <a:ea typeface="ＭＳ Ｐゴシック"/>
              <a:cs typeface="Arial"/>
            </a:endParaRPr>
          </a:p>
          <a:p>
            <a:pPr algn="l" rtl="0" fontAlgn="base"/>
            <a:r>
              <a:rPr lang="en-US" b="0" i="0" dirty="0">
                <a:solidFill>
                  <a:srgbClr val="000000"/>
                </a:solidFill>
                <a:effectLst/>
                <a:latin typeface="Arial" panose="020B0604020202020204" pitchFamily="34" charset="0"/>
              </a:rPr>
              <a:t>​</a:t>
            </a:r>
          </a:p>
          <a:p>
            <a:pPr marL="182563" indent="-182563" algn="l" rtl="0" fontAlgn="base">
              <a:buFont typeface="Arial" panose="020B0604020202020204" pitchFamily="34" charset="0"/>
              <a:buChar char="•"/>
            </a:pPr>
            <a:r>
              <a:rPr lang="en-US" b="0" i="0" u="none" strike="noStrike" dirty="0">
                <a:solidFill>
                  <a:srgbClr val="000000"/>
                </a:solidFill>
                <a:effectLst/>
                <a:latin typeface="Arial"/>
                <a:ea typeface="ＭＳ Ｐゴシック"/>
                <a:cs typeface="Arial"/>
              </a:rPr>
              <a:t>The recording of assessment decisions will need to conform to arrangements</a:t>
            </a:r>
            <a:r>
              <a:rPr lang="en-US" b="0" i="0" u="none" strike="noStrike" dirty="0">
                <a:solidFill>
                  <a:srgbClr val="000000"/>
                </a:solidFill>
                <a:effectLst/>
                <a:latin typeface="Arial" panose="020B0604020202020204" pitchFamily="34" charset="0"/>
              </a:rPr>
              <a:t> made within your </a:t>
            </a:r>
            <a:r>
              <a:rPr lang="en-US" dirty="0">
                <a:solidFill>
                  <a:srgbClr val="000000"/>
                </a:solidFill>
                <a:latin typeface="Arial" panose="020B0604020202020204" pitchFamily="34" charset="0"/>
              </a:rPr>
              <a:t>c</a:t>
            </a:r>
            <a:r>
              <a:rPr lang="en-US" b="0" i="0" u="none" strike="noStrike" dirty="0">
                <a:solidFill>
                  <a:srgbClr val="000000"/>
                </a:solidFill>
                <a:effectLst/>
                <a:latin typeface="Arial" panose="020B0604020202020204" pitchFamily="34" charset="0"/>
              </a:rPr>
              <a:t>entre to ensure a consistent approach.</a:t>
            </a: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9950898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252024" y="325037"/>
            <a:ext cx="7972279" cy="1446550"/>
          </a:xfrm>
          <a:prstGeom prst="rect">
            <a:avLst/>
          </a:prstGeom>
          <a:noFill/>
        </p:spPr>
        <p:txBody>
          <a:bodyPr wrap="square" lIns="91440" tIns="45720" rIns="91440" bIns="45720" anchor="t">
            <a:spAutoFit/>
          </a:bodyPr>
          <a:lstStyle/>
          <a:p>
            <a:r>
              <a:rPr lang="en-US" sz="4400" b="1">
                <a:solidFill>
                  <a:schemeClr val="bg1"/>
                </a:solidFill>
                <a:latin typeface="Arial" panose="020B0604020202020204" pitchFamily="34" charset="0"/>
                <a:cs typeface="Arial" panose="020B0604020202020204" pitchFamily="34" charset="0"/>
              </a:rPr>
              <a:t>Submitting centre marks using IAMIS</a:t>
            </a:r>
          </a:p>
        </p:txBody>
      </p:sp>
      <p:pic>
        <p:nvPicPr>
          <p:cNvPr id="7" name="Picture 6" descr="Z:\Pictures\logos\WJEC_Logo_RGB.jpg">
            <a:extLst>
              <a:ext uri="{FF2B5EF4-FFF2-40B4-BE49-F238E27FC236}">
                <a16:creationId xmlns:a16="http://schemas.microsoft.com/office/drawing/2014/main" id="{09CCA269-D2CF-4A38-AD5F-E2BBA0A91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65" y="5845470"/>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112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A97BE9-2458-4948-B492-D3DA519F1A75}"/>
              </a:ext>
            </a:extLst>
          </p:cNvPr>
          <p:cNvSpPr txBox="1"/>
          <p:nvPr/>
        </p:nvSpPr>
        <p:spPr>
          <a:xfrm>
            <a:off x="87132" y="1544218"/>
            <a:ext cx="8969735" cy="4801314"/>
          </a:xfrm>
          <a:prstGeom prst="rect">
            <a:avLst/>
          </a:prstGeom>
          <a:noFill/>
        </p:spPr>
        <p:txBody>
          <a:bodyPr wrap="square" lIns="91440" tIns="45720" rIns="91440" bIns="45720" rtlCol="0" anchor="t">
            <a:spAutoFit/>
          </a:bodyPr>
          <a:lstStyle/>
          <a:p>
            <a:r>
              <a:rPr lang="en-US" kern="1200" dirty="0">
                <a:latin typeface="Arial" panose="020B0604020202020204" pitchFamily="34" charset="0"/>
                <a:ea typeface="+mn-ea"/>
                <a:cs typeface="Arial" panose="020B0604020202020204" pitchFamily="34" charset="0"/>
              </a:rPr>
              <a:t>Centres need to submit all marks for internally assessed work electronically via the </a:t>
            </a:r>
            <a:r>
              <a:rPr lang="en-US" kern="1200" dirty="0">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secure website </a:t>
            </a:r>
            <a:r>
              <a:rPr lang="en-US" kern="1200" dirty="0">
                <a:latin typeface="Arial" panose="020B0604020202020204" pitchFamily="34" charset="0"/>
                <a:ea typeface="+mn-ea"/>
                <a:cs typeface="Arial" panose="020B0604020202020204" pitchFamily="34" charset="0"/>
              </a:rPr>
              <a:t>by 15th May 2022.</a:t>
            </a:r>
            <a:r>
              <a:rPr lang="en-US" dirty="0">
                <a:latin typeface="Arial" panose="020B0604020202020204" pitchFamily="34" charset="0"/>
                <a:ea typeface="+mn-ea"/>
                <a:cs typeface="Arial" panose="020B0604020202020204" pitchFamily="34" charset="0"/>
              </a:rPr>
              <a:t> </a:t>
            </a:r>
          </a:p>
          <a:p>
            <a:pPr algn="l" rtl="0"/>
            <a:endParaRPr lang="en-GB" dirty="0">
              <a:latin typeface="Arial" panose="020B0604020202020204" pitchFamily="34" charset="0"/>
              <a:cs typeface="Arial" panose="020B0604020202020204" pitchFamily="34" charset="0"/>
            </a:endParaRPr>
          </a:p>
          <a:p>
            <a:r>
              <a:rPr lang="en-US" kern="1200" dirty="0">
                <a:latin typeface="Arial" panose="020B0604020202020204" pitchFamily="34" charset="0"/>
                <a:ea typeface="+mn-ea"/>
                <a:cs typeface="Arial" panose="020B0604020202020204" pitchFamily="34" charset="0"/>
              </a:rPr>
              <a:t>Once the marks have been uploaded, the system will apply the sampling formula based on the overall rank order for the total entry and identify the sample of candidates whose work is selected for moderation.</a:t>
            </a:r>
            <a:r>
              <a:rPr lang="en-US" dirty="0">
                <a:latin typeface="Arial" panose="020B0604020202020204" pitchFamily="34" charset="0"/>
                <a:ea typeface="+mn-ea"/>
                <a:cs typeface="Arial" panose="020B0604020202020204" pitchFamily="34" charset="0"/>
              </a:rPr>
              <a:t> </a:t>
            </a:r>
            <a:endParaRPr lang="en-US" kern="1200" dirty="0">
              <a:latin typeface="Arial" panose="020B0604020202020204" pitchFamily="34" charset="0"/>
              <a:ea typeface="+mn-ea"/>
              <a:cs typeface="Arial" panose="020B0604020202020204" pitchFamily="34" charset="0"/>
            </a:endParaRPr>
          </a:p>
          <a:p>
            <a:pPr algn="l" rtl="0"/>
            <a:endParaRPr lang="en-GB" dirty="0">
              <a:latin typeface="Arial" panose="020B0604020202020204" pitchFamily="34" charset="0"/>
              <a:cs typeface="Arial" panose="020B0604020202020204" pitchFamily="34" charset="0"/>
            </a:endParaRPr>
          </a:p>
          <a:p>
            <a:r>
              <a:rPr lang="en-US" kern="1200" dirty="0">
                <a:latin typeface="Arial" panose="020B0604020202020204" pitchFamily="34" charset="0"/>
                <a:ea typeface="+mn-ea"/>
                <a:cs typeface="Arial" panose="020B0604020202020204" pitchFamily="34" charset="0"/>
              </a:rPr>
              <a:t>Where a candidate’s name and number do not appear on the secure website or are appearing in the incorrect area of study e.g., if a candidate is entered for Fine Art on the marksheet you cannot insert an Art and Design mark. The Centre must mark the candidate as absent on the Fine Art marksheet. You must contact the Examinations Officer as soon as possible who will make the appropriate entry / amendment(s), once these are processed the correct information should then appear for you to complete the mark input (usually within 48hrs of processing the entry / amendment).</a:t>
            </a:r>
            <a:r>
              <a:rPr lang="en-US" dirty="0">
                <a:latin typeface="Arial" panose="020B0604020202020204" pitchFamily="34" charset="0"/>
                <a:ea typeface="+mn-ea"/>
                <a:cs typeface="Arial" panose="020B0604020202020204" pitchFamily="34" charset="0"/>
              </a:rPr>
              <a:t> </a:t>
            </a:r>
            <a:endParaRPr lang="en-US" kern="1200" dirty="0">
              <a:latin typeface="Arial" panose="020B0604020202020204" pitchFamily="34" charset="0"/>
              <a:ea typeface="+mn-ea"/>
              <a:cs typeface="Arial" panose="020B0604020202020204" pitchFamily="34" charset="0"/>
            </a:endParaRPr>
          </a:p>
          <a:p>
            <a:pPr algn="l" rtl="0"/>
            <a:endParaRPr lang="en-GB" dirty="0">
              <a:latin typeface="Arial" panose="020B0604020202020204" pitchFamily="34" charset="0"/>
              <a:cs typeface="Arial" panose="020B0604020202020204" pitchFamily="34" charset="0"/>
            </a:endParaRPr>
          </a:p>
          <a:p>
            <a:pPr algn="l" rtl="0"/>
            <a:r>
              <a:rPr lang="en-US" kern="1200" dirty="0">
                <a:latin typeface="Arial" panose="020B0604020202020204" pitchFamily="34" charset="0"/>
                <a:ea typeface="+mn-ea"/>
                <a:cs typeface="Arial" panose="020B0604020202020204" pitchFamily="34" charset="0"/>
              </a:rPr>
              <a:t>The Examinations Officer within the centre will be able to input marks on behalf of teachers or allocate secondary account access to the appropriate teachers.</a:t>
            </a:r>
            <a:endParaRPr lang="en-US" dirty="0">
              <a:latin typeface="Arial" panose="020B0604020202020204" pitchFamily="34" charset="0"/>
              <a:ea typeface="ＭＳ Ｐゴシック"/>
              <a:cs typeface="Arial" panose="020B0604020202020204" pitchFamily="34" charset="0"/>
            </a:endParaRPr>
          </a:p>
        </p:txBody>
      </p:sp>
      <p:sp>
        <p:nvSpPr>
          <p:cNvPr id="4" name="TextBox 3">
            <a:extLst>
              <a:ext uri="{FF2B5EF4-FFF2-40B4-BE49-F238E27FC236}">
                <a16:creationId xmlns:a16="http://schemas.microsoft.com/office/drawing/2014/main" id="{3D22C39A-2B29-439B-B9A5-F198B6F681F9}"/>
              </a:ext>
            </a:extLst>
          </p:cNvPr>
          <p:cNvSpPr txBox="1"/>
          <p:nvPr/>
        </p:nvSpPr>
        <p:spPr>
          <a:xfrm>
            <a:off x="1248355" y="-326290"/>
            <a:ext cx="7694951" cy="1231106"/>
          </a:xfrm>
          <a:prstGeom prst="rect">
            <a:avLst/>
          </a:prstGeom>
          <a:noFill/>
        </p:spPr>
        <p:txBody>
          <a:bodyPr wrap="square" lIns="91440" tIns="45720" rIns="91440" bIns="45720" anchor="t">
            <a:spAutoFit/>
          </a:bodyPr>
          <a:lstStyle/>
          <a:p>
            <a:pPr algn="ctr" defTabSz="914400">
              <a:defRPr/>
            </a:pPr>
            <a:endParaRPr lang="en-US" sz="3700">
              <a:solidFill>
                <a:srgbClr val="FFFFFF"/>
              </a:solidFill>
              <a:latin typeface="Arial" panose="020B0604020202020204" pitchFamily="34" charset="0"/>
              <a:ea typeface="MS PGothic"/>
              <a:cs typeface="Arial"/>
            </a:endParaRPr>
          </a:p>
          <a:p>
            <a:pPr algn="ctr" defTabSz="914400">
              <a:defRPr/>
            </a:pPr>
            <a:r>
              <a:rPr lang="en-US" sz="3700">
                <a:solidFill>
                  <a:srgbClr val="FFFFFF"/>
                </a:solidFill>
                <a:latin typeface="Arial"/>
                <a:ea typeface="MS PGothic"/>
                <a:cs typeface="Arial"/>
              </a:rPr>
              <a:t>Submitting centre marks</a:t>
            </a:r>
            <a:endParaRPr lang="en-US" sz="3700" b="0" i="0" u="none" strike="noStrike" kern="1200" cap="none" spc="0" normalizeH="0" baseline="0" noProof="0">
              <a:ln>
                <a:noFill/>
              </a:ln>
              <a:solidFill>
                <a:srgbClr val="FFFFFF"/>
              </a:solidFill>
              <a:effectLst/>
              <a:uLnTx/>
              <a:uFillTx/>
              <a:latin typeface="Aria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6192038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192505" y="464302"/>
            <a:ext cx="8354624" cy="769441"/>
          </a:xfrm>
          <a:prstGeom prst="rect">
            <a:avLst/>
          </a:prstGeom>
          <a:noFill/>
        </p:spPr>
        <p:txBody>
          <a:bodyPr wrap="square" lIns="91440" tIns="45720" rIns="91440" bIns="45720" anchor="t">
            <a:spAutoFit/>
          </a:bodyPr>
          <a:lstStyle/>
          <a:p>
            <a:r>
              <a:rPr lang="en-US" sz="4400" b="1">
                <a:solidFill>
                  <a:schemeClr val="bg1"/>
                </a:solidFill>
                <a:latin typeface="Arial" panose="020B0604020202020204" pitchFamily="34" charset="0"/>
                <a:cs typeface="Arial" panose="020B0604020202020204" pitchFamily="34" charset="0"/>
              </a:rPr>
              <a:t>External moderation process</a:t>
            </a:r>
          </a:p>
        </p:txBody>
      </p:sp>
      <p:pic>
        <p:nvPicPr>
          <p:cNvPr id="7" name="Picture 6" descr="Z:\Pictures\logos\WJEC_Logo_RGB.jpg">
            <a:extLst>
              <a:ext uri="{FF2B5EF4-FFF2-40B4-BE49-F238E27FC236}">
                <a16:creationId xmlns:a16="http://schemas.microsoft.com/office/drawing/2014/main" id="{1CD0FFCD-387D-45E5-96A4-56FBF57BA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5" y="574307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2351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F096E6-CCEF-4FF1-9C59-7317A079CF14}"/>
              </a:ext>
            </a:extLst>
          </p:cNvPr>
          <p:cNvSpPr txBox="1"/>
          <p:nvPr/>
        </p:nvSpPr>
        <p:spPr>
          <a:xfrm>
            <a:off x="1248356" y="-237787"/>
            <a:ext cx="7694951" cy="1231106"/>
          </a:xfrm>
          <a:prstGeom prst="rect">
            <a:avLst/>
          </a:prstGeom>
          <a:noFill/>
        </p:spPr>
        <p:txBody>
          <a:bodyPr wrap="square" lIns="91440" tIns="45720" rIns="91440" bIns="45720" anchor="t">
            <a:spAutoFit/>
          </a:bodyPr>
          <a:lstStyle/>
          <a:p>
            <a:pPr algn="ctr" defTabSz="914400">
              <a:defRPr/>
            </a:pPr>
            <a:r>
              <a:rPr lang="en-US" sz="3700">
                <a:solidFill>
                  <a:srgbClr val="FFFFFF"/>
                </a:solidFill>
                <a:latin typeface="Arial" panose="020B0604020202020204" pitchFamily="34" charset="0"/>
                <a:ea typeface="MS PGothic"/>
                <a:cs typeface="Arial"/>
              </a:rPr>
              <a:t> </a:t>
            </a:r>
          </a:p>
          <a:p>
            <a:pPr algn="ctr" defTabSz="914400">
              <a:defRPr/>
            </a:pPr>
            <a:r>
              <a:rPr lang="en-US" sz="3700">
                <a:solidFill>
                  <a:srgbClr val="FFFFFF"/>
                </a:solidFill>
                <a:latin typeface="Arial" panose="020B0604020202020204" pitchFamily="34" charset="0"/>
                <a:ea typeface="MS PGothic"/>
                <a:cs typeface="Arial"/>
              </a:rPr>
              <a:t>The external moderation process</a:t>
            </a:r>
            <a:endParaRPr lang="en-US" altLang="en-US" sz="3700" b="0" i="0" u="none" strike="noStrike" kern="1200" cap="none" spc="0" normalizeH="0" baseline="0" noProof="0">
              <a:ln>
                <a:noFill/>
              </a:ln>
              <a:solidFill>
                <a:schemeClr val="tx2">
                  <a:lumMod val="60000"/>
                  <a:lumOff val="40000"/>
                </a:scheme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F3D24312-8CDB-45D3-BFA9-B89A8DC39962}"/>
              </a:ext>
            </a:extLst>
          </p:cNvPr>
          <p:cNvSpPr txBox="1"/>
          <p:nvPr/>
        </p:nvSpPr>
        <p:spPr>
          <a:xfrm>
            <a:off x="461431" y="1401657"/>
            <a:ext cx="829146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solidFill>
                <a:srgbClr val="00B0F0"/>
              </a:solidFill>
              <a:latin typeface="Arial" panose="020B0604020202020204" pitchFamily="34" charset="0"/>
              <a:ea typeface="ＭＳ Ｐゴシック"/>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   </a:t>
            </a:r>
            <a:endParaRPr lang="en-US">
              <a:latin typeface="Arial" panose="020B0604020202020204" pitchFamily="34" charset="0"/>
            </a:endParaRPr>
          </a:p>
          <a:p>
            <a:endParaRPr lang="en-US">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200">
              <a:latin typeface="Arial" panose="020B0604020202020204" pitchFamily="34" charset="0"/>
              <a:ea typeface="ＭＳ Ｐゴシック"/>
              <a:cs typeface="Arial" panose="020B0604020202020204" pitchFamily="34" charset="0"/>
            </a:endParaRPr>
          </a:p>
        </p:txBody>
      </p:sp>
      <p:sp>
        <p:nvSpPr>
          <p:cNvPr id="3" name="TextBox 2">
            <a:extLst>
              <a:ext uri="{FF2B5EF4-FFF2-40B4-BE49-F238E27FC236}">
                <a16:creationId xmlns:a16="http://schemas.microsoft.com/office/drawing/2014/main" id="{656E126F-854E-40C3-923F-ACBF7E2FE8FF}"/>
              </a:ext>
            </a:extLst>
          </p:cNvPr>
          <p:cNvSpPr txBox="1"/>
          <p:nvPr/>
        </p:nvSpPr>
        <p:spPr>
          <a:xfrm>
            <a:off x="417445" y="3697354"/>
            <a:ext cx="8338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panose="020B0604020202020204" pitchFamily="34" charset="0"/>
              <a:cs typeface="Arial" panose="020B0604020202020204" pitchFamily="34" charset="0"/>
            </a:endParaRPr>
          </a:p>
          <a:p>
            <a:endParaRPr lang="en-US" i="1">
              <a:latin typeface="Arial" panose="020B0604020202020204" pitchFamily="34" charset="0"/>
              <a:ea typeface="ＭＳ Ｐゴシック"/>
              <a:cs typeface="Arial" panose="020B0604020202020204" pitchFamily="34" charset="0"/>
            </a:endParaRPr>
          </a:p>
        </p:txBody>
      </p:sp>
      <p:sp>
        <p:nvSpPr>
          <p:cNvPr id="6" name="TextBox 5">
            <a:extLst>
              <a:ext uri="{FF2B5EF4-FFF2-40B4-BE49-F238E27FC236}">
                <a16:creationId xmlns:a16="http://schemas.microsoft.com/office/drawing/2014/main" id="{A9F33E6C-455F-4B60-A3AF-2E5684318BFA}"/>
              </a:ext>
            </a:extLst>
          </p:cNvPr>
          <p:cNvSpPr txBox="1"/>
          <p:nvPr/>
        </p:nvSpPr>
        <p:spPr>
          <a:xfrm>
            <a:off x="128436" y="1342863"/>
            <a:ext cx="8814871"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ea typeface="ＭＳ Ｐゴシック"/>
                <a:cs typeface="Arial" panose="020B0604020202020204" pitchFamily="34" charset="0"/>
              </a:rPr>
              <a:t>In the week before moderation visits are conducted, live work is collected and displayed at a conference centre. </a:t>
            </a:r>
          </a:p>
          <a:p>
            <a:endParaRPr lang="en-US" dirty="0">
              <a:latin typeface="Arial" panose="020B0604020202020204" pitchFamily="34" charset="0"/>
              <a:ea typeface="ＭＳ Ｐゴシック"/>
              <a:cs typeface="Arial" panose="020B0604020202020204" pitchFamily="34" charset="0"/>
            </a:endParaRPr>
          </a:p>
          <a:p>
            <a:r>
              <a:rPr lang="en-US" dirty="0">
                <a:latin typeface="Arial"/>
                <a:ea typeface="ＭＳ Ｐゴシック"/>
                <a:cs typeface="Arial"/>
              </a:rPr>
              <a:t>This work is marked independently by each member of a team of senior moderators who submit their marks to the Principal Moderator. A standardisation exercise is then conducted with the senior team to arrive at agreed marks for each Assessment Objective and for each unit of work marked.</a:t>
            </a:r>
            <a:endParaRPr lang="en-US" dirty="0">
              <a:latin typeface="Arial"/>
              <a:cs typeface="Arial"/>
            </a:endParaRPr>
          </a:p>
          <a:p>
            <a:endParaRPr lang="en-US" dirty="0">
              <a:latin typeface="Arial" panose="020B0604020202020204" pitchFamily="34" charset="0"/>
              <a:ea typeface="ＭＳ Ｐゴシック"/>
              <a:cs typeface="Arial" panose="020B0604020202020204" pitchFamily="34" charset="0"/>
            </a:endParaRPr>
          </a:p>
          <a:p>
            <a:r>
              <a:rPr lang="en-US" dirty="0">
                <a:latin typeface="Arial" panose="020B0604020202020204" pitchFamily="34" charset="0"/>
                <a:ea typeface="ＭＳ Ｐゴシック"/>
                <a:cs typeface="Arial" panose="020B0604020202020204" pitchFamily="34" charset="0"/>
              </a:rPr>
              <a:t>On the weekend immediately preceding moderation visits, the full moderating team undertake a similar marking exercise.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ea typeface="ＭＳ Ｐゴシック"/>
                <a:cs typeface="Arial" panose="020B0604020202020204" pitchFamily="34" charset="0"/>
              </a:rPr>
              <a:t>They first mark independently, submit their marks and from these a mean mark is calculated for each unit. These marks are compared with those agreed by the senior team. Where there are differences of marks between particular units, these are reviewed by the entire team and, through discussion and comparisons with other marked work, agreed marks are established. </a:t>
            </a:r>
          </a:p>
          <a:p>
            <a:endParaRPr lang="en-US" dirty="0">
              <a:latin typeface="Arial" panose="020B0604020202020204" pitchFamily="34" charset="0"/>
              <a:ea typeface="ＭＳ Ｐゴシック"/>
              <a:cs typeface="Arial" panose="020B0604020202020204" pitchFamily="34" charset="0"/>
            </a:endParaRPr>
          </a:p>
          <a:p>
            <a:r>
              <a:rPr lang="en-US" dirty="0">
                <a:latin typeface="Arial" panose="020B0604020202020204" pitchFamily="34" charset="0"/>
                <a:ea typeface="ＭＳ Ｐゴシック"/>
                <a:cs typeface="Arial" panose="020B0604020202020204" pitchFamily="34" charset="0"/>
              </a:rPr>
              <a:t>Moderators are given a visual record of each of these marked exemplars and</a:t>
            </a:r>
          </a:p>
          <a:p>
            <a:r>
              <a:rPr lang="en-US" dirty="0">
                <a:latin typeface="Arial" panose="020B0604020202020204" pitchFamily="34" charset="0"/>
                <a:ea typeface="ＭＳ Ｐゴシック"/>
                <a:cs typeface="Arial" panose="020B0604020202020204" pitchFamily="34" charset="0"/>
              </a:rPr>
              <a:t>refer to these and the agreed standards they represent in every centre they visit.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07976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F096E6-CCEF-4FF1-9C59-7317A079CF14}"/>
              </a:ext>
            </a:extLst>
          </p:cNvPr>
          <p:cNvSpPr txBox="1"/>
          <p:nvPr/>
        </p:nvSpPr>
        <p:spPr>
          <a:xfrm>
            <a:off x="1089329" y="0"/>
            <a:ext cx="7853977" cy="1154162"/>
          </a:xfrm>
          <a:prstGeom prst="rect">
            <a:avLst/>
          </a:prstGeom>
          <a:noFill/>
        </p:spPr>
        <p:txBody>
          <a:bodyPr wrap="square" lIns="91440" tIns="45720" rIns="91440" bIns="45720" anchor="t">
            <a:spAutoFit/>
          </a:bodyPr>
          <a:lstStyle/>
          <a:p>
            <a:pPr algn="ctr" defTabSz="914400">
              <a:defRPr/>
            </a:pPr>
            <a:r>
              <a:rPr lang="en-US" sz="3200">
                <a:solidFill>
                  <a:srgbClr val="FFFFFF"/>
                </a:solidFill>
                <a:latin typeface="Arial" panose="020B0604020202020204" pitchFamily="34" charset="0"/>
                <a:ea typeface="MS PGothic"/>
                <a:cs typeface="Arial"/>
              </a:rPr>
              <a:t>Establishing professional judgements - </a:t>
            </a:r>
            <a:r>
              <a:rPr lang="en-US" sz="2800">
                <a:solidFill>
                  <a:srgbClr val="FFFFFF"/>
                </a:solidFill>
                <a:latin typeface="Arial" panose="020B0604020202020204" pitchFamily="34" charset="0"/>
                <a:ea typeface="MS PGothic"/>
                <a:cs typeface="Arial"/>
              </a:rPr>
              <a:t>Moderators’</a:t>
            </a:r>
            <a:r>
              <a:rPr lang="en-US" sz="3700">
                <a:solidFill>
                  <a:srgbClr val="FFFFFF"/>
                </a:solidFill>
                <a:latin typeface="Arial" panose="020B0604020202020204" pitchFamily="34" charset="0"/>
                <a:ea typeface="MS PGothic"/>
                <a:cs typeface="Arial"/>
              </a:rPr>
              <a:t> </a:t>
            </a:r>
            <a:r>
              <a:rPr lang="en-US" sz="2800" err="1">
                <a:solidFill>
                  <a:srgbClr val="FFFFFF"/>
                </a:solidFill>
                <a:latin typeface="Arial" panose="020B0604020202020204" pitchFamily="34" charset="0"/>
                <a:ea typeface="MS PGothic"/>
                <a:cs typeface="Arial"/>
              </a:rPr>
              <a:t>standardisation</a:t>
            </a:r>
            <a:r>
              <a:rPr lang="en-US" sz="2800">
                <a:solidFill>
                  <a:srgbClr val="FFFFFF"/>
                </a:solidFill>
                <a:latin typeface="Arial" panose="020B0604020202020204" pitchFamily="34" charset="0"/>
                <a:ea typeface="MS PGothic"/>
                <a:cs typeface="Arial"/>
              </a:rPr>
              <a:t> conference</a:t>
            </a:r>
            <a:endParaRPr lang="en-US" altLang="en-US" sz="2800" b="0" i="0" u="none" strike="noStrike" kern="1200" cap="none" spc="0" normalizeH="0" baseline="0" noProof="0">
              <a:ln>
                <a:noFill/>
              </a:ln>
              <a:solidFill>
                <a:schemeClr val="tx2">
                  <a:lumMod val="60000"/>
                  <a:lumOff val="40000"/>
                </a:scheme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F3D24312-8CDB-45D3-BFA9-B89A8DC39962}"/>
              </a:ext>
            </a:extLst>
          </p:cNvPr>
          <p:cNvSpPr txBox="1"/>
          <p:nvPr/>
        </p:nvSpPr>
        <p:spPr>
          <a:xfrm>
            <a:off x="461431" y="1401657"/>
            <a:ext cx="829146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solidFill>
                <a:srgbClr val="00B0F0"/>
              </a:solidFill>
              <a:latin typeface="Arial" panose="020B0604020202020204" pitchFamily="34" charset="0"/>
              <a:ea typeface="ＭＳ Ｐゴシック"/>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   </a:t>
            </a:r>
            <a:endParaRPr lang="en-US">
              <a:latin typeface="Arial" panose="020B0604020202020204" pitchFamily="34" charset="0"/>
            </a:endParaRPr>
          </a:p>
          <a:p>
            <a:endParaRPr lang="en-US">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200">
              <a:latin typeface="Arial" panose="020B0604020202020204" pitchFamily="34" charset="0"/>
              <a:ea typeface="ＭＳ Ｐゴシック"/>
              <a:cs typeface="Arial" panose="020B0604020202020204" pitchFamily="34" charset="0"/>
            </a:endParaRPr>
          </a:p>
        </p:txBody>
      </p:sp>
      <p:sp>
        <p:nvSpPr>
          <p:cNvPr id="3" name="TextBox 2">
            <a:extLst>
              <a:ext uri="{FF2B5EF4-FFF2-40B4-BE49-F238E27FC236}">
                <a16:creationId xmlns:a16="http://schemas.microsoft.com/office/drawing/2014/main" id="{656E126F-854E-40C3-923F-ACBF7E2FE8FF}"/>
              </a:ext>
            </a:extLst>
          </p:cNvPr>
          <p:cNvSpPr txBox="1"/>
          <p:nvPr/>
        </p:nvSpPr>
        <p:spPr>
          <a:xfrm>
            <a:off x="417445" y="3697354"/>
            <a:ext cx="8338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panose="020B0604020202020204" pitchFamily="34" charset="0"/>
              <a:cs typeface="Arial" panose="020B0604020202020204" pitchFamily="34" charset="0"/>
            </a:endParaRPr>
          </a:p>
          <a:p>
            <a:endParaRPr lang="en-US" i="1">
              <a:latin typeface="Arial" panose="020B0604020202020204" pitchFamily="34" charset="0"/>
              <a:ea typeface="ＭＳ Ｐゴシック"/>
              <a:cs typeface="Arial" panose="020B0604020202020204" pitchFamily="34" charset="0"/>
            </a:endParaRPr>
          </a:p>
        </p:txBody>
      </p:sp>
      <p:sp>
        <p:nvSpPr>
          <p:cNvPr id="6" name="TextBox 5">
            <a:extLst>
              <a:ext uri="{FF2B5EF4-FFF2-40B4-BE49-F238E27FC236}">
                <a16:creationId xmlns:a16="http://schemas.microsoft.com/office/drawing/2014/main" id="{A9F33E6C-455F-4B60-A3AF-2E5684318BFA}"/>
              </a:ext>
            </a:extLst>
          </p:cNvPr>
          <p:cNvSpPr txBox="1"/>
          <p:nvPr/>
        </p:nvSpPr>
        <p:spPr>
          <a:xfrm>
            <a:off x="0" y="1190612"/>
            <a:ext cx="914400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rgbClr val="00B0F0"/>
                </a:solidFill>
                <a:latin typeface="Arial" panose="020B0604020202020204" pitchFamily="34" charset="0"/>
                <a:ea typeface="ＭＳ Ｐゴシック"/>
                <a:cs typeface="Arial" panose="020B0604020202020204" pitchFamily="34" charset="0"/>
              </a:rPr>
              <a:t>The Moderation Process</a:t>
            </a:r>
          </a:p>
        </p:txBody>
      </p:sp>
      <p:pic>
        <p:nvPicPr>
          <p:cNvPr id="5" name="Picture 4" descr="A group of people in a room&#10;&#10;Description automatically generated with medium confidence">
            <a:extLst>
              <a:ext uri="{FF2B5EF4-FFF2-40B4-BE49-F238E27FC236}">
                <a16:creationId xmlns:a16="http://schemas.microsoft.com/office/drawing/2014/main" id="{26E2912B-867A-4AFB-A3AB-969F2FE8F14C}"/>
              </a:ext>
            </a:extLst>
          </p:cNvPr>
          <p:cNvPicPr>
            <a:picLocks noChangeAspect="1"/>
          </p:cNvPicPr>
          <p:nvPr/>
        </p:nvPicPr>
        <p:blipFill>
          <a:blip r:embed="rId3"/>
          <a:stretch>
            <a:fillRect/>
          </a:stretch>
        </p:blipFill>
        <p:spPr>
          <a:xfrm>
            <a:off x="0" y="1213943"/>
            <a:ext cx="9144000" cy="5644057"/>
          </a:xfrm>
          <a:prstGeom prst="rect">
            <a:avLst/>
          </a:prstGeom>
        </p:spPr>
      </p:pic>
    </p:spTree>
    <p:extLst>
      <p:ext uri="{BB962C8B-B14F-4D97-AF65-F5344CB8AC3E}">
        <p14:creationId xmlns:p14="http://schemas.microsoft.com/office/powerpoint/2010/main" val="23345773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24312-8CDB-45D3-BFA9-B89A8DC39962}"/>
              </a:ext>
            </a:extLst>
          </p:cNvPr>
          <p:cNvSpPr txBox="1"/>
          <p:nvPr/>
        </p:nvSpPr>
        <p:spPr>
          <a:xfrm>
            <a:off x="461431" y="1401657"/>
            <a:ext cx="829146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solidFill>
                <a:srgbClr val="00B0F0"/>
              </a:solidFill>
              <a:latin typeface="Arial" panose="020B0604020202020204" pitchFamily="34" charset="0"/>
              <a:ea typeface="ＭＳ Ｐゴシック"/>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   </a:t>
            </a:r>
            <a:endParaRPr lang="en-US">
              <a:latin typeface="Arial" panose="020B0604020202020204" pitchFamily="34" charset="0"/>
            </a:endParaRPr>
          </a:p>
          <a:p>
            <a:endParaRPr lang="en-US">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000">
              <a:latin typeface="Arial" panose="020B0604020202020204" pitchFamily="34" charset="0"/>
              <a:ea typeface="ＭＳ Ｐゴシック"/>
              <a:cs typeface="Arial" panose="020B0604020202020204" pitchFamily="34" charset="0"/>
            </a:endParaRPr>
          </a:p>
          <a:p>
            <a:endParaRPr lang="en-US" sz="2200">
              <a:latin typeface="Arial" panose="020B0604020202020204" pitchFamily="34" charset="0"/>
              <a:ea typeface="ＭＳ Ｐゴシック"/>
              <a:cs typeface="Arial" panose="020B0604020202020204" pitchFamily="34" charset="0"/>
            </a:endParaRPr>
          </a:p>
        </p:txBody>
      </p:sp>
      <p:sp>
        <p:nvSpPr>
          <p:cNvPr id="3" name="TextBox 2">
            <a:extLst>
              <a:ext uri="{FF2B5EF4-FFF2-40B4-BE49-F238E27FC236}">
                <a16:creationId xmlns:a16="http://schemas.microsoft.com/office/drawing/2014/main" id="{656E126F-854E-40C3-923F-ACBF7E2FE8FF}"/>
              </a:ext>
            </a:extLst>
          </p:cNvPr>
          <p:cNvSpPr txBox="1"/>
          <p:nvPr/>
        </p:nvSpPr>
        <p:spPr>
          <a:xfrm>
            <a:off x="417445" y="3697354"/>
            <a:ext cx="83389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rial" panose="020B0604020202020204" pitchFamily="34" charset="0"/>
              <a:cs typeface="Arial" panose="020B0604020202020204" pitchFamily="34" charset="0"/>
            </a:endParaRPr>
          </a:p>
          <a:p>
            <a:endParaRPr lang="en-US" i="1">
              <a:latin typeface="Arial" panose="020B0604020202020204" pitchFamily="34" charset="0"/>
              <a:ea typeface="ＭＳ Ｐゴシック"/>
              <a:cs typeface="Arial" panose="020B0604020202020204" pitchFamily="34" charset="0"/>
            </a:endParaRPr>
          </a:p>
        </p:txBody>
      </p:sp>
      <p:sp>
        <p:nvSpPr>
          <p:cNvPr id="6" name="TextBox 5">
            <a:extLst>
              <a:ext uri="{FF2B5EF4-FFF2-40B4-BE49-F238E27FC236}">
                <a16:creationId xmlns:a16="http://schemas.microsoft.com/office/drawing/2014/main" id="{A9F33E6C-455F-4B60-A3AF-2E5684318BFA}"/>
              </a:ext>
            </a:extLst>
          </p:cNvPr>
          <p:cNvSpPr txBox="1"/>
          <p:nvPr/>
        </p:nvSpPr>
        <p:spPr>
          <a:xfrm>
            <a:off x="166722" y="1481362"/>
            <a:ext cx="8880885"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ea typeface="ＭＳ Ｐゴシック"/>
                <a:cs typeface="Arial" panose="020B0604020202020204" pitchFamily="34" charset="0"/>
              </a:rPr>
              <a:t>Each moderator is visited in a centre in which they are working at least once by a senior moderator who independently marks a selected sample of units (cross moderation).</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ea typeface="ＭＳ Ｐゴシック"/>
              <a:cs typeface="Arial" panose="020B0604020202020204" pitchFamily="34" charset="0"/>
            </a:endParaRPr>
          </a:p>
          <a:p>
            <a:r>
              <a:rPr lang="en-US" dirty="0">
                <a:latin typeface="Arial"/>
                <a:ea typeface="ＭＳ Ｐゴシック"/>
                <a:cs typeface="Arial"/>
              </a:rPr>
              <a:t>Both sets of marks are submitted to WJEC so that a comparison of marking standards can be made.</a:t>
            </a:r>
            <a:endParaRPr lang="en-US" dirty="0">
              <a:latin typeface="Arial"/>
              <a:cs typeface="Arial"/>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ea typeface="ＭＳ Ｐゴシック"/>
                <a:cs typeface="Arial" panose="020B0604020202020204" pitchFamily="34" charset="0"/>
              </a:rPr>
              <a:t>A check is also made of the reliability of each moderator, based on a comparison of their marking with the standards agreed at the Moderators’ Conference. </a:t>
            </a:r>
          </a:p>
          <a:p>
            <a:endParaRPr lang="en-US" dirty="0">
              <a:latin typeface="Arial" panose="020B0604020202020204" pitchFamily="34" charset="0"/>
              <a:ea typeface="ＭＳ Ｐゴシック"/>
              <a:cs typeface="Arial" panose="020B0604020202020204" pitchFamily="34" charset="0"/>
            </a:endParaRPr>
          </a:p>
          <a:p>
            <a:r>
              <a:rPr lang="en-US" dirty="0">
                <a:latin typeface="Arial"/>
                <a:ea typeface="ＭＳ Ｐゴシック"/>
                <a:cs typeface="Arial"/>
              </a:rPr>
              <a:t>Moderator marks for each centre visited, alongside marks awarded by senior moderators during cross moderation, are scrutinised alongside the centre marks. </a:t>
            </a:r>
          </a:p>
          <a:p>
            <a:endParaRPr lang="en-US" dirty="0">
              <a:latin typeface="Arial"/>
              <a:ea typeface="ＭＳ Ｐゴシック"/>
              <a:cs typeface="Arial"/>
            </a:endParaRPr>
          </a:p>
          <a:p>
            <a:r>
              <a:rPr lang="en-US" dirty="0">
                <a:latin typeface="Arial" panose="020B0604020202020204" pitchFamily="34" charset="0"/>
                <a:ea typeface="ＭＳ Ｐゴシック"/>
                <a:cs typeface="Arial" panose="020B0604020202020204" pitchFamily="34" charset="0"/>
              </a:rPr>
              <a:t>If centre marks are outside tolerances compared to the nationally agreed standards applied by the moderator, scaling (adjustment) of marks is applied. </a:t>
            </a:r>
          </a:p>
          <a:p>
            <a:endParaRPr lang="en-US" dirty="0">
              <a:latin typeface="Arial" panose="020B0604020202020204" pitchFamily="34" charset="0"/>
              <a:ea typeface="ＭＳ Ｐゴシック"/>
              <a:cs typeface="Arial" panose="020B0604020202020204" pitchFamily="34" charset="0"/>
            </a:endParaRPr>
          </a:p>
          <a:p>
            <a:r>
              <a:rPr lang="en-US" dirty="0">
                <a:latin typeface="Arial" panose="020B0604020202020204" pitchFamily="34" charset="0"/>
                <a:ea typeface="ＭＳ Ｐゴシック"/>
                <a:cs typeface="Arial" panose="020B0604020202020204" pitchFamily="34" charset="0"/>
              </a:rPr>
              <a:t>Due account is taken of the marking performance of every moderator before any adjustments are made to centre marks.</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0750898-FA90-4904-A656-2324BD93017B}"/>
              </a:ext>
            </a:extLst>
          </p:cNvPr>
          <p:cNvSpPr txBox="1"/>
          <p:nvPr/>
        </p:nvSpPr>
        <p:spPr>
          <a:xfrm>
            <a:off x="1065476" y="291509"/>
            <a:ext cx="8238778" cy="677108"/>
          </a:xfrm>
          <a:prstGeom prst="rect">
            <a:avLst/>
          </a:prstGeom>
          <a:noFill/>
        </p:spPr>
        <p:txBody>
          <a:bodyPr wrap="square" lIns="91440" tIns="45720" rIns="91440" bIns="45720" anchor="t">
            <a:spAutoFit/>
          </a:bodyPr>
          <a:lstStyle/>
          <a:p>
            <a:pPr algn="ctr" defTabSz="914400">
              <a:defRPr/>
            </a:pPr>
            <a:r>
              <a:rPr lang="en-US" sz="3700">
                <a:solidFill>
                  <a:srgbClr val="FFFFFF"/>
                </a:solidFill>
                <a:latin typeface="Arial" panose="020B0604020202020204" pitchFamily="34" charset="0"/>
                <a:ea typeface="MS PGothic"/>
                <a:cs typeface="Arial"/>
              </a:rPr>
              <a:t>The external moderation process</a:t>
            </a:r>
            <a:endParaRPr lang="en-US" altLang="en-US" sz="3700" b="0" i="0" u="none" strike="noStrike" kern="1200" cap="none" spc="0" normalizeH="0" baseline="0" noProof="0">
              <a:ln>
                <a:noFill/>
              </a:ln>
              <a:solidFill>
                <a:schemeClr val="tx2">
                  <a:lumMod val="60000"/>
                  <a:lumOff val="40000"/>
                </a:scheme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3330368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24312-8CDB-45D3-BFA9-B89A8DC39962}"/>
              </a:ext>
            </a:extLst>
          </p:cNvPr>
          <p:cNvSpPr txBox="1"/>
          <p:nvPr/>
        </p:nvSpPr>
        <p:spPr>
          <a:xfrm>
            <a:off x="95416" y="1360557"/>
            <a:ext cx="9052560"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dirty="0">
                <a:latin typeface="Arial" panose="020B0604020202020204" pitchFamily="34" charset="0"/>
                <a:ea typeface="ＭＳ Ｐゴシック"/>
                <a:cs typeface="Arial" panose="020B0604020202020204" pitchFamily="34" charset="0"/>
              </a:rPr>
              <a:t>Arrangements for moderation visits will be subject to any restrictions that may be in place in May/June 2022. </a:t>
            </a:r>
          </a:p>
          <a:p>
            <a:pPr marL="285750" indent="-285750">
              <a:buFont typeface="Arial" panose="020B0604020202020204" pitchFamily="34" charset="0"/>
              <a:buChar char="•"/>
            </a:pPr>
            <a:r>
              <a:rPr lang="en-US" dirty="0">
                <a:latin typeface="Arial" panose="020B0604020202020204" pitchFamily="34" charset="0"/>
                <a:ea typeface="ＭＳ Ｐゴシック"/>
                <a:cs typeface="Arial" panose="020B0604020202020204" pitchFamily="34" charset="0"/>
              </a:rPr>
              <a:t>You will be contacted by the designated moderator to agree a suitable date for the visit.</a:t>
            </a:r>
          </a:p>
          <a:p>
            <a:pPr marL="285750" indent="-285750">
              <a:buFont typeface="Arial" panose="020B0604020202020204" pitchFamily="34" charset="0"/>
              <a:buChar char="•"/>
            </a:pPr>
            <a:r>
              <a:rPr lang="en-US" dirty="0">
                <a:latin typeface="Arial" panose="020B0604020202020204" pitchFamily="34" charset="0"/>
                <a:ea typeface="ＭＳ Ｐゴシック"/>
                <a:cs typeface="Arial" panose="020B0604020202020204" pitchFamily="34" charset="0"/>
              </a:rPr>
              <a:t>Ahead of the visit, you will need to check that candidates’ work is properly </a:t>
            </a:r>
            <a:r>
              <a:rPr lang="en-US" dirty="0">
                <a:latin typeface="Arial" panose="020B0604020202020204" pitchFamily="34" charset="0"/>
                <a:ea typeface="ＭＳ Ｐゴシック"/>
                <a:cs typeface="Arial" panose="020B0604020202020204" pitchFamily="34" charset="0"/>
                <a:hlinkClick r:id="rId3"/>
              </a:rPr>
              <a:t>labelled</a:t>
            </a:r>
            <a:r>
              <a:rPr lang="en-US" dirty="0">
                <a:latin typeface="Arial" panose="020B0604020202020204" pitchFamily="34" charset="0"/>
                <a:ea typeface="ＭＳ Ｐゴシック"/>
                <a:cs typeface="Arial" panose="020B0604020202020204" pitchFamily="34" charset="0"/>
              </a:rPr>
              <a:t> according to WJEC requirements.</a:t>
            </a:r>
          </a:p>
          <a:p>
            <a:pPr marL="285750" indent="-285750">
              <a:buFont typeface="Arial" panose="020B0604020202020204" pitchFamily="34" charset="0"/>
              <a:buChar char="•"/>
            </a:pPr>
            <a:r>
              <a:rPr lang="en-US" dirty="0">
                <a:latin typeface="Arial" panose="020B0604020202020204" pitchFamily="34" charset="0"/>
                <a:ea typeface="ＭＳ Ｐゴシック"/>
                <a:cs typeface="Arial" panose="020B0604020202020204" pitchFamily="34" charset="0"/>
                <a:hlinkClick r:id="rId4"/>
              </a:rPr>
              <a:t>Authentication documents</a:t>
            </a:r>
            <a:r>
              <a:rPr lang="en-US" dirty="0">
                <a:latin typeface="Arial" panose="020B0604020202020204" pitchFamily="34" charset="0"/>
                <a:ea typeface="ＭＳ Ｐゴシック"/>
                <a:cs typeface="Arial" panose="020B0604020202020204" pitchFamily="34" charset="0"/>
              </a:rPr>
              <a:t> should be signed and dated, together with Learner Statements completed by each candidate. If you wish to provide additional information about a candidate’s submission, this can be entered on the Candidate marksheet available online.</a:t>
            </a:r>
          </a:p>
          <a:p>
            <a:pPr marL="285750" indent="-285750">
              <a:buFont typeface="Arial" panose="020B0604020202020204" pitchFamily="34" charset="0"/>
              <a:buChar char="•"/>
            </a:pPr>
            <a:r>
              <a:rPr lang="en-US" dirty="0">
                <a:latin typeface="Arial" panose="020B0604020202020204" pitchFamily="34" charset="0"/>
                <a:ea typeface="ＭＳ Ｐゴシック"/>
                <a:cs typeface="Arial" panose="020B0604020202020204" pitchFamily="34" charset="0"/>
              </a:rPr>
              <a:t>Ensure that all work in the selected sample is available for moderation. The moderator may also need to see additional samples not included in the sample. </a:t>
            </a:r>
          </a:p>
          <a:p>
            <a:pPr marL="285750" indent="-285750">
              <a:buFont typeface="Arial" panose="020B0604020202020204" pitchFamily="34" charset="0"/>
              <a:buChar char="•"/>
            </a:pPr>
            <a:r>
              <a:rPr lang="en-US" dirty="0">
                <a:latin typeface="Arial" panose="020B0604020202020204" pitchFamily="34" charset="0"/>
                <a:ea typeface="ＭＳ Ｐゴシック"/>
                <a:cs typeface="Arial" panose="020B0604020202020204" pitchFamily="34" charset="0"/>
              </a:rPr>
              <a:t>A paper copy of your Centre's electronic mark sheets must be available. This will provide the total mark awarded for every candidate. You must insert the mark awarded for each of the four assessment objectives. Alternative formats, such an excel spreadsheet, are acceptable provided the AO breakdown is included. </a:t>
            </a:r>
          </a:p>
          <a:p>
            <a:pPr marL="285750" indent="-285750">
              <a:buFont typeface="Arial" panose="020B0604020202020204" pitchFamily="34" charset="0"/>
              <a:buChar char="•"/>
            </a:pPr>
            <a:r>
              <a:rPr lang="en-US" dirty="0">
                <a:latin typeface="Arial" panose="020B0604020202020204" pitchFamily="34" charset="0"/>
                <a:ea typeface="ＭＳ Ｐゴシック"/>
                <a:cs typeface="Arial" panose="020B0604020202020204" pitchFamily="34" charset="0"/>
              </a:rPr>
              <a:t>Work can be presented in folders if it cannot be displayed, but there must be adequate table space for the moderator to view the submission. </a:t>
            </a:r>
          </a:p>
          <a:p>
            <a:pPr marL="285750" indent="-285750">
              <a:buFont typeface="Arial" panose="020B0604020202020204" pitchFamily="34" charset="0"/>
              <a:buChar char="•"/>
            </a:pPr>
            <a:r>
              <a:rPr lang="en-US" dirty="0">
                <a:latin typeface="Arial" panose="020B0604020202020204" pitchFamily="34" charset="0"/>
                <a:ea typeface="ＭＳ Ｐゴシック"/>
                <a:cs typeface="Arial" panose="020B0604020202020204" pitchFamily="34" charset="0"/>
              </a:rPr>
              <a:t>The moderator will need to be left undisturbed during the assessment process.  </a:t>
            </a:r>
            <a:endParaRPr lang="en-US" sz="2000" dirty="0">
              <a:latin typeface="Arial" panose="020B0604020202020204" pitchFamily="34" charset="0"/>
              <a:ea typeface="ＭＳ Ｐゴシック"/>
              <a:cs typeface="Arial" panose="020B0604020202020204" pitchFamily="34" charset="0"/>
            </a:endParaRPr>
          </a:p>
        </p:txBody>
      </p:sp>
      <p:sp>
        <p:nvSpPr>
          <p:cNvPr id="8" name="TextBox 7">
            <a:extLst>
              <a:ext uri="{FF2B5EF4-FFF2-40B4-BE49-F238E27FC236}">
                <a16:creationId xmlns:a16="http://schemas.microsoft.com/office/drawing/2014/main" id="{E0750898-FA90-4904-A656-2324BD93017B}"/>
              </a:ext>
            </a:extLst>
          </p:cNvPr>
          <p:cNvSpPr txBox="1"/>
          <p:nvPr/>
        </p:nvSpPr>
        <p:spPr>
          <a:xfrm>
            <a:off x="95416" y="325120"/>
            <a:ext cx="9836991" cy="661720"/>
          </a:xfrm>
          <a:prstGeom prst="rect">
            <a:avLst/>
          </a:prstGeom>
          <a:noFill/>
        </p:spPr>
        <p:txBody>
          <a:bodyPr wrap="square" lIns="91440" tIns="45720" rIns="91440" bIns="45720" anchor="t">
            <a:spAutoFit/>
          </a:bodyPr>
          <a:lstStyle/>
          <a:p>
            <a:pPr algn="ctr" defTabSz="914400">
              <a:defRPr/>
            </a:pPr>
            <a:r>
              <a:rPr lang="en-US" sz="3700">
                <a:solidFill>
                  <a:srgbClr val="FFFFFF"/>
                </a:solidFill>
                <a:latin typeface="Arial" panose="020B0604020202020204" pitchFamily="34" charset="0"/>
                <a:ea typeface="MS PGothic"/>
                <a:cs typeface="Arial"/>
              </a:rPr>
              <a:t> Preparing for the moderation visit</a:t>
            </a:r>
            <a:endParaRPr lang="en-US" altLang="en-US" sz="3700" b="0" i="0" u="none" strike="noStrike" kern="1200" cap="none" spc="0" normalizeH="0" baseline="0" noProof="0">
              <a:ln>
                <a:noFill/>
              </a:ln>
              <a:solidFill>
                <a:schemeClr val="tx2">
                  <a:lumMod val="60000"/>
                  <a:lumOff val="40000"/>
                </a:scheme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217369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252024" y="325037"/>
            <a:ext cx="7972279" cy="769441"/>
          </a:xfrm>
          <a:prstGeom prst="rect">
            <a:avLst/>
          </a:prstGeom>
          <a:noFill/>
        </p:spPr>
        <p:txBody>
          <a:bodyPr wrap="square" lIns="91440" tIns="45720" rIns="91440" bIns="45720" anchor="t">
            <a:spAutoFit/>
          </a:bodyPr>
          <a:lstStyle/>
          <a:p>
            <a:endParaRPr lang="en-GB" sz="44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69ED6E0-D68C-4244-AE68-D89314CADABC}"/>
              </a:ext>
            </a:extLst>
          </p:cNvPr>
          <p:cNvSpPr txBox="1"/>
          <p:nvPr/>
        </p:nvSpPr>
        <p:spPr>
          <a:xfrm>
            <a:off x="339466" y="614828"/>
            <a:ext cx="8113276" cy="1200329"/>
          </a:xfrm>
          <a:prstGeom prst="rect">
            <a:avLst/>
          </a:prstGeom>
          <a:noFill/>
        </p:spPr>
        <p:txBody>
          <a:bodyPr wrap="square" lIns="91440" tIns="45720" rIns="91440" bIns="45720" anchor="t">
            <a:spAutoFit/>
          </a:bodyPr>
          <a:lstStyle/>
          <a:p>
            <a:r>
              <a:rPr lang="en-GB" sz="3600" b="1" i="1">
                <a:solidFill>
                  <a:schemeClr val="bg1"/>
                </a:solidFill>
                <a:latin typeface="Arial"/>
                <a:ea typeface="ＭＳ Ｐゴシック"/>
                <a:cs typeface="Arial"/>
              </a:rPr>
              <a:t>Understanding and applying </a:t>
            </a:r>
            <a:endParaRPr lang="en-US" sz="3600">
              <a:solidFill>
                <a:schemeClr val="bg1"/>
              </a:solidFill>
              <a:latin typeface="Arial"/>
              <a:ea typeface="ＭＳ Ｐゴシック"/>
              <a:cs typeface="Arial"/>
            </a:endParaRPr>
          </a:p>
          <a:p>
            <a:r>
              <a:rPr lang="en-GB" sz="3600" b="1" i="1">
                <a:solidFill>
                  <a:schemeClr val="bg1"/>
                </a:solidFill>
                <a:latin typeface="Arial"/>
                <a:ea typeface="ＭＳ Ｐゴシック"/>
                <a:cs typeface="Arial"/>
              </a:rPr>
              <a:t>assessment criteria</a:t>
            </a:r>
            <a:endParaRPr lang="en-US" sz="3600">
              <a:solidFill>
                <a:schemeClr val="bg1"/>
              </a:solidFill>
              <a:latin typeface="Arial"/>
              <a:ea typeface="ＭＳ Ｐゴシック"/>
              <a:cs typeface="Arial"/>
            </a:endParaRPr>
          </a:p>
        </p:txBody>
      </p:sp>
      <p:pic>
        <p:nvPicPr>
          <p:cNvPr id="8" name="Picture 7" descr="Z:\Pictures\logos\WJEC_Logo_RGB.jpg">
            <a:extLst>
              <a:ext uri="{FF2B5EF4-FFF2-40B4-BE49-F238E27FC236}">
                <a16:creationId xmlns:a16="http://schemas.microsoft.com/office/drawing/2014/main" id="{FE6A294D-254C-4FF8-9499-DADC234E1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5" y="574307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7904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24312-8CDB-45D3-BFA9-B89A8DC39962}"/>
              </a:ext>
            </a:extLst>
          </p:cNvPr>
          <p:cNvSpPr txBox="1"/>
          <p:nvPr/>
        </p:nvSpPr>
        <p:spPr>
          <a:xfrm>
            <a:off x="157038" y="1474887"/>
            <a:ext cx="882992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panose="020B0604020202020204" pitchFamily="34" charset="0"/>
                <a:ea typeface="ＭＳ Ｐゴシック"/>
                <a:cs typeface="Arial" panose="020B0604020202020204" pitchFamily="34" charset="0"/>
              </a:rPr>
              <a:t>With the return to Visiting Moderation, it might be helpful to remind </a:t>
            </a:r>
            <a:r>
              <a:rPr lang="en-US" err="1">
                <a:latin typeface="Arial" panose="020B0604020202020204" pitchFamily="34" charset="0"/>
                <a:ea typeface="ＭＳ Ｐゴシック"/>
                <a:cs typeface="Arial" panose="020B0604020202020204" pitchFamily="34" charset="0"/>
              </a:rPr>
              <a:t>centres</a:t>
            </a:r>
            <a:r>
              <a:rPr lang="en-US">
                <a:latin typeface="Arial" panose="020B0604020202020204" pitchFamily="34" charset="0"/>
                <a:ea typeface="ＭＳ Ｐゴシック"/>
                <a:cs typeface="Arial" panose="020B0604020202020204" pitchFamily="34" charset="0"/>
              </a:rPr>
              <a:t> of what they might expect in terms of feedback.</a:t>
            </a:r>
          </a:p>
          <a:p>
            <a:endParaRPr lang="en-US">
              <a:latin typeface="Arial" panose="020B0604020202020204" pitchFamily="34" charset="0"/>
              <a:ea typeface="ＭＳ Ｐゴシック"/>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In receiving this feedback, bear in mind that the moderator does not know your students nor the context within which they have worked. Consequently, they are able to mark objectively and have very recent experience of marking in line with nationally agreed standards. </a:t>
            </a:r>
          </a:p>
          <a:p>
            <a:endParaRPr lang="en-US">
              <a:latin typeface="Arial" panose="020B0604020202020204" pitchFamily="34" charset="0"/>
              <a:ea typeface="ＭＳ Ｐゴシック"/>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The moderator will usually be prepared to discuss strengths seen in the sample of work submitted and aspects that may be considered for further development.</a:t>
            </a:r>
          </a:p>
          <a:p>
            <a:endParaRPr lang="en-US">
              <a:latin typeface="Arial" panose="020B0604020202020204" pitchFamily="34" charset="0"/>
              <a:ea typeface="ＭＳ Ｐゴシック"/>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To conform with conditions set down by regulators, on no account are moderators permitted to discuss marks.  </a:t>
            </a:r>
          </a:p>
          <a:p>
            <a:endParaRPr lang="en-US">
              <a:latin typeface="Arial" panose="020B0604020202020204" pitchFamily="34" charset="0"/>
              <a:ea typeface="ＭＳ Ｐゴシック"/>
              <a:cs typeface="Arial" panose="020B0604020202020204" pitchFamily="34" charset="0"/>
            </a:endParaRPr>
          </a:p>
          <a:p>
            <a:r>
              <a:rPr lang="en-US">
                <a:latin typeface="Arial" panose="020B0604020202020204" pitchFamily="34" charset="0"/>
                <a:ea typeface="ＭＳ Ｐゴシック"/>
                <a:cs typeface="Arial" panose="020B0604020202020204" pitchFamily="34" charset="0"/>
              </a:rPr>
              <a:t>Following the visit, the moderator will provide a written report, including an indication of the accuracy of assessment, that will be available via the secure website on results day. Additionally, a full report on the moderation of all </a:t>
            </a:r>
            <a:r>
              <a:rPr lang="en-US" err="1">
                <a:latin typeface="Arial" panose="020B0604020202020204" pitchFamily="34" charset="0"/>
                <a:ea typeface="ＭＳ Ｐゴシック"/>
                <a:cs typeface="Arial" panose="020B0604020202020204" pitchFamily="34" charset="0"/>
              </a:rPr>
              <a:t>centres</a:t>
            </a:r>
            <a:r>
              <a:rPr lang="en-US">
                <a:latin typeface="Arial" panose="020B0604020202020204" pitchFamily="34" charset="0"/>
                <a:ea typeface="ＭＳ Ｐゴシック"/>
                <a:cs typeface="Arial" panose="020B0604020202020204" pitchFamily="34" charset="0"/>
              </a:rPr>
              <a:t> will be presented by WJEC on the day results are released.</a:t>
            </a:r>
          </a:p>
        </p:txBody>
      </p:sp>
      <p:sp>
        <p:nvSpPr>
          <p:cNvPr id="8" name="TextBox 7">
            <a:extLst>
              <a:ext uri="{FF2B5EF4-FFF2-40B4-BE49-F238E27FC236}">
                <a16:creationId xmlns:a16="http://schemas.microsoft.com/office/drawing/2014/main" id="{E0750898-FA90-4904-A656-2324BD93017B}"/>
              </a:ext>
            </a:extLst>
          </p:cNvPr>
          <p:cNvSpPr txBox="1"/>
          <p:nvPr/>
        </p:nvSpPr>
        <p:spPr>
          <a:xfrm>
            <a:off x="222637" y="304800"/>
            <a:ext cx="9836991" cy="661720"/>
          </a:xfrm>
          <a:prstGeom prst="rect">
            <a:avLst/>
          </a:prstGeom>
          <a:noFill/>
        </p:spPr>
        <p:txBody>
          <a:bodyPr wrap="square" lIns="91440" tIns="45720" rIns="91440" bIns="45720" anchor="t">
            <a:spAutoFit/>
          </a:bodyPr>
          <a:lstStyle/>
          <a:p>
            <a:pPr algn="ctr" defTabSz="914400">
              <a:defRPr/>
            </a:pPr>
            <a:r>
              <a:rPr lang="en-US" sz="3700">
                <a:solidFill>
                  <a:srgbClr val="FFFFFF"/>
                </a:solidFill>
                <a:latin typeface="Arial" panose="020B0604020202020204" pitchFamily="34" charset="0"/>
                <a:ea typeface="MS PGothic"/>
                <a:cs typeface="Arial"/>
              </a:rPr>
              <a:t> Feedback from the moderation visit</a:t>
            </a:r>
            <a:endParaRPr lang="en-US" altLang="en-US" sz="3700" b="0" i="0" u="none" strike="noStrike" kern="1200" cap="none" spc="0" normalizeH="0" baseline="0" noProof="0">
              <a:ln>
                <a:noFill/>
              </a:ln>
              <a:solidFill>
                <a:schemeClr val="tx2">
                  <a:lumMod val="60000"/>
                  <a:lumOff val="40000"/>
                </a:scheme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550666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24312-8CDB-45D3-BFA9-B89A8DC39962}"/>
              </a:ext>
            </a:extLst>
          </p:cNvPr>
          <p:cNvSpPr txBox="1"/>
          <p:nvPr/>
        </p:nvSpPr>
        <p:spPr>
          <a:xfrm>
            <a:off x="606829" y="1859339"/>
            <a:ext cx="8104909"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800">
                <a:effectLst/>
                <a:latin typeface="Arial" panose="020B0604020202020204" pitchFamily="34" charset="0"/>
                <a:ea typeface="Calibri" panose="020F0502020204030204" pitchFamily="34" charset="0"/>
              </a:rPr>
              <a:t>Please note that moderator marks are confidential and cannot be discussed during verbal feedback. The regulators’ General Conditions of Recognition state that: </a:t>
            </a:r>
          </a:p>
          <a:p>
            <a:endParaRPr lang="en-GB" sz="1800">
              <a:effectLst/>
              <a:latin typeface="Arial" panose="020B0604020202020204" pitchFamily="34" charset="0"/>
              <a:ea typeface="Calibri" panose="020F0502020204030204" pitchFamily="34" charset="0"/>
            </a:endParaRPr>
          </a:p>
          <a:p>
            <a:r>
              <a:rPr lang="en-GB" sz="1800" b="1" i="1">
                <a:solidFill>
                  <a:srgbClr val="00B0F0"/>
                </a:solidFill>
                <a:effectLst/>
                <a:latin typeface="Arial" panose="020B0604020202020204" pitchFamily="34" charset="0"/>
                <a:ea typeface="Calibri" panose="020F0502020204030204" pitchFamily="34" charset="0"/>
              </a:rPr>
              <a:t>“An awarding organisation must ensure that it does not communicate to a centre or a learner confirmation of, or changes to, any mark for an assessment in advance of the issue of that result”. </a:t>
            </a:r>
          </a:p>
          <a:p>
            <a:endParaRPr lang="en-GB" sz="1800" b="1" i="1">
              <a:solidFill>
                <a:srgbClr val="00B0F0"/>
              </a:solidFill>
              <a:effectLst/>
              <a:latin typeface="Arial" panose="020B0604020202020204" pitchFamily="34" charset="0"/>
              <a:ea typeface="Calibri" panose="020F0502020204030204" pitchFamily="34" charset="0"/>
            </a:endParaRPr>
          </a:p>
          <a:p>
            <a:r>
              <a:rPr lang="en-GB" sz="1800">
                <a:effectLst/>
                <a:latin typeface="Arial" panose="020B0604020202020204" pitchFamily="34" charset="0"/>
                <a:ea typeface="Calibri" panose="020F0502020204030204" pitchFamily="34" charset="0"/>
              </a:rPr>
              <a:t>The moderator may ask permission to make an audio recording of the verbal feedback as part of our Quality Assurance procedures. In such case, recordings will remain confidential and will be deleted after the Sept 18 ROMs deadline.  </a:t>
            </a:r>
          </a:p>
          <a:p>
            <a:endParaRPr lang="en-US">
              <a:latin typeface="Arial" panose="020B0604020202020204" pitchFamily="34" charset="0"/>
              <a:ea typeface="ＭＳ Ｐゴシック"/>
              <a:cs typeface="Arial" panose="020B0604020202020204" pitchFamily="34" charset="0"/>
            </a:endParaRPr>
          </a:p>
        </p:txBody>
      </p:sp>
      <p:sp>
        <p:nvSpPr>
          <p:cNvPr id="8" name="TextBox 7">
            <a:extLst>
              <a:ext uri="{FF2B5EF4-FFF2-40B4-BE49-F238E27FC236}">
                <a16:creationId xmlns:a16="http://schemas.microsoft.com/office/drawing/2014/main" id="{E0750898-FA90-4904-A656-2324BD93017B}"/>
              </a:ext>
            </a:extLst>
          </p:cNvPr>
          <p:cNvSpPr txBox="1"/>
          <p:nvPr/>
        </p:nvSpPr>
        <p:spPr>
          <a:xfrm>
            <a:off x="222637" y="304800"/>
            <a:ext cx="9836991" cy="661720"/>
          </a:xfrm>
          <a:prstGeom prst="rect">
            <a:avLst/>
          </a:prstGeom>
          <a:noFill/>
        </p:spPr>
        <p:txBody>
          <a:bodyPr wrap="square" lIns="91440" tIns="45720" rIns="91440" bIns="45720" anchor="t">
            <a:spAutoFit/>
          </a:bodyPr>
          <a:lstStyle/>
          <a:p>
            <a:pPr algn="ctr" defTabSz="914400">
              <a:defRPr/>
            </a:pPr>
            <a:r>
              <a:rPr lang="en-US" sz="3700">
                <a:solidFill>
                  <a:srgbClr val="FFFFFF"/>
                </a:solidFill>
                <a:latin typeface="Arial" panose="020B0604020202020204" pitchFamily="34" charset="0"/>
                <a:ea typeface="MS PGothic"/>
                <a:cs typeface="Arial"/>
              </a:rPr>
              <a:t> Feedback from the moderation visit</a:t>
            </a:r>
            <a:endParaRPr lang="en-US" altLang="en-US" sz="3700" b="0" i="0" u="none" strike="noStrike" kern="1200" cap="none" spc="0" normalizeH="0" baseline="0" noProof="0">
              <a:ln>
                <a:noFill/>
              </a:ln>
              <a:solidFill>
                <a:schemeClr val="tx2">
                  <a:lumMod val="60000"/>
                  <a:lumOff val="40000"/>
                </a:scheme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2322637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48D29-90F5-4DB8-991C-B4E3ACD17A78}"/>
              </a:ext>
            </a:extLst>
          </p:cNvPr>
          <p:cNvSpPr txBox="1">
            <a:spLocks/>
          </p:cNvSpPr>
          <p:nvPr/>
        </p:nvSpPr>
        <p:spPr>
          <a:xfrm>
            <a:off x="919697" y="325037"/>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endParaRPr lang="en-US" sz="4400">
              <a:solidFill>
                <a:schemeClr val="bg1"/>
              </a:solidFill>
            </a:endParaRPr>
          </a:p>
        </p:txBody>
      </p:sp>
      <p:sp>
        <p:nvSpPr>
          <p:cNvPr id="6" name="TextBox 5">
            <a:extLst>
              <a:ext uri="{FF2B5EF4-FFF2-40B4-BE49-F238E27FC236}">
                <a16:creationId xmlns:a16="http://schemas.microsoft.com/office/drawing/2014/main" id="{C9D49953-F597-4443-A81E-BE1F20693158}"/>
              </a:ext>
            </a:extLst>
          </p:cNvPr>
          <p:cNvSpPr txBox="1"/>
          <p:nvPr/>
        </p:nvSpPr>
        <p:spPr>
          <a:xfrm>
            <a:off x="167642" y="321637"/>
            <a:ext cx="7533367" cy="923330"/>
          </a:xfrm>
          <a:prstGeom prst="rect">
            <a:avLst/>
          </a:prstGeom>
          <a:noFill/>
        </p:spPr>
        <p:txBody>
          <a:bodyPr wrap="square">
            <a:spAutoFit/>
          </a:bodyPr>
          <a:lstStyle/>
          <a:p>
            <a:r>
              <a:rPr lang="en-GB" sz="5400" b="0" i="0">
                <a:solidFill>
                  <a:srgbClr val="FFFFFF"/>
                </a:solidFill>
                <a:effectLst/>
                <a:latin typeface="Arial" panose="020B0604020202020204" pitchFamily="34" charset="0"/>
              </a:rPr>
              <a:t>Any further questions?</a:t>
            </a:r>
            <a:endParaRPr lang="en-GB" sz="5400" b="1">
              <a:solidFill>
                <a:schemeClr val="bg1"/>
              </a:solidFill>
              <a:latin typeface="Arial" panose="020B0604020202020204" pitchFamily="34" charset="0"/>
            </a:endParaRPr>
          </a:p>
        </p:txBody>
      </p:sp>
      <p:sp>
        <p:nvSpPr>
          <p:cNvPr id="7" name="TextBox 6">
            <a:extLst>
              <a:ext uri="{FF2B5EF4-FFF2-40B4-BE49-F238E27FC236}">
                <a16:creationId xmlns:a16="http://schemas.microsoft.com/office/drawing/2014/main" id="{8E7931C4-DFDE-4615-BC11-1F843080594E}"/>
              </a:ext>
            </a:extLst>
          </p:cNvPr>
          <p:cNvSpPr txBox="1"/>
          <p:nvPr/>
        </p:nvSpPr>
        <p:spPr>
          <a:xfrm>
            <a:off x="192505" y="1393610"/>
            <a:ext cx="6986336" cy="923330"/>
          </a:xfrm>
          <a:prstGeom prst="rect">
            <a:avLst/>
          </a:prstGeom>
          <a:noFill/>
        </p:spPr>
        <p:txBody>
          <a:bodyPr wrap="square">
            <a:spAutoFit/>
          </a:bodyPr>
          <a:lstStyle/>
          <a:p>
            <a:pPr algn="l" rtl="0" fontAlgn="base"/>
            <a:r>
              <a:rPr lang="en-US" b="0" i="0" u="none" strike="noStrike">
                <a:solidFill>
                  <a:srgbClr val="FFFFFF"/>
                </a:solidFill>
                <a:effectLst/>
                <a:latin typeface="Arial" panose="020B0604020202020204" pitchFamily="34" charset="0"/>
              </a:rPr>
              <a:t>Contact our specialist Subject Officers and administrative support team for your subject </a:t>
            </a:r>
            <a:r>
              <a:rPr lang="en-US" b="0" i="0">
                <a:solidFill>
                  <a:srgbClr val="000000"/>
                </a:solidFill>
                <a:effectLst/>
                <a:latin typeface="Arial" panose="020B0604020202020204" pitchFamily="34" charset="0"/>
              </a:rPr>
              <a:t>​</a:t>
            </a:r>
            <a:r>
              <a:rPr lang="en-US" b="0" i="0" u="none" strike="noStrike">
                <a:solidFill>
                  <a:srgbClr val="FFFFFF"/>
                </a:solidFill>
                <a:effectLst/>
                <a:latin typeface="Arial" panose="020B0604020202020204" pitchFamily="34" charset="0"/>
              </a:rPr>
              <a:t>with any queries.</a:t>
            </a:r>
            <a:r>
              <a:rPr lang="en-US" b="0" i="0" u="none" strike="noStrike">
                <a:solidFill>
                  <a:srgbClr val="000000"/>
                </a:solidFill>
                <a:effectLst/>
                <a:latin typeface="Arial" panose="020B0604020202020204" pitchFamily="34" charset="0"/>
              </a:rPr>
              <a:t>  </a:t>
            </a:r>
            <a:r>
              <a:rPr lang="en-US" b="0" i="0">
                <a:solidFill>
                  <a:srgbClr val="000000"/>
                </a:solidFill>
                <a:effectLst/>
                <a:latin typeface="Arial" panose="020B0604020202020204" pitchFamily="34" charset="0"/>
              </a:rPr>
              <a:t>​</a:t>
            </a:r>
          </a:p>
          <a:p>
            <a:pPr algn="l" rtl="0" fontAlgn="base"/>
            <a:r>
              <a:rPr lang="en-US" b="0" i="0">
                <a:solidFill>
                  <a:srgbClr val="000000"/>
                </a:solidFill>
                <a:effectLst/>
                <a:latin typeface="Arial" panose="020B0604020202020204" pitchFamily="34" charset="0"/>
              </a:rPr>
              <a:t>​</a:t>
            </a:r>
          </a:p>
        </p:txBody>
      </p:sp>
      <p:sp>
        <p:nvSpPr>
          <p:cNvPr id="9" name="TextBox 8">
            <a:extLst>
              <a:ext uri="{FF2B5EF4-FFF2-40B4-BE49-F238E27FC236}">
                <a16:creationId xmlns:a16="http://schemas.microsoft.com/office/drawing/2014/main" id="{477AC4AD-DD5A-46CF-989D-DDDF78B04075}"/>
              </a:ext>
            </a:extLst>
          </p:cNvPr>
          <p:cNvSpPr txBox="1"/>
          <p:nvPr/>
        </p:nvSpPr>
        <p:spPr>
          <a:xfrm>
            <a:off x="192505" y="2132274"/>
            <a:ext cx="7226968" cy="369332"/>
          </a:xfrm>
          <a:prstGeom prst="rect">
            <a:avLst/>
          </a:prstGeom>
          <a:noFill/>
        </p:spPr>
        <p:txBody>
          <a:bodyPr wrap="square">
            <a:spAutoFit/>
          </a:bodyPr>
          <a:lstStyle/>
          <a:p>
            <a:r>
              <a:rPr lang="en-US" b="0" i="0" u="sng" strike="noStrike">
                <a:solidFill>
                  <a:srgbClr val="0000FF"/>
                </a:solidFill>
                <a:effectLst/>
                <a:latin typeface="Arial" panose="020B0604020202020204" pitchFamily="34" charset="0"/>
                <a:hlinkClick r:id="rId3"/>
              </a:rPr>
              <a:t>artanddesign@</a:t>
            </a:r>
            <a:r>
              <a:rPr lang="en-US" u="sng">
                <a:solidFill>
                  <a:srgbClr val="0000FF"/>
                </a:solidFill>
                <a:latin typeface="Arial" panose="020B0604020202020204" pitchFamily="34" charset="0"/>
                <a:hlinkClick r:id="rId3"/>
              </a:rPr>
              <a:t>wjec</a:t>
            </a:r>
            <a:r>
              <a:rPr lang="en-US" b="0" i="0" u="sng" strike="noStrike">
                <a:solidFill>
                  <a:srgbClr val="0000FF"/>
                </a:solidFill>
                <a:effectLst/>
                <a:latin typeface="Arial" panose="020B0604020202020204" pitchFamily="34" charset="0"/>
                <a:hlinkClick r:id="rId3"/>
              </a:rPr>
              <a:t>.co.uk</a:t>
            </a:r>
            <a:endParaRPr lang="en-GB">
              <a:latin typeface="Arial" panose="020B0604020202020204" pitchFamily="34" charset="0"/>
            </a:endParaRPr>
          </a:p>
        </p:txBody>
      </p:sp>
      <p:pic>
        <p:nvPicPr>
          <p:cNvPr id="8" name="Picture 7" descr="Z:\Pictures\logos\WJEC_Logo_RGB.jpg">
            <a:extLst>
              <a:ext uri="{FF2B5EF4-FFF2-40B4-BE49-F238E27FC236}">
                <a16:creationId xmlns:a16="http://schemas.microsoft.com/office/drawing/2014/main" id="{1B343061-FB0E-4044-8713-69E12B0698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05" y="5743074"/>
            <a:ext cx="914400" cy="89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220587"/>
      </p:ext>
    </p:extLst>
  </p:cSld>
  <p:clrMapOvr>
    <a:masterClrMapping/>
  </p:clrMapOvr>
</p:sld>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4" ma:contentTypeDescription="Create a new document." ma:contentTypeScope="" ma:versionID="c051abfb25284fa7588d92b3eb6a3c4e">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2205e380b960644e3dac9fc76bbf9f3c"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Lewis, Joanna</DisplayName>
        <AccountId>49</AccountId>
        <AccountType/>
      </UserInfo>
      <UserInfo>
        <DisplayName>Owen, Geraint</DisplayName>
        <AccountId>14</AccountId>
        <AccountType/>
      </UserInfo>
    </SharedWithUsers>
    <MediaLengthInSeconds xmlns="101960c9-2583-49a4-9434-4c0cad7b266a" xsi:nil="true"/>
    <QA xmlns="101960c9-2583-49a4-9434-4c0cad7b266a" xsi:nil="true"/>
  </documentManagement>
</p:properties>
</file>

<file path=customXml/itemProps1.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2.xml><?xml version="1.0" encoding="utf-8"?>
<ds:datastoreItem xmlns:ds="http://schemas.openxmlformats.org/officeDocument/2006/customXml" ds:itemID="{66323A17-653C-4683-A3F5-716E5F3D68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DE5532-076C-4333-94CD-BB9A7BAC216D}">
  <ds:schemaRefs>
    <ds:schemaRef ds:uri="http://purl.org/dc/elements/1.1/"/>
    <ds:schemaRef ds:uri="http://schemas.microsoft.com/office/2006/metadata/properties"/>
    <ds:schemaRef ds:uri="10ebebe9-ad9c-417c-96aa-6a2f5b72dbd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01960c9-2583-49a4-9434-4c0cad7b266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27</TotalTime>
  <Words>4475</Words>
  <Application>Microsoft Office PowerPoint</Application>
  <PresentationFormat>On-screen Show (4:3)</PresentationFormat>
  <Paragraphs>518</Paragraphs>
  <Slides>92</Slides>
  <Notes>92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92</vt:i4>
      </vt:variant>
    </vt:vector>
  </HeadingPairs>
  <TitlesOfParts>
    <vt:vector size="99" baseType="lpstr">
      <vt:lpstr>Calibri</vt:lpstr>
      <vt:lpstr>Arial,Sans-Serif</vt:lpstr>
      <vt:lpstr>Bliss-Light</vt:lpstr>
      <vt:lpstr>Arial</vt:lpstr>
      <vt:lpstr>Gotham Rounded Book</vt:lpstr>
      <vt:lpstr>CBAC Powerpoint Presentation Template (Bilingual - Wales only) 2017-18</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Evans, Sara</cp:lastModifiedBy>
  <cp:revision>4</cp:revision>
  <dcterms:created xsi:type="dcterms:W3CDTF">2017-04-04T10:58:38Z</dcterms:created>
  <dcterms:modified xsi:type="dcterms:W3CDTF">2022-02-11T13:41:23Z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Order">
    <vt:r8>21600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