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49" r:id="rId6"/>
    <p:sldId id="348" r:id="rId7"/>
    <p:sldId id="350" r:id="rId8"/>
    <p:sldId id="352" r:id="rId9"/>
    <p:sldId id="339" r:id="rId10"/>
    <p:sldId id="337" r:id="rId11"/>
    <p:sldId id="357" r:id="rId12"/>
    <p:sldId id="358" r:id="rId13"/>
    <p:sldId id="359" r:id="rId14"/>
    <p:sldId id="360" r:id="rId15"/>
    <p:sldId id="335" r:id="rId16"/>
    <p:sldId id="362" r:id="rId17"/>
    <p:sldId id="30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ard, Hayley" initials="SH" lastIdx="4" clrIdx="6">
    <p:extLst>
      <p:ext uri="{19B8F6BF-5375-455C-9EA6-DF929625EA0E}">
        <p15:presenceInfo xmlns:p15="http://schemas.microsoft.com/office/powerpoint/2012/main" userId="S::sheaha@wjec.co.uk::7182a4f9-4fa7-4b42-af25-83084a379e1c" providerId="AD"/>
      </p:ext>
    </p:extLst>
  </p:cmAuthor>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 id="5" name="Wilcock, Kirsten" initials="WK" lastIdx="3" clrIdx="4">
    <p:extLst>
      <p:ext uri="{19B8F6BF-5375-455C-9EA6-DF929625EA0E}">
        <p15:presenceInfo xmlns:p15="http://schemas.microsoft.com/office/powerpoint/2012/main" userId="S::wilcok@wjec.co.uk::aca797bc-42d0-4455-ac3c-3baca35f621b" providerId="AD"/>
      </p:ext>
    </p:extLst>
  </p:cmAuthor>
  <p:cmAuthor id="6" name="Johnson, Jo" initials="JJ" lastIdx="3" clrIdx="5">
    <p:extLst>
      <p:ext uri="{19B8F6BF-5375-455C-9EA6-DF929625EA0E}">
        <p15:presenceInfo xmlns:p15="http://schemas.microsoft.com/office/powerpoint/2012/main" userId="S::johnsj@wjec.co.uk::dae9e21d-77ed-44a4-8a74-34c6f0508f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CE6F2"/>
    <a:srgbClr val="E55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46D6A-A678-4EEA-8B25-A51BF9CC05FF}" v="4" dt="2021-11-23T09:01:32.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ques, Hilary" userId="60e07e59-4edc-45ee-8918-2d1f5d4338f7" providerId="ADAL" clId="{08624A9A-9C92-4DB6-BDC2-6FA10768B994}"/>
    <pc:docChg chg="modSld">
      <pc:chgData name="Jaques, Hilary" userId="60e07e59-4edc-45ee-8918-2d1f5d4338f7" providerId="ADAL" clId="{08624A9A-9C92-4DB6-BDC2-6FA10768B994}" dt="2021-03-11T16:44:57.560" v="24" actId="207"/>
      <pc:docMkLst>
        <pc:docMk/>
      </pc:docMkLst>
      <pc:sldChg chg="modSp">
        <pc:chgData name="Jaques, Hilary" userId="60e07e59-4edc-45ee-8918-2d1f5d4338f7" providerId="ADAL" clId="{08624A9A-9C92-4DB6-BDC2-6FA10768B994}" dt="2021-03-11T16:44:57.560" v="24" actId="207"/>
        <pc:sldMkLst>
          <pc:docMk/>
          <pc:sldMk cId="4052991497" sldId="300"/>
        </pc:sldMkLst>
        <pc:spChg chg="mod">
          <ac:chgData name="Jaques, Hilary" userId="60e07e59-4edc-45ee-8918-2d1f5d4338f7" providerId="ADAL" clId="{08624A9A-9C92-4DB6-BDC2-6FA10768B994}" dt="2021-03-11T16:44:57.560" v="24" actId="207"/>
          <ac:spMkLst>
            <pc:docMk/>
            <pc:sldMk cId="4052991497" sldId="300"/>
            <ac:spMk id="4" creationId="{00000000-0000-0000-0000-000000000000}"/>
          </ac:spMkLst>
        </pc:spChg>
      </pc:sldChg>
      <pc:sldChg chg="modSp">
        <pc:chgData name="Jaques, Hilary" userId="60e07e59-4edc-45ee-8918-2d1f5d4338f7" providerId="ADAL" clId="{08624A9A-9C92-4DB6-BDC2-6FA10768B994}" dt="2021-03-11T16:43:51.016" v="18" actId="5793"/>
        <pc:sldMkLst>
          <pc:docMk/>
          <pc:sldMk cId="2896650676" sldId="302"/>
        </pc:sldMkLst>
        <pc:spChg chg="mod">
          <ac:chgData name="Jaques, Hilary" userId="60e07e59-4edc-45ee-8918-2d1f5d4338f7" providerId="ADAL" clId="{08624A9A-9C92-4DB6-BDC2-6FA10768B994}" dt="2021-03-11T16:43:51.016" v="18" actId="5793"/>
          <ac:spMkLst>
            <pc:docMk/>
            <pc:sldMk cId="2896650676" sldId="302"/>
            <ac:spMk id="7" creationId="{8BF45B78-C063-4924-86B2-C40493058BEE}"/>
          </ac:spMkLst>
        </pc:spChg>
      </pc:sldChg>
      <pc:sldChg chg="modSp">
        <pc:chgData name="Jaques, Hilary" userId="60e07e59-4edc-45ee-8918-2d1f5d4338f7" providerId="ADAL" clId="{08624A9A-9C92-4DB6-BDC2-6FA10768B994}" dt="2021-03-11T16:44:48.212" v="23" actId="20577"/>
        <pc:sldMkLst>
          <pc:docMk/>
          <pc:sldMk cId="2734437637" sldId="321"/>
        </pc:sldMkLst>
        <pc:spChg chg="mod">
          <ac:chgData name="Jaques, Hilary" userId="60e07e59-4edc-45ee-8918-2d1f5d4338f7" providerId="ADAL" clId="{08624A9A-9C92-4DB6-BDC2-6FA10768B994}" dt="2021-03-11T16:44:48.212" v="23" actId="20577"/>
          <ac:spMkLst>
            <pc:docMk/>
            <pc:sldMk cId="2734437637" sldId="321"/>
            <ac:spMk id="4" creationId="{30EC622E-5515-4883-A1C8-E53862F1EF9D}"/>
          </ac:spMkLst>
        </pc:spChg>
      </pc:sldChg>
      <pc:sldChg chg="modSp">
        <pc:chgData name="Jaques, Hilary" userId="60e07e59-4edc-45ee-8918-2d1f5d4338f7" providerId="ADAL" clId="{08624A9A-9C92-4DB6-BDC2-6FA10768B994}" dt="2021-03-11T16:44:06.643" v="20" actId="13926"/>
        <pc:sldMkLst>
          <pc:docMk/>
          <pc:sldMk cId="201005006" sldId="331"/>
        </pc:sldMkLst>
        <pc:spChg chg="mod">
          <ac:chgData name="Jaques, Hilary" userId="60e07e59-4edc-45ee-8918-2d1f5d4338f7" providerId="ADAL" clId="{08624A9A-9C92-4DB6-BDC2-6FA10768B994}" dt="2021-03-11T16:44:06.643" v="20" actId="13926"/>
          <ac:spMkLst>
            <pc:docMk/>
            <pc:sldMk cId="201005006" sldId="331"/>
            <ac:spMk id="7" creationId="{8BF45B78-C063-4924-86B2-C40493058BEE}"/>
          </ac:spMkLst>
        </pc:spChg>
      </pc:sldChg>
      <pc:sldChg chg="modSp">
        <pc:chgData name="Jaques, Hilary" userId="60e07e59-4edc-45ee-8918-2d1f5d4338f7" providerId="ADAL" clId="{08624A9A-9C92-4DB6-BDC2-6FA10768B994}" dt="2021-03-11T16:43:40.127" v="13" actId="20577"/>
        <pc:sldMkLst>
          <pc:docMk/>
          <pc:sldMk cId="3357169510" sldId="332"/>
        </pc:sldMkLst>
        <pc:spChg chg="mod">
          <ac:chgData name="Jaques, Hilary" userId="60e07e59-4edc-45ee-8918-2d1f5d4338f7" providerId="ADAL" clId="{08624A9A-9C92-4DB6-BDC2-6FA10768B994}" dt="2021-03-11T16:43:40.127" v="13" actId="20577"/>
          <ac:spMkLst>
            <pc:docMk/>
            <pc:sldMk cId="3357169510" sldId="332"/>
            <ac:spMk id="3" creationId="{00000000-0000-0000-0000-000000000000}"/>
          </ac:spMkLst>
        </pc:spChg>
      </pc:sldChg>
      <pc:sldChg chg="modSp">
        <pc:chgData name="Jaques, Hilary" userId="60e07e59-4edc-45ee-8918-2d1f5d4338f7" providerId="ADAL" clId="{08624A9A-9C92-4DB6-BDC2-6FA10768B994}" dt="2021-03-11T16:44:16.487" v="21" actId="20577"/>
        <pc:sldMkLst>
          <pc:docMk/>
          <pc:sldMk cId="15269472" sldId="350"/>
        </pc:sldMkLst>
        <pc:spChg chg="mod">
          <ac:chgData name="Jaques, Hilary" userId="60e07e59-4edc-45ee-8918-2d1f5d4338f7" providerId="ADAL" clId="{08624A9A-9C92-4DB6-BDC2-6FA10768B994}" dt="2021-03-11T16:44:16.487" v="21" actId="20577"/>
          <ac:spMkLst>
            <pc:docMk/>
            <pc:sldMk cId="15269472" sldId="350"/>
            <ac:spMk id="6" creationId="{6B414B8F-37D7-44B7-B110-F3C7F1F106EF}"/>
          </ac:spMkLst>
        </pc:spChg>
      </pc:sldChg>
    </pc:docChg>
  </pc:docChgLst>
  <pc:docChgLst>
    <pc:chgData name="Johnson, Jo" userId="dae9e21d-77ed-44a4-8a74-34c6f0508f5d" providerId="ADAL" clId="{F93C533D-978D-46D8-B974-51F988323C73}"/>
    <pc:docChg chg="undo custSel addSld delSld modSld">
      <pc:chgData name="Johnson, Jo" userId="dae9e21d-77ed-44a4-8a74-34c6f0508f5d" providerId="ADAL" clId="{F93C533D-978D-46D8-B974-51F988323C73}" dt="2021-03-02T13:33:53.924" v="1320" actId="20577"/>
      <pc:docMkLst>
        <pc:docMk/>
      </pc:docMkLst>
      <pc:sldChg chg="modSp">
        <pc:chgData name="Johnson, Jo" userId="dae9e21d-77ed-44a4-8a74-34c6f0508f5d" providerId="ADAL" clId="{F93C533D-978D-46D8-B974-51F988323C73}" dt="2021-03-01T16:53:59.900" v="1264" actId="13926"/>
        <pc:sldMkLst>
          <pc:docMk/>
          <pc:sldMk cId="4052991497" sldId="300"/>
        </pc:sldMkLst>
        <pc:spChg chg="mod">
          <ac:chgData name="Johnson, Jo" userId="dae9e21d-77ed-44a4-8a74-34c6f0508f5d" providerId="ADAL" clId="{F93C533D-978D-46D8-B974-51F988323C73}" dt="2021-03-01T16:53:59.900" v="1264" actId="13926"/>
          <ac:spMkLst>
            <pc:docMk/>
            <pc:sldMk cId="4052991497" sldId="300"/>
            <ac:spMk id="4" creationId="{00000000-0000-0000-0000-000000000000}"/>
          </ac:spMkLst>
        </pc:spChg>
      </pc:sldChg>
      <pc:sldChg chg="modSp add addCm modCm">
        <pc:chgData name="Johnson, Jo" userId="dae9e21d-77ed-44a4-8a74-34c6f0508f5d" providerId="ADAL" clId="{F93C533D-978D-46D8-B974-51F988323C73}" dt="2021-03-02T09:06:25.381" v="1267"/>
        <pc:sldMkLst>
          <pc:docMk/>
          <pc:sldMk cId="3388813054" sldId="335"/>
        </pc:sldMkLst>
        <pc:spChg chg="mod">
          <ac:chgData name="Johnson, Jo" userId="dae9e21d-77ed-44a4-8a74-34c6f0508f5d" providerId="ADAL" clId="{F93C533D-978D-46D8-B974-51F988323C73}" dt="2021-03-01T16:53:15.044" v="1249" actId="20577"/>
          <ac:spMkLst>
            <pc:docMk/>
            <pc:sldMk cId="3388813054" sldId="335"/>
            <ac:spMk id="6" creationId="{8FE6E631-33AE-4BF8-9811-2508E556599F}"/>
          </ac:spMkLst>
        </pc:spChg>
      </pc:sldChg>
      <pc:sldChg chg="modSp addCm delCm modCm">
        <pc:chgData name="Johnson, Jo" userId="dae9e21d-77ed-44a4-8a74-34c6f0508f5d" providerId="ADAL" clId="{F93C533D-978D-46D8-B974-51F988323C73}" dt="2021-03-01T16:51:24.190" v="1218" actId="1592"/>
        <pc:sldMkLst>
          <pc:docMk/>
          <pc:sldMk cId="1407082411" sldId="337"/>
        </pc:sldMkLst>
        <pc:graphicFrameChg chg="mod modGraphic">
          <ac:chgData name="Johnson, Jo" userId="dae9e21d-77ed-44a4-8a74-34c6f0508f5d" providerId="ADAL" clId="{F93C533D-978D-46D8-B974-51F988323C73}" dt="2021-03-01T16:51:14.969" v="1217" actId="20577"/>
          <ac:graphicFrameMkLst>
            <pc:docMk/>
            <pc:sldMk cId="1407082411" sldId="337"/>
            <ac:graphicFrameMk id="2" creationId="{F661AF80-E6AF-47F0-B4A6-72584FB71885}"/>
          </ac:graphicFrameMkLst>
        </pc:graphicFrameChg>
      </pc:sldChg>
      <pc:sldChg chg="add">
        <pc:chgData name="Johnson, Jo" userId="dae9e21d-77ed-44a4-8a74-34c6f0508f5d" providerId="ADAL" clId="{F93C533D-978D-46D8-B974-51F988323C73}" dt="2021-03-02T13:29:23.295" v="1290"/>
        <pc:sldMkLst>
          <pc:docMk/>
          <pc:sldMk cId="3427985047" sldId="352"/>
        </pc:sldMkLst>
      </pc:sldChg>
      <pc:sldChg chg="modSp del">
        <pc:chgData name="Johnson, Jo" userId="dae9e21d-77ed-44a4-8a74-34c6f0508f5d" providerId="ADAL" clId="{F93C533D-978D-46D8-B974-51F988323C73}" dt="2021-03-02T13:29:29.939" v="1291" actId="2696"/>
        <pc:sldMkLst>
          <pc:docMk/>
          <pc:sldMk cId="439208337" sldId="356"/>
        </pc:sldMkLst>
        <pc:spChg chg="mod">
          <ac:chgData name="Johnson, Jo" userId="dae9e21d-77ed-44a4-8a74-34c6f0508f5d" providerId="ADAL" clId="{F93C533D-978D-46D8-B974-51F988323C73}" dt="2021-03-02T09:08:54.998" v="1268" actId="255"/>
          <ac:spMkLst>
            <pc:docMk/>
            <pc:sldMk cId="439208337" sldId="356"/>
            <ac:spMk id="6" creationId="{6B414B8F-37D7-44B7-B110-F3C7F1F106EF}"/>
          </ac:spMkLst>
        </pc:spChg>
        <pc:graphicFrameChg chg="mod modGraphic">
          <ac:chgData name="Johnson, Jo" userId="dae9e21d-77ed-44a4-8a74-34c6f0508f5d" providerId="ADAL" clId="{F93C533D-978D-46D8-B974-51F988323C73}" dt="2021-03-02T09:09:23.467" v="1289" actId="5793"/>
          <ac:graphicFrameMkLst>
            <pc:docMk/>
            <pc:sldMk cId="439208337" sldId="356"/>
            <ac:graphicFrameMk id="2" creationId="{3F637611-3B3F-4994-939D-C9D19F07868E}"/>
          </ac:graphicFrameMkLst>
        </pc:graphicFrameChg>
      </pc:sldChg>
      <pc:sldChg chg="modSp delCm">
        <pc:chgData name="Johnson, Jo" userId="dae9e21d-77ed-44a4-8a74-34c6f0508f5d" providerId="ADAL" clId="{F93C533D-978D-46D8-B974-51F988323C73}" dt="2021-03-01T16:54:21.064" v="1266" actId="1592"/>
        <pc:sldMkLst>
          <pc:docMk/>
          <pc:sldMk cId="3307469768" sldId="357"/>
        </pc:sldMkLst>
        <pc:graphicFrameChg chg="modGraphic">
          <ac:chgData name="Johnson, Jo" userId="dae9e21d-77ed-44a4-8a74-34c6f0508f5d" providerId="ADAL" clId="{F93C533D-978D-46D8-B974-51F988323C73}" dt="2021-03-01T16:54:17.899" v="1265" actId="20577"/>
          <ac:graphicFrameMkLst>
            <pc:docMk/>
            <pc:sldMk cId="3307469768" sldId="357"/>
            <ac:graphicFrameMk id="2" creationId="{F661AF80-E6AF-47F0-B4A6-72584FB71885}"/>
          </ac:graphicFrameMkLst>
        </pc:graphicFrameChg>
      </pc:sldChg>
      <pc:sldChg chg="modSp add delCm">
        <pc:chgData name="Johnson, Jo" userId="dae9e21d-77ed-44a4-8a74-34c6f0508f5d" providerId="ADAL" clId="{F93C533D-978D-46D8-B974-51F988323C73}" dt="2021-03-01T16:51:43.924" v="1237" actId="1592"/>
        <pc:sldMkLst>
          <pc:docMk/>
          <pc:sldMk cId="4238109050" sldId="358"/>
        </pc:sldMkLst>
        <pc:graphicFrameChg chg="mod modGraphic">
          <ac:chgData name="Johnson, Jo" userId="dae9e21d-77ed-44a4-8a74-34c6f0508f5d" providerId="ADAL" clId="{F93C533D-978D-46D8-B974-51F988323C73}" dt="2021-03-01T16:51:41.111" v="1236" actId="20577"/>
          <ac:graphicFrameMkLst>
            <pc:docMk/>
            <pc:sldMk cId="4238109050" sldId="358"/>
            <ac:graphicFrameMk id="2" creationId="{F661AF80-E6AF-47F0-B4A6-72584FB71885}"/>
          </ac:graphicFrameMkLst>
        </pc:graphicFrameChg>
      </pc:sldChg>
      <pc:sldChg chg="modSp add">
        <pc:chgData name="Johnson, Jo" userId="dae9e21d-77ed-44a4-8a74-34c6f0508f5d" providerId="ADAL" clId="{F93C533D-978D-46D8-B974-51F988323C73}" dt="2021-03-01T16:51:54.161" v="1238" actId="6549"/>
        <pc:sldMkLst>
          <pc:docMk/>
          <pc:sldMk cId="2971665536" sldId="359"/>
        </pc:sldMkLst>
        <pc:graphicFrameChg chg="modGraphic">
          <ac:chgData name="Johnson, Jo" userId="dae9e21d-77ed-44a4-8a74-34c6f0508f5d" providerId="ADAL" clId="{F93C533D-978D-46D8-B974-51F988323C73}" dt="2021-03-01T16:51:54.161" v="1238" actId="6549"/>
          <ac:graphicFrameMkLst>
            <pc:docMk/>
            <pc:sldMk cId="2971665536" sldId="359"/>
            <ac:graphicFrameMk id="2" creationId="{F661AF80-E6AF-47F0-B4A6-72584FB71885}"/>
          </ac:graphicFrameMkLst>
        </pc:graphicFrameChg>
      </pc:sldChg>
      <pc:sldChg chg="modSp add">
        <pc:chgData name="Johnson, Jo" userId="dae9e21d-77ed-44a4-8a74-34c6f0508f5d" providerId="ADAL" clId="{F93C533D-978D-46D8-B974-51F988323C73}" dt="2021-03-01T16:52:00.551" v="1239" actId="6549"/>
        <pc:sldMkLst>
          <pc:docMk/>
          <pc:sldMk cId="37713611" sldId="360"/>
        </pc:sldMkLst>
        <pc:graphicFrameChg chg="modGraphic">
          <ac:chgData name="Johnson, Jo" userId="dae9e21d-77ed-44a4-8a74-34c6f0508f5d" providerId="ADAL" clId="{F93C533D-978D-46D8-B974-51F988323C73}" dt="2021-03-01T16:52:00.551" v="1239" actId="6549"/>
          <ac:graphicFrameMkLst>
            <pc:docMk/>
            <pc:sldMk cId="37713611" sldId="360"/>
            <ac:graphicFrameMk id="2" creationId="{F661AF80-E6AF-47F0-B4A6-72584FB71885}"/>
          </ac:graphicFrameMkLst>
        </pc:graphicFrameChg>
      </pc:sldChg>
      <pc:sldChg chg="modSp add">
        <pc:chgData name="Johnson, Jo" userId="dae9e21d-77ed-44a4-8a74-34c6f0508f5d" providerId="ADAL" clId="{F93C533D-978D-46D8-B974-51F988323C73}" dt="2021-03-02T13:33:53.924" v="1320" actId="20577"/>
        <pc:sldMkLst>
          <pc:docMk/>
          <pc:sldMk cId="2788479242" sldId="362"/>
        </pc:sldMkLst>
        <pc:spChg chg="mod">
          <ac:chgData name="Johnson, Jo" userId="dae9e21d-77ed-44a4-8a74-34c6f0508f5d" providerId="ADAL" clId="{F93C533D-978D-46D8-B974-51F988323C73}" dt="2021-03-02T13:33:53.924" v="1320" actId="20577"/>
          <ac:spMkLst>
            <pc:docMk/>
            <pc:sldMk cId="2788479242" sldId="362"/>
            <ac:spMk id="6" creationId="{8FE6E631-33AE-4BF8-9811-2508E556599F}"/>
          </ac:spMkLst>
        </pc:spChg>
      </pc:sldChg>
    </pc:docChg>
  </pc:docChgLst>
  <pc:docChgLst>
    <pc:chgData name="Sheard, Hayley" userId="7182a4f9-4fa7-4b42-af25-83084a379e1c" providerId="ADAL" clId="{4B6BB498-81F9-454A-ADCB-C6EE49D26F1B}"/>
    <pc:docChg chg="custSel modSld">
      <pc:chgData name="Sheard, Hayley" userId="7182a4f9-4fa7-4b42-af25-83084a379e1c" providerId="ADAL" clId="{4B6BB498-81F9-454A-ADCB-C6EE49D26F1B}" dt="2021-03-01T13:26:44.418" v="9" actId="20577"/>
      <pc:docMkLst>
        <pc:docMk/>
      </pc:docMkLst>
      <pc:sldChg chg="addCm modCm">
        <pc:chgData name="Sheard, Hayley" userId="7182a4f9-4fa7-4b42-af25-83084a379e1c" providerId="ADAL" clId="{4B6BB498-81F9-454A-ADCB-C6EE49D26F1B}" dt="2021-03-01T13:23:06.696" v="7"/>
        <pc:sldMkLst>
          <pc:docMk/>
          <pc:sldMk cId="3388813054" sldId="335"/>
        </pc:sldMkLst>
      </pc:sldChg>
      <pc:sldChg chg="addCm modCm">
        <pc:chgData name="Sheard, Hayley" userId="7182a4f9-4fa7-4b42-af25-83084a379e1c" providerId="ADAL" clId="{4B6BB498-81F9-454A-ADCB-C6EE49D26F1B}" dt="2021-03-01T13:17:37.360" v="1"/>
        <pc:sldMkLst>
          <pc:docMk/>
          <pc:sldMk cId="1407082411" sldId="337"/>
        </pc:sldMkLst>
      </pc:sldChg>
      <pc:sldChg chg="addCm modCm">
        <pc:chgData name="Sheard, Hayley" userId="7182a4f9-4fa7-4b42-af25-83084a379e1c" providerId="ADAL" clId="{4B6BB498-81F9-454A-ADCB-C6EE49D26F1B}" dt="2021-03-01T13:18:45.923" v="3"/>
        <pc:sldMkLst>
          <pc:docMk/>
          <pc:sldMk cId="3307469768" sldId="357"/>
        </pc:sldMkLst>
      </pc:sldChg>
      <pc:sldChg chg="addCm modCm">
        <pc:chgData name="Sheard, Hayley" userId="7182a4f9-4fa7-4b42-af25-83084a379e1c" providerId="ADAL" clId="{4B6BB498-81F9-454A-ADCB-C6EE49D26F1B}" dt="2021-03-01T13:19:11.344" v="5"/>
        <pc:sldMkLst>
          <pc:docMk/>
          <pc:sldMk cId="4238109050" sldId="358"/>
        </pc:sldMkLst>
      </pc:sldChg>
      <pc:sldChg chg="modSp mod">
        <pc:chgData name="Sheard, Hayley" userId="7182a4f9-4fa7-4b42-af25-83084a379e1c" providerId="ADAL" clId="{4B6BB498-81F9-454A-ADCB-C6EE49D26F1B}" dt="2021-03-01T13:26:44.418" v="9" actId="20577"/>
        <pc:sldMkLst>
          <pc:docMk/>
          <pc:sldMk cId="2788479242" sldId="362"/>
        </pc:sldMkLst>
        <pc:spChg chg="mod">
          <ac:chgData name="Sheard, Hayley" userId="7182a4f9-4fa7-4b42-af25-83084a379e1c" providerId="ADAL" clId="{4B6BB498-81F9-454A-ADCB-C6EE49D26F1B}" dt="2021-03-01T13:26:44.418" v="9" actId="20577"/>
          <ac:spMkLst>
            <pc:docMk/>
            <pc:sldMk cId="2788479242" sldId="362"/>
            <ac:spMk id="6" creationId="{8FE6E631-33AE-4BF8-9811-2508E556599F}"/>
          </ac:spMkLst>
        </pc:spChg>
      </pc:sldChg>
    </pc:docChg>
  </pc:docChgLst>
  <pc:docChgLst>
    <pc:chgData name="Sally" userId="8228c7ff-f84b-45f2-bfbb-1671fcb9d0e2" providerId="ADAL" clId="{58B46D6A-A678-4EEA-8B25-A51BF9CC05FF}"/>
    <pc:docChg chg="custSel delSld modSld">
      <pc:chgData name="Sally" userId="8228c7ff-f84b-45f2-bfbb-1671fcb9d0e2" providerId="ADAL" clId="{58B46D6A-A678-4EEA-8B25-A51BF9CC05FF}" dt="2021-12-02T10:17:00.308" v="8" actId="2696"/>
      <pc:docMkLst>
        <pc:docMk/>
      </pc:docMkLst>
      <pc:sldChg chg="modSp mod">
        <pc:chgData name="Sally" userId="8228c7ff-f84b-45f2-bfbb-1671fcb9d0e2" providerId="ADAL" clId="{58B46D6A-A678-4EEA-8B25-A51BF9CC05FF}" dt="2021-12-02T10:15:39.899" v="3" actId="27636"/>
        <pc:sldMkLst>
          <pc:docMk/>
          <pc:sldMk cId="508971261" sldId="256"/>
        </pc:sldMkLst>
        <pc:spChg chg="mod">
          <ac:chgData name="Sally" userId="8228c7ff-f84b-45f2-bfbb-1671fcb9d0e2" providerId="ADAL" clId="{58B46D6A-A678-4EEA-8B25-A51BF9CC05FF}" dt="2021-12-02T10:15:39.899" v="3" actId="27636"/>
          <ac:spMkLst>
            <pc:docMk/>
            <pc:sldMk cId="508971261" sldId="256"/>
            <ac:spMk id="8" creationId="{768E4465-F1DC-460B-BC50-20BEB80F9902}"/>
          </ac:spMkLst>
        </pc:spChg>
      </pc:sldChg>
      <pc:sldChg chg="del">
        <pc:chgData name="Sally" userId="8228c7ff-f84b-45f2-bfbb-1671fcb9d0e2" providerId="ADAL" clId="{58B46D6A-A678-4EEA-8B25-A51BF9CC05FF}" dt="2021-12-02T10:17:00.308" v="8" actId="2696"/>
        <pc:sldMkLst>
          <pc:docMk/>
          <pc:sldMk cId="2896650676" sldId="302"/>
        </pc:sldMkLst>
      </pc:sldChg>
      <pc:sldChg chg="del">
        <pc:chgData name="Sally" userId="8228c7ff-f84b-45f2-bfbb-1671fcb9d0e2" providerId="ADAL" clId="{58B46D6A-A678-4EEA-8B25-A51BF9CC05FF}" dt="2021-12-02T10:17:00.308" v="8" actId="2696"/>
        <pc:sldMkLst>
          <pc:docMk/>
          <pc:sldMk cId="1228348013" sldId="310"/>
        </pc:sldMkLst>
      </pc:sldChg>
      <pc:sldChg chg="del">
        <pc:chgData name="Sally" userId="8228c7ff-f84b-45f2-bfbb-1671fcb9d0e2" providerId="ADAL" clId="{58B46D6A-A678-4EEA-8B25-A51BF9CC05FF}" dt="2021-12-02T10:17:00.308" v="8" actId="2696"/>
        <pc:sldMkLst>
          <pc:docMk/>
          <pc:sldMk cId="441937030" sldId="318"/>
        </pc:sldMkLst>
      </pc:sldChg>
      <pc:sldChg chg="del">
        <pc:chgData name="Sally" userId="8228c7ff-f84b-45f2-bfbb-1671fcb9d0e2" providerId="ADAL" clId="{58B46D6A-A678-4EEA-8B25-A51BF9CC05FF}" dt="2021-12-02T10:17:00.308" v="8" actId="2696"/>
        <pc:sldMkLst>
          <pc:docMk/>
          <pc:sldMk cId="1301022786" sldId="319"/>
        </pc:sldMkLst>
      </pc:sldChg>
      <pc:sldChg chg="del">
        <pc:chgData name="Sally" userId="8228c7ff-f84b-45f2-bfbb-1671fcb9d0e2" providerId="ADAL" clId="{58B46D6A-A678-4EEA-8B25-A51BF9CC05FF}" dt="2021-12-02T10:16:21.602" v="5" actId="2696"/>
        <pc:sldMkLst>
          <pc:docMk/>
          <pc:sldMk cId="2734437637" sldId="321"/>
        </pc:sldMkLst>
      </pc:sldChg>
      <pc:sldChg chg="del">
        <pc:chgData name="Sally" userId="8228c7ff-f84b-45f2-bfbb-1671fcb9d0e2" providerId="ADAL" clId="{58B46D6A-A678-4EEA-8B25-A51BF9CC05FF}" dt="2021-12-02T10:16:08.946" v="4" actId="2696"/>
        <pc:sldMkLst>
          <pc:docMk/>
          <pc:sldMk cId="3775335939" sldId="330"/>
        </pc:sldMkLst>
      </pc:sldChg>
      <pc:sldChg chg="del">
        <pc:chgData name="Sally" userId="8228c7ff-f84b-45f2-bfbb-1671fcb9d0e2" providerId="ADAL" clId="{58B46D6A-A678-4EEA-8B25-A51BF9CC05FF}" dt="2021-12-02T10:17:00.308" v="8" actId="2696"/>
        <pc:sldMkLst>
          <pc:docMk/>
          <pc:sldMk cId="201005006" sldId="331"/>
        </pc:sldMkLst>
      </pc:sldChg>
      <pc:sldChg chg="del">
        <pc:chgData name="Sally" userId="8228c7ff-f84b-45f2-bfbb-1671fcb9d0e2" providerId="ADAL" clId="{58B46D6A-A678-4EEA-8B25-A51BF9CC05FF}" dt="2021-12-02T10:17:00.308" v="8" actId="2696"/>
        <pc:sldMkLst>
          <pc:docMk/>
          <pc:sldMk cId="3357169510" sldId="332"/>
        </pc:sldMkLst>
      </pc:sldChg>
      <pc:sldChg chg="del">
        <pc:chgData name="Sally" userId="8228c7ff-f84b-45f2-bfbb-1671fcb9d0e2" providerId="ADAL" clId="{58B46D6A-A678-4EEA-8B25-A51BF9CC05FF}" dt="2021-12-02T10:17:00.308" v="8" actId="2696"/>
        <pc:sldMkLst>
          <pc:docMk/>
          <pc:sldMk cId="2787293322" sldId="346"/>
        </pc:sldMkLst>
      </pc:sldChg>
      <pc:sldChg chg="del">
        <pc:chgData name="Sally" userId="8228c7ff-f84b-45f2-bfbb-1671fcb9d0e2" providerId="ADAL" clId="{58B46D6A-A678-4EEA-8B25-A51BF9CC05FF}" dt="2021-12-02T10:16:45.005" v="7" actId="2696"/>
        <pc:sldMkLst>
          <pc:docMk/>
          <pc:sldMk cId="455897600" sldId="351"/>
        </pc:sldMkLst>
      </pc:sldChg>
      <pc:sldChg chg="del">
        <pc:chgData name="Sally" userId="8228c7ff-f84b-45f2-bfbb-1671fcb9d0e2" providerId="ADAL" clId="{58B46D6A-A678-4EEA-8B25-A51BF9CC05FF}" dt="2021-12-02T10:16:24.632" v="6" actId="2696"/>
        <pc:sldMkLst>
          <pc:docMk/>
          <pc:sldMk cId="1117383722" sldId="356"/>
        </pc:sldMkLst>
      </pc:sldChg>
    </pc:docChg>
  </pc:docChgLst>
  <pc:docChgLst>
    <pc:chgData name="Johnson, Jo" userId="dae9e21d-77ed-44a4-8a74-34c6f0508f5d" providerId="ADAL" clId="{2BD7BEC3-7F18-4027-96DA-DCD31E59D7B6}"/>
    <pc:docChg chg="custSel addSld modSld">
      <pc:chgData name="Johnson, Jo" userId="dae9e21d-77ed-44a4-8a74-34c6f0508f5d" providerId="ADAL" clId="{2BD7BEC3-7F18-4027-96DA-DCD31E59D7B6}" dt="2021-03-09T13:56:01.544" v="30"/>
      <pc:docMkLst>
        <pc:docMk/>
      </pc:docMkLst>
      <pc:sldChg chg="add">
        <pc:chgData name="Johnson, Jo" userId="dae9e21d-77ed-44a4-8a74-34c6f0508f5d" providerId="ADAL" clId="{2BD7BEC3-7F18-4027-96DA-DCD31E59D7B6}" dt="2021-03-09T13:56:01.544" v="30"/>
        <pc:sldMkLst>
          <pc:docMk/>
          <pc:sldMk cId="2734437637" sldId="321"/>
        </pc:sldMkLst>
      </pc:sldChg>
      <pc:sldChg chg="modSp add">
        <pc:chgData name="Johnson, Jo" userId="dae9e21d-77ed-44a4-8a74-34c6f0508f5d" providerId="ADAL" clId="{2BD7BEC3-7F18-4027-96DA-DCD31E59D7B6}" dt="2021-03-09T13:53:32.040" v="29" actId="20577"/>
        <pc:sldMkLst>
          <pc:docMk/>
          <pc:sldMk cId="3357169510" sldId="332"/>
        </pc:sldMkLst>
        <pc:spChg chg="mod">
          <ac:chgData name="Johnson, Jo" userId="dae9e21d-77ed-44a4-8a74-34c6f0508f5d" providerId="ADAL" clId="{2BD7BEC3-7F18-4027-96DA-DCD31E59D7B6}" dt="2021-03-09T13:53:32.040" v="29" actId="20577"/>
          <ac:spMkLst>
            <pc:docMk/>
            <pc:sldMk cId="3357169510" sldId="332"/>
            <ac:spMk id="3" creationId="{00000000-0000-0000-0000-000000000000}"/>
          </ac:spMkLst>
        </pc:spChg>
      </pc:sldChg>
      <pc:sldChg chg="delCm">
        <pc:chgData name="Johnson, Jo" userId="dae9e21d-77ed-44a4-8a74-34c6f0508f5d" providerId="ADAL" clId="{2BD7BEC3-7F18-4027-96DA-DCD31E59D7B6}" dt="2021-03-02T14:03:56.566" v="0" actId="1592"/>
        <pc:sldMkLst>
          <pc:docMk/>
          <pc:sldMk cId="3388813054" sldId="335"/>
        </pc:sldMkLst>
      </pc:sldChg>
      <pc:sldChg chg="add">
        <pc:chgData name="Johnson, Jo" userId="dae9e21d-77ed-44a4-8a74-34c6f0508f5d" providerId="ADAL" clId="{2BD7BEC3-7F18-4027-96DA-DCD31E59D7B6}" dt="2021-03-09T13:56:01.544" v="30"/>
        <pc:sldMkLst>
          <pc:docMk/>
          <pc:sldMk cId="1117383722" sldId="356"/>
        </pc:sldMkLst>
      </pc:sldChg>
    </pc:docChg>
  </pc:docChgLst>
  <pc:docChgLst>
    <pc:chgData name="Quinn, Sally" userId="8228c7ff-f84b-45f2-bfbb-1671fcb9d0e2" providerId="ADAL" clId="{58B46D6A-A678-4EEA-8B25-A51BF9CC05FF}"/>
    <pc:docChg chg="undo custSel modSld">
      <pc:chgData name="Quinn, Sally" userId="8228c7ff-f84b-45f2-bfbb-1671fcb9d0e2" providerId="ADAL" clId="{58B46D6A-A678-4EEA-8B25-A51BF9CC05FF}" dt="2021-11-23T09:22:58.033" v="65" actId="400"/>
      <pc:docMkLst>
        <pc:docMk/>
      </pc:docMkLst>
      <pc:sldChg chg="modSp mod">
        <pc:chgData name="Quinn, Sally" userId="8228c7ff-f84b-45f2-bfbb-1671fcb9d0e2" providerId="ADAL" clId="{58B46D6A-A678-4EEA-8B25-A51BF9CC05FF}" dt="2021-11-23T09:01:15.156" v="9" actId="207"/>
        <pc:sldMkLst>
          <pc:docMk/>
          <pc:sldMk cId="508971261" sldId="256"/>
        </pc:sldMkLst>
        <pc:spChg chg="mod">
          <ac:chgData name="Quinn, Sally" userId="8228c7ff-f84b-45f2-bfbb-1671fcb9d0e2" providerId="ADAL" clId="{58B46D6A-A678-4EEA-8B25-A51BF9CC05FF}" dt="2021-11-23T09:01:15.156" v="9" actId="207"/>
          <ac:spMkLst>
            <pc:docMk/>
            <pc:sldMk cId="508971261" sldId="256"/>
            <ac:spMk id="8" creationId="{768E4465-F1DC-460B-BC50-20BEB80F9902}"/>
          </ac:spMkLst>
        </pc:spChg>
      </pc:sldChg>
      <pc:sldChg chg="modSp mod">
        <pc:chgData name="Quinn, Sally" userId="8228c7ff-f84b-45f2-bfbb-1671fcb9d0e2" providerId="ADAL" clId="{58B46D6A-A678-4EEA-8B25-A51BF9CC05FF}" dt="2021-11-23T09:01:50.986" v="25" actId="400"/>
        <pc:sldMkLst>
          <pc:docMk/>
          <pc:sldMk cId="2896650676" sldId="302"/>
        </pc:sldMkLst>
        <pc:spChg chg="mod">
          <ac:chgData name="Quinn, Sally" userId="8228c7ff-f84b-45f2-bfbb-1671fcb9d0e2" providerId="ADAL" clId="{58B46D6A-A678-4EEA-8B25-A51BF9CC05FF}" dt="2021-11-23T09:01:46.706" v="23" actId="400"/>
          <ac:spMkLst>
            <pc:docMk/>
            <pc:sldMk cId="2896650676" sldId="302"/>
            <ac:spMk id="6" creationId="{FA74730D-E073-4C56-B955-65F4A26AB3CB}"/>
          </ac:spMkLst>
        </pc:spChg>
        <pc:spChg chg="mod">
          <ac:chgData name="Quinn, Sally" userId="8228c7ff-f84b-45f2-bfbb-1671fcb9d0e2" providerId="ADAL" clId="{58B46D6A-A678-4EEA-8B25-A51BF9CC05FF}" dt="2021-11-23T09:01:50.986" v="25" actId="400"/>
          <ac:spMkLst>
            <pc:docMk/>
            <pc:sldMk cId="2896650676" sldId="302"/>
            <ac:spMk id="7" creationId="{8BF45B78-C063-4924-86B2-C40493058BEE}"/>
          </ac:spMkLst>
        </pc:spChg>
      </pc:sldChg>
      <pc:sldChg chg="modSp mod">
        <pc:chgData name="Quinn, Sally" userId="8228c7ff-f84b-45f2-bfbb-1671fcb9d0e2" providerId="ADAL" clId="{58B46D6A-A678-4EEA-8B25-A51BF9CC05FF}" dt="2021-11-23T09:01:27.500" v="13" actId="400"/>
        <pc:sldMkLst>
          <pc:docMk/>
          <pc:sldMk cId="1228348013" sldId="310"/>
        </pc:sldMkLst>
        <pc:spChg chg="mod">
          <ac:chgData name="Quinn, Sally" userId="8228c7ff-f84b-45f2-bfbb-1671fcb9d0e2" providerId="ADAL" clId="{58B46D6A-A678-4EEA-8B25-A51BF9CC05FF}" dt="2021-11-23T09:01:24.153" v="11" actId="400"/>
          <ac:spMkLst>
            <pc:docMk/>
            <pc:sldMk cId="1228348013" sldId="310"/>
            <ac:spMk id="3" creationId="{00000000-0000-0000-0000-000000000000}"/>
          </ac:spMkLst>
        </pc:spChg>
        <pc:spChg chg="mod">
          <ac:chgData name="Quinn, Sally" userId="8228c7ff-f84b-45f2-bfbb-1671fcb9d0e2" providerId="ADAL" clId="{58B46D6A-A678-4EEA-8B25-A51BF9CC05FF}" dt="2021-11-23T09:01:27.500" v="13" actId="400"/>
          <ac:spMkLst>
            <pc:docMk/>
            <pc:sldMk cId="1228348013" sldId="310"/>
            <ac:spMk id="6" creationId="{6798F4A4-050D-40AC-9967-D4B3E3ADC59C}"/>
          </ac:spMkLst>
        </pc:spChg>
      </pc:sldChg>
      <pc:sldChg chg="modSp mod">
        <pc:chgData name="Quinn, Sally" userId="8228c7ff-f84b-45f2-bfbb-1671fcb9d0e2" providerId="ADAL" clId="{58B46D6A-A678-4EEA-8B25-A51BF9CC05FF}" dt="2021-11-23T09:02:20.077" v="39" actId="400"/>
        <pc:sldMkLst>
          <pc:docMk/>
          <pc:sldMk cId="441937030" sldId="318"/>
        </pc:sldMkLst>
        <pc:spChg chg="mod">
          <ac:chgData name="Quinn, Sally" userId="8228c7ff-f84b-45f2-bfbb-1671fcb9d0e2" providerId="ADAL" clId="{58B46D6A-A678-4EEA-8B25-A51BF9CC05FF}" dt="2021-11-23T09:02:20.077" v="39" actId="400"/>
          <ac:spMkLst>
            <pc:docMk/>
            <pc:sldMk cId="441937030" sldId="318"/>
            <ac:spMk id="5" creationId="{8069E306-5166-4B74-9C74-D26A3A9DFF87}"/>
          </ac:spMkLst>
        </pc:spChg>
        <pc:spChg chg="mod">
          <ac:chgData name="Quinn, Sally" userId="8228c7ff-f84b-45f2-bfbb-1671fcb9d0e2" providerId="ADAL" clId="{58B46D6A-A678-4EEA-8B25-A51BF9CC05FF}" dt="2021-11-23T09:02:17.255" v="37" actId="400"/>
          <ac:spMkLst>
            <pc:docMk/>
            <pc:sldMk cId="441937030" sldId="318"/>
            <ac:spMk id="6" creationId="{211FB9F3-C975-4D28-BD90-5399A62DDEA6}"/>
          </ac:spMkLst>
        </pc:spChg>
      </pc:sldChg>
      <pc:sldChg chg="modSp mod">
        <pc:chgData name="Quinn, Sally" userId="8228c7ff-f84b-45f2-bfbb-1671fcb9d0e2" providerId="ADAL" clId="{58B46D6A-A678-4EEA-8B25-A51BF9CC05FF}" dt="2021-11-23T09:02:08.641" v="33" actId="400"/>
        <pc:sldMkLst>
          <pc:docMk/>
          <pc:sldMk cId="1301022786" sldId="319"/>
        </pc:sldMkLst>
        <pc:spChg chg="mod">
          <ac:chgData name="Quinn, Sally" userId="8228c7ff-f84b-45f2-bfbb-1671fcb9d0e2" providerId="ADAL" clId="{58B46D6A-A678-4EEA-8B25-A51BF9CC05FF}" dt="2021-11-23T09:02:08.641" v="33" actId="400"/>
          <ac:spMkLst>
            <pc:docMk/>
            <pc:sldMk cId="1301022786" sldId="319"/>
            <ac:spMk id="4" creationId="{789E6038-B0A3-4D44-81B4-E9CCBD371AC3}"/>
          </ac:spMkLst>
        </pc:spChg>
        <pc:spChg chg="mod">
          <ac:chgData name="Quinn, Sally" userId="8228c7ff-f84b-45f2-bfbb-1671fcb9d0e2" providerId="ADAL" clId="{58B46D6A-A678-4EEA-8B25-A51BF9CC05FF}" dt="2021-11-23T09:02:05.798" v="31" actId="400"/>
          <ac:spMkLst>
            <pc:docMk/>
            <pc:sldMk cId="1301022786" sldId="319"/>
            <ac:spMk id="6" creationId="{6B414B8F-37D7-44B7-B110-F3C7F1F106EF}"/>
          </ac:spMkLst>
        </pc:spChg>
      </pc:sldChg>
      <pc:sldChg chg="modSp mod">
        <pc:chgData name="Quinn, Sally" userId="8228c7ff-f84b-45f2-bfbb-1671fcb9d0e2" providerId="ADAL" clId="{58B46D6A-A678-4EEA-8B25-A51BF9CC05FF}" dt="2021-11-23T09:22:43.214" v="59" actId="207"/>
        <pc:sldMkLst>
          <pc:docMk/>
          <pc:sldMk cId="2734437637" sldId="321"/>
        </pc:sldMkLst>
        <pc:spChg chg="mod">
          <ac:chgData name="Quinn, Sally" userId="8228c7ff-f84b-45f2-bfbb-1671fcb9d0e2" providerId="ADAL" clId="{58B46D6A-A678-4EEA-8B25-A51BF9CC05FF}" dt="2021-11-23T09:22:40.143" v="57" actId="400"/>
          <ac:spMkLst>
            <pc:docMk/>
            <pc:sldMk cId="2734437637" sldId="321"/>
            <ac:spMk id="4" creationId="{30EC622E-5515-4883-A1C8-E53862F1EF9D}"/>
          </ac:spMkLst>
        </pc:spChg>
        <pc:spChg chg="mod">
          <ac:chgData name="Quinn, Sally" userId="8228c7ff-f84b-45f2-bfbb-1671fcb9d0e2" providerId="ADAL" clId="{58B46D6A-A678-4EEA-8B25-A51BF9CC05FF}" dt="2021-11-23T09:22:43.214" v="59" actId="207"/>
          <ac:spMkLst>
            <pc:docMk/>
            <pc:sldMk cId="2734437637" sldId="321"/>
            <ac:spMk id="5" creationId="{AD0FA79A-13A3-4CC4-A490-0BF2EA709695}"/>
          </ac:spMkLst>
        </pc:spChg>
      </pc:sldChg>
      <pc:sldChg chg="modSp mod">
        <pc:chgData name="Quinn, Sally" userId="8228c7ff-f84b-45f2-bfbb-1671fcb9d0e2" providerId="ADAL" clId="{58B46D6A-A678-4EEA-8B25-A51BF9CC05FF}" dt="2021-11-23T09:22:58.033" v="65" actId="400"/>
        <pc:sldMkLst>
          <pc:docMk/>
          <pc:sldMk cId="3775335939" sldId="330"/>
        </pc:sldMkLst>
        <pc:spChg chg="mod">
          <ac:chgData name="Quinn, Sally" userId="8228c7ff-f84b-45f2-bfbb-1671fcb9d0e2" providerId="ADAL" clId="{58B46D6A-A678-4EEA-8B25-A51BF9CC05FF}" dt="2021-11-23T09:22:58.033" v="65" actId="400"/>
          <ac:spMkLst>
            <pc:docMk/>
            <pc:sldMk cId="3775335939" sldId="330"/>
            <ac:spMk id="4" creationId="{7D5E3B64-5172-48A6-83E9-72AC3D8EFAF4}"/>
          </ac:spMkLst>
        </pc:spChg>
        <pc:spChg chg="mod">
          <ac:chgData name="Quinn, Sally" userId="8228c7ff-f84b-45f2-bfbb-1671fcb9d0e2" providerId="ADAL" clId="{58B46D6A-A678-4EEA-8B25-A51BF9CC05FF}" dt="2021-11-23T09:22:54.357" v="63" actId="400"/>
          <ac:spMkLst>
            <pc:docMk/>
            <pc:sldMk cId="3775335939" sldId="330"/>
            <ac:spMk id="5" creationId="{57E10932-9A3C-41AA-9215-D9F7E5BC2CCB}"/>
          </ac:spMkLst>
        </pc:spChg>
      </pc:sldChg>
      <pc:sldChg chg="modSp mod">
        <pc:chgData name="Quinn, Sally" userId="8228c7ff-f84b-45f2-bfbb-1671fcb9d0e2" providerId="ADAL" clId="{58B46D6A-A678-4EEA-8B25-A51BF9CC05FF}" dt="2021-11-23T09:02:00.877" v="29" actId="400"/>
        <pc:sldMkLst>
          <pc:docMk/>
          <pc:sldMk cId="201005006" sldId="331"/>
        </pc:sldMkLst>
        <pc:spChg chg="mod">
          <ac:chgData name="Quinn, Sally" userId="8228c7ff-f84b-45f2-bfbb-1671fcb9d0e2" providerId="ADAL" clId="{58B46D6A-A678-4EEA-8B25-A51BF9CC05FF}" dt="2021-11-23T09:01:56.648" v="27" actId="400"/>
          <ac:spMkLst>
            <pc:docMk/>
            <pc:sldMk cId="201005006" sldId="331"/>
            <ac:spMk id="6" creationId="{FA74730D-E073-4C56-B955-65F4A26AB3CB}"/>
          </ac:spMkLst>
        </pc:spChg>
        <pc:spChg chg="mod">
          <ac:chgData name="Quinn, Sally" userId="8228c7ff-f84b-45f2-bfbb-1671fcb9d0e2" providerId="ADAL" clId="{58B46D6A-A678-4EEA-8B25-A51BF9CC05FF}" dt="2021-11-23T09:02:00.877" v="29" actId="400"/>
          <ac:spMkLst>
            <pc:docMk/>
            <pc:sldMk cId="201005006" sldId="331"/>
            <ac:spMk id="7" creationId="{8BF45B78-C063-4924-86B2-C40493058BEE}"/>
          </ac:spMkLst>
        </pc:spChg>
      </pc:sldChg>
      <pc:sldChg chg="modSp mod">
        <pc:chgData name="Quinn, Sally" userId="8228c7ff-f84b-45f2-bfbb-1671fcb9d0e2" providerId="ADAL" clId="{58B46D6A-A678-4EEA-8B25-A51BF9CC05FF}" dt="2021-11-23T09:01:41.561" v="21" actId="20577"/>
        <pc:sldMkLst>
          <pc:docMk/>
          <pc:sldMk cId="3357169510" sldId="332"/>
        </pc:sldMkLst>
        <pc:spChg chg="mod">
          <ac:chgData name="Quinn, Sally" userId="8228c7ff-f84b-45f2-bfbb-1671fcb9d0e2" providerId="ADAL" clId="{58B46D6A-A678-4EEA-8B25-A51BF9CC05FF}" dt="2021-11-23T09:01:41.561" v="21" actId="20577"/>
          <ac:spMkLst>
            <pc:docMk/>
            <pc:sldMk cId="3357169510" sldId="332"/>
            <ac:spMk id="3" creationId="{00000000-0000-0000-0000-000000000000}"/>
          </ac:spMkLst>
        </pc:spChg>
        <pc:spChg chg="mod">
          <ac:chgData name="Quinn, Sally" userId="8228c7ff-f84b-45f2-bfbb-1671fcb9d0e2" providerId="ADAL" clId="{58B46D6A-A678-4EEA-8B25-A51BF9CC05FF}" dt="2021-11-23T09:01:32.609" v="17" actId="400"/>
          <ac:spMkLst>
            <pc:docMk/>
            <pc:sldMk cId="3357169510" sldId="332"/>
            <ac:spMk id="6" creationId="{6798F4A4-050D-40AC-9967-D4B3E3ADC59C}"/>
          </ac:spMkLst>
        </pc:spChg>
      </pc:sldChg>
      <pc:sldChg chg="modSp mod">
        <pc:chgData name="Quinn, Sally" userId="8228c7ff-f84b-45f2-bfbb-1671fcb9d0e2" providerId="ADAL" clId="{58B46D6A-A678-4EEA-8B25-A51BF9CC05FF}" dt="2021-11-23T09:02:44.710" v="49" actId="20577"/>
        <pc:sldMkLst>
          <pc:docMk/>
          <pc:sldMk cId="2787293322" sldId="346"/>
        </pc:sldMkLst>
        <pc:spChg chg="mod">
          <ac:chgData name="Quinn, Sally" userId="8228c7ff-f84b-45f2-bfbb-1671fcb9d0e2" providerId="ADAL" clId="{58B46D6A-A678-4EEA-8B25-A51BF9CC05FF}" dt="2021-11-23T09:02:32.056" v="41" actId="400"/>
          <ac:spMkLst>
            <pc:docMk/>
            <pc:sldMk cId="2787293322" sldId="346"/>
            <ac:spMk id="4" creationId="{789E6038-B0A3-4D44-81B4-E9CCBD371AC3}"/>
          </ac:spMkLst>
        </pc:spChg>
        <pc:spChg chg="mod">
          <ac:chgData name="Quinn, Sally" userId="8228c7ff-f84b-45f2-bfbb-1671fcb9d0e2" providerId="ADAL" clId="{58B46D6A-A678-4EEA-8B25-A51BF9CC05FF}" dt="2021-11-23T09:02:44.710" v="49" actId="20577"/>
          <ac:spMkLst>
            <pc:docMk/>
            <pc:sldMk cId="2787293322" sldId="346"/>
            <ac:spMk id="6" creationId="{6B414B8F-37D7-44B7-B110-F3C7F1F106EF}"/>
          </ac:spMkLst>
        </pc:spChg>
      </pc:sldChg>
      <pc:sldChg chg="modSp mod">
        <pc:chgData name="Quinn, Sally" userId="8228c7ff-f84b-45f2-bfbb-1671fcb9d0e2" providerId="ADAL" clId="{58B46D6A-A678-4EEA-8B25-A51BF9CC05FF}" dt="2021-11-23T09:03:21.511" v="53" actId="400"/>
        <pc:sldMkLst>
          <pc:docMk/>
          <pc:sldMk cId="455897600" sldId="351"/>
        </pc:sldMkLst>
        <pc:spChg chg="mod">
          <ac:chgData name="Quinn, Sally" userId="8228c7ff-f84b-45f2-bfbb-1671fcb9d0e2" providerId="ADAL" clId="{58B46D6A-A678-4EEA-8B25-A51BF9CC05FF}" dt="2021-11-23T09:03:21.511" v="53" actId="400"/>
          <ac:spMkLst>
            <pc:docMk/>
            <pc:sldMk cId="455897600" sldId="351"/>
            <ac:spMk id="4" creationId="{789E6038-B0A3-4D44-81B4-E9CCBD371AC3}"/>
          </ac:spMkLst>
        </pc:spChg>
        <pc:spChg chg="mod">
          <ac:chgData name="Quinn, Sally" userId="8228c7ff-f84b-45f2-bfbb-1671fcb9d0e2" providerId="ADAL" clId="{58B46D6A-A678-4EEA-8B25-A51BF9CC05FF}" dt="2021-11-23T09:03:17.182" v="51" actId="400"/>
          <ac:spMkLst>
            <pc:docMk/>
            <pc:sldMk cId="455897600" sldId="351"/>
            <ac:spMk id="6" creationId="{6B414B8F-37D7-44B7-B110-F3C7F1F106EF}"/>
          </ac:spMkLst>
        </pc:spChg>
      </pc:sldChg>
      <pc:sldChg chg="modSp mod">
        <pc:chgData name="Quinn, Sally" userId="8228c7ff-f84b-45f2-bfbb-1671fcb9d0e2" providerId="ADAL" clId="{58B46D6A-A678-4EEA-8B25-A51BF9CC05FF}" dt="2021-11-23T09:22:47.225" v="61" actId="400"/>
        <pc:sldMkLst>
          <pc:docMk/>
          <pc:sldMk cId="1117383722" sldId="356"/>
        </pc:sldMkLst>
        <pc:spChg chg="mod">
          <ac:chgData name="Quinn, Sally" userId="8228c7ff-f84b-45f2-bfbb-1671fcb9d0e2" providerId="ADAL" clId="{58B46D6A-A678-4EEA-8B25-A51BF9CC05FF}" dt="2021-11-23T09:22:10.326" v="55" actId="400"/>
          <ac:spMkLst>
            <pc:docMk/>
            <pc:sldMk cId="1117383722" sldId="356"/>
            <ac:spMk id="4" creationId="{30EC622E-5515-4883-A1C8-E53862F1EF9D}"/>
          </ac:spMkLst>
        </pc:spChg>
        <pc:spChg chg="mod">
          <ac:chgData name="Quinn, Sally" userId="8228c7ff-f84b-45f2-bfbb-1671fcb9d0e2" providerId="ADAL" clId="{58B46D6A-A678-4EEA-8B25-A51BF9CC05FF}" dt="2021-11-23T09:22:47.225" v="61" actId="400"/>
          <ac:spMkLst>
            <pc:docMk/>
            <pc:sldMk cId="1117383722" sldId="356"/>
            <ac:spMk id="5" creationId="{AD0FA79A-13A3-4CC4-A490-0BF2EA7096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02/12/2021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5</a:t>
            </a:fld>
            <a:endParaRPr lang="en-GB"/>
          </a:p>
        </p:txBody>
      </p:sp>
    </p:spTree>
    <p:extLst>
      <p:ext uri="{BB962C8B-B14F-4D97-AF65-F5344CB8AC3E}">
        <p14:creationId xmlns:p14="http://schemas.microsoft.com/office/powerpoint/2010/main" val="30541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11</a:t>
            </a:fld>
            <a:endParaRPr lang="en-GB"/>
          </a:p>
        </p:txBody>
      </p:sp>
    </p:spTree>
    <p:extLst>
      <p:ext uri="{BB962C8B-B14F-4D97-AF65-F5344CB8AC3E}">
        <p14:creationId xmlns:p14="http://schemas.microsoft.com/office/powerpoint/2010/main" val="21333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236931-8A55-4E8B-8207-8C1889BB1345}" type="slidenum">
              <a:rPr lang="en-GB" smtClean="0"/>
              <a:t>12</a:t>
            </a:fld>
            <a:endParaRPr lang="en-GB"/>
          </a:p>
        </p:txBody>
      </p:sp>
    </p:spTree>
    <p:extLst>
      <p:ext uri="{BB962C8B-B14F-4D97-AF65-F5344CB8AC3E}">
        <p14:creationId xmlns:p14="http://schemas.microsoft.com/office/powerpoint/2010/main" val="3440000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02/12/2021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02/12/2021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02/12/2021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02/12/2021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02/12/2021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02/12/2021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270782" y="724061"/>
            <a:ext cx="8326464" cy="2043523"/>
          </a:xfrm>
        </p:spPr>
        <p:txBody>
          <a:bodyPr>
            <a:normAutofit fontScale="90000"/>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AS Media Studies</a:t>
            </a:r>
            <a:br>
              <a:rPr lang="en-GB" i="1" dirty="0">
                <a:solidFill>
                  <a:schemeClr val="bg1"/>
                </a:solidFill>
                <a:latin typeface="Arial" panose="020B0604020202020204" pitchFamily="34" charset="0"/>
                <a:cs typeface="Arial" panose="020B0604020202020204" pitchFamily="34" charset="0"/>
              </a:rPr>
            </a:br>
            <a:r>
              <a:rPr lang="en-GB" i="1" dirty="0">
                <a:solidFill>
                  <a:schemeClr val="bg1"/>
                </a:solidFill>
                <a:latin typeface="Arial" panose="020B0604020202020204" pitchFamily="34" charset="0"/>
                <a:cs typeface="Arial" panose="020B0604020202020204" pitchFamily="34" charset="0"/>
              </a:rPr>
              <a:t>Qualification overview</a:t>
            </a:r>
            <a:br>
              <a:rPr lang="en-GB" i="1" dirty="0">
                <a:solidFill>
                  <a:schemeClr val="bg1"/>
                </a:solidFill>
                <a:latin typeface="Arial" panose="020B0604020202020204" pitchFamily="34" charset="0"/>
                <a:cs typeface="Arial" panose="020B0604020202020204" pitchFamily="34" charset="0"/>
              </a:rPr>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51520" y="1268760"/>
            <a:ext cx="8604956"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3021800844"/>
              </p:ext>
            </p:extLst>
          </p:nvPr>
        </p:nvGraphicFramePr>
        <p:xfrm>
          <a:off x="35496" y="1916833"/>
          <a:ext cx="9073008" cy="470329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41420102"/>
                    </a:ext>
                  </a:extLst>
                </a:gridCol>
                <a:gridCol w="4572508">
                  <a:extLst>
                    <a:ext uri="{9D8B030D-6E8A-4147-A177-3AD203B41FA5}">
                      <a16:colId xmlns:a16="http://schemas.microsoft.com/office/drawing/2014/main" val="693549229"/>
                    </a:ext>
                  </a:extLst>
                </a:gridCol>
              </a:tblGrid>
              <a:tr h="346218">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337531">
                <a:tc>
                  <a:txBody>
                    <a:bodyPr/>
                    <a:lstStyle/>
                    <a:p>
                      <a:r>
                        <a:rPr lang="en-GB" b="1" dirty="0"/>
                        <a:t>Band 2 - Basic</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engagement with question at an obvious, simple level; possible irrelevance and/or lack of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knowledge and understanding of simple/obvious aspects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simple analysis of obvious aspects of media products; likely to be descriptive in parts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use of obvious/simple critical perspectives, general examples and references (as appropriate) in analysis/argument; possible inaccuracies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some errors in use of subject specific terminology,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297166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3532356785"/>
              </p:ext>
            </p:extLst>
          </p:nvPr>
        </p:nvGraphicFramePr>
        <p:xfrm>
          <a:off x="287524" y="2060849"/>
          <a:ext cx="8460940" cy="4608511"/>
        </p:xfrm>
        <a:graphic>
          <a:graphicData uri="http://schemas.openxmlformats.org/drawingml/2006/table">
            <a:tbl>
              <a:tblPr firstRow="1" bandRow="1">
                <a:tableStyleId>{5C22544A-7EE6-4342-B048-85BDC9FD1C3A}</a:tableStyleId>
              </a:tblPr>
              <a:tblGrid>
                <a:gridCol w="4230470">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1 - Minimal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limited engagement with question; irrelevance; lack of development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limited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limited analysis of media products; descriptive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limited, if any, use of critical perspectives; limited examples and references in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errors in, or lack of, use of subject specific terminology; frequent errors in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3771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760208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p>
          <a:p>
            <a:pPr marL="342900" indent="-342900">
              <a:buFont typeface="Arial" panose="020B0604020202020204" pitchFamily="34" charset="0"/>
              <a:buChar char="•"/>
            </a:pPr>
            <a:r>
              <a:rPr lang="en-US" sz="2400" dirty="0"/>
              <a:t>Addressing the question set fully and directly </a:t>
            </a:r>
          </a:p>
          <a:p>
            <a:pPr marL="342900" indent="-342900">
              <a:buFont typeface="Arial" panose="020B0604020202020204" pitchFamily="34" charset="0"/>
              <a:buChar char="•"/>
            </a:pPr>
            <a:r>
              <a:rPr lang="en-US" sz="2400" dirty="0"/>
              <a:t>Detailed, perceptive analysis of set products to develop a point of view in response to the question </a:t>
            </a:r>
          </a:p>
          <a:p>
            <a:pPr marL="342900" indent="-342900">
              <a:buFont typeface="Arial" panose="020B0604020202020204" pitchFamily="34" charset="0"/>
              <a:buChar char="•"/>
            </a:pPr>
            <a:r>
              <a:rPr lang="en-US" sz="2400" dirty="0"/>
              <a:t>Effective, appropriate use of relevant critical perspectives to explore aspects of the set products </a:t>
            </a:r>
          </a:p>
          <a:p>
            <a:pPr marL="342900" indent="-342900">
              <a:buFont typeface="Arial" panose="020B0604020202020204" pitchFamily="34" charset="0"/>
              <a:buChar char="•"/>
            </a:pPr>
            <a:r>
              <a:rPr lang="en-US" sz="2400" dirty="0"/>
              <a:t>Accurate knowledge and understanding </a:t>
            </a:r>
          </a:p>
          <a:p>
            <a:pPr marL="342900" indent="-342900">
              <a:buFont typeface="Arial" panose="020B0604020202020204" pitchFamily="34" charset="0"/>
              <a:buChar char="•"/>
            </a:pPr>
            <a:r>
              <a:rPr lang="en-US" sz="2400" dirty="0"/>
              <a:t>Effective reference to set products to demonstrate knowledge and understanding in AO1 questions </a:t>
            </a:r>
          </a:p>
          <a:p>
            <a:endParaRPr lang="en-US" sz="2400" dirty="0">
              <a:latin typeface="Arial" panose="020B0604020202020204" pitchFamily="34" charset="0"/>
              <a:cs typeface="Arial" panose="020B0604020202020204" pitchFamily="34" charset="0"/>
            </a:endParaRPr>
          </a:p>
          <a:p>
            <a:r>
              <a:rPr lang="en-US" sz="2400" dirty="0"/>
              <a:t>There are examples of successful, higher band responses in the exemplar materials folder on the secure website and the OER materials.</a:t>
            </a:r>
            <a:endParaRPr lang="en-US" sz="2400" dirty="0">
              <a:solidFill>
                <a:srgbClr val="FF0000"/>
              </a:solidFill>
              <a:latin typeface="Arial" panose="020B0604020202020204" pitchFamily="34" charset="0"/>
              <a:cs typeface="Arial" panose="020B0604020202020204" pitchFamily="34" charset="0"/>
            </a:endParaRPr>
          </a:p>
          <a:p>
            <a:r>
              <a:rPr lang="en-US" sz="2400" dirty="0"/>
              <a:t> </a:t>
            </a: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07504" y="1421160"/>
            <a:ext cx="9036496" cy="760208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t>Not addressing the question set and/or ‘downloading’ information</a:t>
            </a:r>
          </a:p>
          <a:p>
            <a:pPr marL="342900" indent="-342900">
              <a:buFont typeface="Arial" panose="020B0604020202020204" pitchFamily="34" charset="0"/>
              <a:buChar char="•"/>
            </a:pPr>
            <a:r>
              <a:rPr lang="en-US" sz="2200" dirty="0"/>
              <a:t>Simplistic </a:t>
            </a:r>
            <a:r>
              <a:rPr lang="en-US" sz="2200" dirty="0" err="1"/>
              <a:t>generalisation</a:t>
            </a:r>
            <a:r>
              <a:rPr lang="en-US" sz="2200" dirty="0"/>
              <a:t>, description, lack of detail</a:t>
            </a:r>
          </a:p>
          <a:p>
            <a:pPr marL="342900" indent="-342900">
              <a:buFont typeface="Arial" panose="020B0604020202020204" pitchFamily="34" charset="0"/>
              <a:buChar char="•"/>
            </a:pPr>
            <a:r>
              <a:rPr lang="en-US" sz="2200" dirty="0"/>
              <a:t>Use of critical perspectives that are irrelevant/poorly applied/do not meaningfully contribute to the development of analysis/argument</a:t>
            </a:r>
          </a:p>
          <a:p>
            <a:pPr marL="342900" indent="-342900">
              <a:buFont typeface="Arial" panose="020B0604020202020204" pitchFamily="34" charset="0"/>
              <a:buChar char="•"/>
            </a:pPr>
            <a:r>
              <a:rPr lang="en-US" sz="2200" dirty="0"/>
              <a:t>Limited understanding of areas of the conceptual framework; inaccuracy</a:t>
            </a:r>
          </a:p>
          <a:p>
            <a:pPr marL="342900" indent="-342900">
              <a:buFont typeface="Arial" panose="020B0604020202020204" pitchFamily="34" charset="0"/>
              <a:buChar char="•"/>
            </a:pPr>
            <a:r>
              <a:rPr lang="en-US" sz="2200" dirty="0"/>
              <a:t>Too brief for detailed explanation or to cover all requirements of the question </a:t>
            </a:r>
          </a:p>
          <a:p>
            <a:pPr marL="342900" indent="-342900">
              <a:buFont typeface="Arial" panose="020B0604020202020204" pitchFamily="34" charset="0"/>
              <a:buChar char="•"/>
            </a:pPr>
            <a:r>
              <a:rPr lang="en-US" sz="2200"/>
              <a:t>Not </a:t>
            </a:r>
            <a:r>
              <a:rPr lang="en-US" sz="2200" dirty="0"/>
              <a:t>using set products required by the question, or only writing about one product when two are required</a:t>
            </a:r>
          </a:p>
          <a:p>
            <a:endParaRPr lang="en-US" sz="2200" dirty="0"/>
          </a:p>
          <a:p>
            <a:r>
              <a:rPr lang="en-US" sz="2200" dirty="0"/>
              <a:t>There are examples of less successful, lower band responses in the exemplar materials folder on the secure website and the OER materials.</a:t>
            </a:r>
            <a:endParaRPr lang="en-US" sz="22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p>
          <a:p>
            <a:r>
              <a:rPr lang="en-US" sz="2400" dirty="0"/>
              <a:t> </a:t>
            </a: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278847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br>
            <a:br>
              <a:rPr lang="en-GB" dirty="0"/>
            </a:br>
            <a:r>
              <a:rPr lang="en-GB" b="1" dirty="0">
                <a:solidFill>
                  <a:schemeClr val="bg1"/>
                </a:solidFill>
                <a:latin typeface="Arial" panose="020B0604020202020204" pitchFamily="34" charset="0"/>
                <a:cs typeface="Arial" panose="020B0604020202020204" pitchFamily="34" charset="0"/>
              </a:rPr>
              <a:t>Any Questions?</a:t>
            </a:r>
            <a:br>
              <a:rPr lang="en-GB" dirty="0"/>
            </a:br>
            <a:br>
              <a:rPr lang="en-GB" dirty="0">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br>
            <a:br>
              <a:rPr lang="en-GB" dirty="0"/>
            </a:br>
            <a:r>
              <a:rPr lang="en-GB" sz="2200" dirty="0">
                <a:solidFill>
                  <a:schemeClr val="bg1"/>
                </a:solidFill>
                <a:latin typeface="Arial" panose="020B0604020202020204" pitchFamily="34" charset="0"/>
                <a:cs typeface="Arial" panose="020B0604020202020204" pitchFamily="34" charset="0"/>
              </a:rPr>
              <a:t>media@wjec.co.uk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a:t>Understanding the assessment criteria</a:t>
            </a:r>
          </a:p>
          <a:p>
            <a:pPr lvl="0"/>
            <a:endParaRPr lang="en-GB" sz="2400" b="1"/>
          </a:p>
          <a:p>
            <a:pPr lvl="0"/>
            <a:r>
              <a:rPr lang="en-GB" sz="2200"/>
              <a:t>Marking criteria generally take two forms:</a:t>
            </a:r>
          </a:p>
          <a:p>
            <a:pPr lvl="0"/>
            <a:endParaRPr lang="en-GB" sz="2200"/>
          </a:p>
          <a:p>
            <a:pPr marL="342900" lvl="0" indent="-342900">
              <a:buFont typeface="Arial" panose="020B0604020202020204" pitchFamily="34" charset="0"/>
              <a:buChar char="•"/>
            </a:pPr>
            <a:r>
              <a:rPr lang="en-GB" sz="2200"/>
              <a:t>objective marking- generally for low tariff responses, where knowledge of objective information is being assessed</a:t>
            </a:r>
          </a:p>
          <a:p>
            <a:pPr marL="342900" lvl="0" indent="-342900">
              <a:buFont typeface="Arial" panose="020B0604020202020204" pitchFamily="34" charset="0"/>
              <a:buChar char="•"/>
            </a:pPr>
            <a:endParaRPr lang="en-GB" sz="2200"/>
          </a:p>
          <a:p>
            <a:pPr marL="342900" lvl="0" indent="-342900">
              <a:buFont typeface="Arial" panose="020B0604020202020204" pitchFamily="34" charset="0"/>
              <a:buChar char="•"/>
            </a:pPr>
            <a:r>
              <a:rPr lang="en-GB" sz="2200"/>
              <a:t>the exercising of academic judgement via:</a:t>
            </a:r>
          </a:p>
          <a:p>
            <a:pPr marL="1085850" lvl="1" indent="-342900">
              <a:buFont typeface="Wingdings" panose="05000000000000000000" pitchFamily="2" charset="2"/>
              <a:buChar char="q"/>
            </a:pPr>
            <a:r>
              <a:rPr lang="en-GB" sz="2200"/>
              <a:t>an assessment grid setting out criteria for different levels of response </a:t>
            </a:r>
          </a:p>
          <a:p>
            <a:pPr marL="1085850" lvl="1" indent="-342900">
              <a:buFont typeface="Wingdings" panose="05000000000000000000" pitchFamily="2" charset="2"/>
              <a:buChar char="q"/>
            </a:pPr>
            <a:r>
              <a:rPr lang="en-GB" sz="2200"/>
              <a:t>indicative content, that is, an indication of the kind of content responses may include.</a:t>
            </a:r>
          </a:p>
          <a:p>
            <a:r>
              <a:rPr lang="en-GB" sz="2200"/>
              <a:t> </a:t>
            </a:r>
          </a:p>
          <a:p>
            <a:endParaRPr lang="en-GB" sz="2400" b="1"/>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Indicative content is not exhaustive and other valid responses may be credited.</a:t>
            </a:r>
          </a:p>
        </p:txBody>
      </p:sp>
    </p:spTree>
    <p:extLst>
      <p:ext uri="{BB962C8B-B14F-4D97-AF65-F5344CB8AC3E}">
        <p14:creationId xmlns:p14="http://schemas.microsoft.com/office/powerpoint/2010/main" val="3202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Use of subject terminology</a:t>
            </a:r>
            <a:r>
              <a:rPr lang="en-GB" dirty="0"/>
              <a:t>.   </a:t>
            </a:r>
          </a:p>
          <a:p>
            <a:pPr lvl="0"/>
            <a:endParaRPr lang="en-GB" dirty="0"/>
          </a:p>
          <a:p>
            <a:pPr marL="342900" lvl="0" indent="-342900">
              <a:buFont typeface="Arial" panose="020B0604020202020204" pitchFamily="34" charset="0"/>
              <a:buChar char="•"/>
            </a:pPr>
            <a:r>
              <a:rPr lang="en-GB" dirty="0"/>
              <a:t>Use of appropriate terminology is rewarded within the marking criteria. </a:t>
            </a:r>
          </a:p>
          <a:p>
            <a:pPr marL="342900" lvl="0" indent="-342900">
              <a:buFont typeface="Arial" panose="020B0604020202020204" pitchFamily="34" charset="0"/>
              <a:buChar char="•"/>
            </a:pPr>
            <a:r>
              <a:rPr lang="en-GB" dirty="0"/>
              <a:t>Unless there is a specific requirement within a question, learners may also be awarded marks where the answer is accurate but expressed in their own words.</a:t>
            </a:r>
          </a:p>
          <a:p>
            <a:pPr marL="342900" lvl="0" indent="-342900">
              <a:buFont typeface="Arial" panose="020B0604020202020204" pitchFamily="34" charset="0"/>
              <a:buChar char="•"/>
            </a:pPr>
            <a:r>
              <a:rPr lang="en-US" dirty="0"/>
              <a:t>Use of appropriate subject-specific terminology should be assessed within each Question 1 as part of AO1 (see Unit 1 2019 mark scheme as an example of this).</a:t>
            </a:r>
          </a:p>
          <a:p>
            <a:pPr marL="342900" indent="-342900">
              <a:buFont typeface="Arial" panose="020B0604020202020204" pitchFamily="34" charset="0"/>
              <a:buChar char="•"/>
            </a:pPr>
            <a:r>
              <a:rPr lang="en-US" dirty="0"/>
              <a:t>Use of accurate grammar, punctuation and spelling should be assessed within Question 1 as part of AO1 (see Unit 1 2019 mark scheme as an example of this).</a:t>
            </a:r>
          </a:p>
          <a:p>
            <a:pPr marL="342900" lvl="0" indent="-342900">
              <a:buFont typeface="Arial" panose="020B0604020202020204" pitchFamily="34" charset="0"/>
              <a:buChar char="•"/>
            </a:pPr>
            <a:endParaRPr lang="en-GB" dirty="0"/>
          </a:p>
          <a:p>
            <a:endParaRPr lang="en-GB" sz="2400" b="1" dirty="0"/>
          </a:p>
        </p:txBody>
      </p:sp>
    </p:spTree>
    <p:extLst>
      <p:ext uri="{BB962C8B-B14F-4D97-AF65-F5344CB8AC3E}">
        <p14:creationId xmlns:p14="http://schemas.microsoft.com/office/powerpoint/2010/main" val="1526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5496" y="1268761"/>
            <a:ext cx="8651304" cy="5341974"/>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r>
              <a:rPr lang="en-GB" dirty="0"/>
              <a:t>WJEC has a consistent way of addressing rubric infringements across all our qualifications. Below is a list of the possible infringements which sometimes occur for this qualification.</a:t>
            </a:r>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nvGraphicFramePr>
        <p:xfrm>
          <a:off x="71500" y="2780929"/>
          <a:ext cx="9001000" cy="3840480"/>
        </p:xfrm>
        <a:graphic>
          <a:graphicData uri="http://schemas.openxmlformats.org/drawingml/2006/table">
            <a:tbl>
              <a:tblPr firstRow="1" bandRow="1">
                <a:tableStyleId>{5C22544A-7EE6-4342-B048-85BDC9FD1C3A}</a:tableStyleId>
              </a:tblPr>
              <a:tblGrid>
                <a:gridCol w="2690207">
                  <a:extLst>
                    <a:ext uri="{9D8B030D-6E8A-4147-A177-3AD203B41FA5}">
                      <a16:colId xmlns:a16="http://schemas.microsoft.com/office/drawing/2014/main" val="3119963982"/>
                    </a:ext>
                  </a:extLst>
                </a:gridCol>
                <a:gridCol w="6310793">
                  <a:extLst>
                    <a:ext uri="{9D8B030D-6E8A-4147-A177-3AD203B41FA5}">
                      <a16:colId xmlns:a16="http://schemas.microsoft.com/office/drawing/2014/main" val="1991654297"/>
                    </a:ext>
                  </a:extLst>
                </a:gridCol>
              </a:tblGrid>
              <a:tr h="265003">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662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Where the correct answer has been clearly crossed out.</a:t>
                      </a:r>
                      <a:endParaRPr lang="en-GB"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a:solidFill>
                            <a:schemeClr val="dk1"/>
                          </a:solidFill>
                          <a:effectLst/>
                          <a:latin typeface="+mn-lt"/>
                          <a:ea typeface="+mn-ea"/>
                          <a:cs typeface="+mn-cs"/>
                        </a:rPr>
                        <a:t>If the learner writes and then crosses out the correct answer, do not award the mark, even if no other answer is offered.</a:t>
                      </a:r>
                      <a:endParaRPr lang="en-GB" sz="2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p>
                  </a:txBody>
                  <a:tcPr/>
                </a:tc>
                <a:extLst>
                  <a:ext uri="{0D108BD9-81ED-4DB2-BD59-A6C34878D82A}">
                    <a16:rowId xmlns:a16="http://schemas.microsoft.com/office/drawing/2014/main" val="1646666690"/>
                  </a:ext>
                </a:extLst>
              </a:tr>
              <a:tr h="440640">
                <a:tc>
                  <a:txBody>
                    <a:bodyPr/>
                    <a:lstStyle/>
                    <a:p>
                      <a:r>
                        <a:rPr lang="en-GB" sz="2400" dirty="0"/>
                        <a:t>Answering more than the stipulated number of questions.</a:t>
                      </a:r>
                    </a:p>
                  </a:txBody>
                  <a:tcPr/>
                </a:tc>
                <a:tc>
                  <a:txBody>
                    <a:bodyPr/>
                    <a:lstStyle/>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Mark all questions that the learner has attempted.  </a:t>
                      </a:r>
                    </a:p>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2400" kern="1200" dirty="0">
                          <a:solidFill>
                            <a:schemeClr val="dk1"/>
                          </a:solidFill>
                          <a:effectLst/>
                          <a:latin typeface="+mn-lt"/>
                          <a:ea typeface="+mn-ea"/>
                          <a:cs typeface="+mn-cs"/>
                        </a:rPr>
                        <a:t>Award highest mark.</a:t>
                      </a:r>
                      <a:endParaRPr lang="en-GB" sz="2400"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49408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r>
              <a:rPr lang="en-GB" sz="2400" dirty="0"/>
              <a:t>Unit 1: Investigating the </a:t>
            </a:r>
            <a:r>
              <a:rPr lang="en-US" sz="2400" dirty="0"/>
              <a:t>Media</a:t>
            </a:r>
          </a:p>
          <a:p>
            <a:endParaRPr lang="en-US" sz="2400" dirty="0"/>
          </a:p>
          <a:p>
            <a:r>
              <a:rPr lang="en-US" sz="2400" dirty="0"/>
              <a:t>This unit assesses AO1 and AO2.</a:t>
            </a:r>
            <a:endParaRPr lang="en-GB" sz="2400" dirty="0"/>
          </a:p>
          <a:p>
            <a:endParaRPr lang="en-US" sz="2400" dirty="0"/>
          </a:p>
          <a:p>
            <a:r>
              <a:rPr lang="en-US" sz="2400" dirty="0"/>
              <a:t>In this unit, learners will study three topics, developing knowledge and understanding of the key concepts within media studies - media language, representations, media industries and audiences – and using them as a framework for </a:t>
            </a:r>
            <a:r>
              <a:rPr lang="en-US" sz="2400" dirty="0" err="1"/>
              <a:t>analysing</a:t>
            </a:r>
            <a:r>
              <a:rPr lang="en-US" sz="2400" dirty="0"/>
              <a:t> the media. </a:t>
            </a:r>
          </a:p>
          <a:p>
            <a:endParaRPr lang="en-US" sz="2400" dirty="0"/>
          </a:p>
          <a:p>
            <a:r>
              <a:rPr lang="en-US" sz="2400" dirty="0"/>
              <a:t>The areas to be studied are: </a:t>
            </a:r>
          </a:p>
          <a:p>
            <a:r>
              <a:rPr lang="en-US" sz="2400" dirty="0"/>
              <a:t>• Selling Images – Advertising and Music Video </a:t>
            </a:r>
          </a:p>
          <a:p>
            <a:r>
              <a:rPr lang="en-US" sz="2400" dirty="0"/>
              <a:t>• News in the Online Age </a:t>
            </a:r>
          </a:p>
          <a:p>
            <a:r>
              <a:rPr lang="en-US" sz="2400" dirty="0"/>
              <a:t>• Film Industries – from Wales to Hollywood.</a:t>
            </a:r>
            <a:endParaRPr lang="en-US" sz="2400" dirty="0">
              <a:solidFill>
                <a:srgbClr val="FF0000"/>
              </a:solidFill>
              <a:latin typeface="Arial" panose="020B0604020202020204" pitchFamily="34" charset="0"/>
              <a:cs typeface="Arial" panose="020B0604020202020204" pitchFamily="34" charset="0"/>
            </a:endParaRPr>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4184239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3886501371"/>
              </p:ext>
            </p:extLst>
          </p:nvPr>
        </p:nvGraphicFramePr>
        <p:xfrm>
          <a:off x="107504" y="2060849"/>
          <a:ext cx="8928992" cy="4608511"/>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41420102"/>
                    </a:ext>
                  </a:extLst>
                </a:gridCol>
                <a:gridCol w="4464496">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5 - Excellent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explicit and sustained engagement with specific requirements of question</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accurate, detailed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perceptive analysis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perceptive use of critical perspectives, examples and references (as appropriate) to support and develop detailed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accurate use of appropriate subject specific terminology;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140708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417936700"/>
              </p:ext>
            </p:extLst>
          </p:nvPr>
        </p:nvGraphicFramePr>
        <p:xfrm>
          <a:off x="395536" y="2060849"/>
          <a:ext cx="8352928" cy="4608511"/>
        </p:xfrm>
        <a:graphic>
          <a:graphicData uri="http://schemas.openxmlformats.org/drawingml/2006/table">
            <a:tbl>
              <a:tblPr firstRow="1" bandRow="1">
                <a:tableStyleId>{5C22544A-7EE6-4342-B048-85BDC9FD1C3A}</a:tableStyleId>
              </a:tblPr>
              <a:tblGrid>
                <a:gridCol w="4122458">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4 - Good</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clear engagement with question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accurate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detailed analysis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effective use of critical perspectives, examples and references (as appropriate) to support and develop analysis/argument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mostly accurate use of appropriate subject specific terminology; mostly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330746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12776"/>
            <a:ext cx="8568952" cy="2646878"/>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r>
              <a:rPr lang="en-GB" sz="1600" dirty="0">
                <a:latin typeface="Arial" panose="020B0604020202020204" pitchFamily="34" charset="0"/>
                <a:cs typeface="Arial" panose="020B0604020202020204" pitchFamily="34" charset="0"/>
              </a:rPr>
              <a:t>Exam</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responses are assessed using </a:t>
            </a:r>
            <a:r>
              <a:rPr lang="en-US" sz="1600" dirty="0">
                <a:latin typeface="Arial" panose="020B0604020202020204" pitchFamily="34" charset="0"/>
                <a:cs typeface="Arial" panose="020B0604020202020204" pitchFamily="34" charset="0"/>
              </a:rPr>
              <a:t>levels of response marking schemes. </a:t>
            </a:r>
            <a:endParaRPr lang="en-US" sz="1600" b="1" dirty="0">
              <a:latin typeface="Arial" panose="020B0604020202020204" pitchFamily="34" charset="0"/>
              <a:cs typeface="Arial" panose="020B0604020202020204" pitchFamily="34" charset="0"/>
            </a:endParaRP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graphicFrame>
        <p:nvGraphicFramePr>
          <p:cNvPr id="2" name="Table 2">
            <a:extLst>
              <a:ext uri="{FF2B5EF4-FFF2-40B4-BE49-F238E27FC236}">
                <a16:creationId xmlns:a16="http://schemas.microsoft.com/office/drawing/2014/main" id="{F661AF80-E6AF-47F0-B4A6-72584FB71885}"/>
              </a:ext>
            </a:extLst>
          </p:cNvPr>
          <p:cNvGraphicFramePr>
            <a:graphicFrameLocks noGrp="1"/>
          </p:cNvGraphicFramePr>
          <p:nvPr>
            <p:extLst>
              <p:ext uri="{D42A27DB-BD31-4B8C-83A1-F6EECF244321}">
                <p14:modId xmlns:p14="http://schemas.microsoft.com/office/powerpoint/2010/main" val="2055846234"/>
              </p:ext>
            </p:extLst>
          </p:nvPr>
        </p:nvGraphicFramePr>
        <p:xfrm>
          <a:off x="287524" y="2060849"/>
          <a:ext cx="8460940" cy="4608511"/>
        </p:xfrm>
        <a:graphic>
          <a:graphicData uri="http://schemas.openxmlformats.org/drawingml/2006/table">
            <a:tbl>
              <a:tblPr firstRow="1" bandRow="1">
                <a:tableStyleId>{5C22544A-7EE6-4342-B048-85BDC9FD1C3A}</a:tableStyleId>
              </a:tblPr>
              <a:tblGrid>
                <a:gridCol w="4230470">
                  <a:extLst>
                    <a:ext uri="{9D8B030D-6E8A-4147-A177-3AD203B41FA5}">
                      <a16:colId xmlns:a16="http://schemas.microsoft.com/office/drawing/2014/main" val="241420102"/>
                    </a:ext>
                  </a:extLst>
                </a:gridCol>
                <a:gridCol w="4230470">
                  <a:extLst>
                    <a:ext uri="{9D8B030D-6E8A-4147-A177-3AD203B41FA5}">
                      <a16:colId xmlns:a16="http://schemas.microsoft.com/office/drawing/2014/main" val="693549229"/>
                    </a:ext>
                  </a:extLst>
                </a:gridCol>
              </a:tblGrid>
              <a:tr h="372310">
                <a:tc>
                  <a:txBody>
                    <a:bodyPr/>
                    <a:lstStyle/>
                    <a:p>
                      <a:r>
                        <a:rPr lang="en-GB" dirty="0"/>
                        <a:t>Qualitative Descriptor</a:t>
                      </a:r>
                    </a:p>
                  </a:txBody>
                  <a:tcPr/>
                </a:tc>
                <a:tc>
                  <a:txBody>
                    <a:bodyPr/>
                    <a:lstStyle/>
                    <a:p>
                      <a:r>
                        <a:rPr lang="en-GB" dirty="0"/>
                        <a:t>Amplification</a:t>
                      </a:r>
                    </a:p>
                  </a:txBody>
                  <a:tcPr/>
                </a:tc>
                <a:extLst>
                  <a:ext uri="{0D108BD9-81ED-4DB2-BD59-A6C34878D82A}">
                    <a16:rowId xmlns:a16="http://schemas.microsoft.com/office/drawing/2014/main" val="1503254859"/>
                  </a:ext>
                </a:extLst>
              </a:tr>
              <a:tr h="4236201">
                <a:tc>
                  <a:txBody>
                    <a:bodyPr/>
                    <a:lstStyle/>
                    <a:p>
                      <a:r>
                        <a:rPr lang="en-GB" b="1" dirty="0"/>
                        <a:t>Band 3 - Satisfactory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straightforward engagement with question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generally accurate knowledge and understanding of key concepts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straightforward analysis of media products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straightforward use of critical perspectives, examples and references (as appropriate) in analysis/argument </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generally accurate use of appropriate subject specific terminology; generally accurate grammar, punctuation and spelling</a:t>
                      </a: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687499668"/>
                  </a:ext>
                </a:extLst>
              </a:tr>
            </a:tbl>
          </a:graphicData>
        </a:graphic>
      </p:graphicFrame>
    </p:spTree>
    <p:extLst>
      <p:ext uri="{BB962C8B-B14F-4D97-AF65-F5344CB8AC3E}">
        <p14:creationId xmlns:p14="http://schemas.microsoft.com/office/powerpoint/2010/main" val="4238109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AAFF83-E413-4320-93E8-8B5F8A3E63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97643588-0C81-4354-9345-A6BA18BA95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509</TotalTime>
  <Words>1167</Words>
  <Application>Microsoft Office PowerPoint</Application>
  <PresentationFormat>On-screen Show (4:3)</PresentationFormat>
  <Paragraphs>167</Paragraphs>
  <Slides>14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Bliss</vt:lpstr>
      <vt:lpstr>Calibri</vt:lpstr>
      <vt:lpstr>Gotham Rounded Book</vt:lpstr>
      <vt:lpstr>Wingdings</vt:lpstr>
      <vt:lpstr>Office Theme</vt:lpstr>
      <vt:lpstr> Assessing WJEC AS Media Studies Qualification 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media@wjec.co.uk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Sally</cp:lastModifiedBy>
  <cp:revision>2</cp:revision>
  <dcterms:created xsi:type="dcterms:W3CDTF">2015-01-19T21:10:31Z</dcterms:created>
  <dcterms:modified xsi:type="dcterms:W3CDTF">2021-12-02T10:17:02Z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