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5"/>
  </p:notesMasterIdLst>
  <p:sldIdLst>
    <p:sldId id="265" r:id="rId5"/>
    <p:sldId id="442" r:id="rId6"/>
    <p:sldId id="424" r:id="rId7"/>
    <p:sldId id="444" r:id="rId8"/>
    <p:sldId id="443" r:id="rId9"/>
    <p:sldId id="476" r:id="rId10"/>
    <p:sldId id="482" r:id="rId11"/>
    <p:sldId id="483" r:id="rId12"/>
    <p:sldId id="484" r:id="rId13"/>
    <p:sldId id="485" r:id="rId14"/>
    <p:sldId id="486" r:id="rId15"/>
    <p:sldId id="487" r:id="rId16"/>
    <p:sldId id="488" r:id="rId17"/>
    <p:sldId id="477" r:id="rId18"/>
    <p:sldId id="461" r:id="rId19"/>
    <p:sldId id="462" r:id="rId20"/>
    <p:sldId id="463" r:id="rId21"/>
    <p:sldId id="478" r:id="rId22"/>
    <p:sldId id="464" r:id="rId23"/>
    <p:sldId id="473" r:id="rId24"/>
    <p:sldId id="479" r:id="rId25"/>
    <p:sldId id="432" r:id="rId26"/>
    <p:sldId id="436" r:id="rId27"/>
    <p:sldId id="434" r:id="rId28"/>
    <p:sldId id="430" r:id="rId29"/>
    <p:sldId id="433" r:id="rId30"/>
    <p:sldId id="438" r:id="rId31"/>
    <p:sldId id="437" r:id="rId32"/>
    <p:sldId id="269" r:id="rId33"/>
    <p:sldId id="480"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Gotham Rounded Book" pitchFamily="50" charset="0"/>
      <p:regular r:id="rId42"/>
      <p:italic r:id="rId43"/>
    </p:embeddedFont>
  </p:embeddedFont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78" userDrawn="1">
          <p15:clr>
            <a:srgbClr val="A4A3A4"/>
          </p15:clr>
        </p15:guide>
        <p15:guide id="2" pos="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dge, Rachel" initials="DR" lastIdx="11" clrIdx="0">
    <p:extLst>
      <p:ext uri="{19B8F6BF-5375-455C-9EA6-DF929625EA0E}">
        <p15:presenceInfo xmlns:p15="http://schemas.microsoft.com/office/powerpoint/2012/main" userId="S::dodger@wjec.co.uk::9280a414-66b2-46b4-82df-18006a318332" providerId="AD"/>
      </p:ext>
    </p:extLst>
  </p:cmAuthor>
  <p:cmAuthor id="2" name="Davies, Elen" initials="DE" lastIdx="12" clrIdx="1">
    <p:extLst>
      <p:ext uri="{19B8F6BF-5375-455C-9EA6-DF929625EA0E}">
        <p15:presenceInfo xmlns:p15="http://schemas.microsoft.com/office/powerpoint/2012/main" userId="S::davele@wjec.co.uk::eb637243-6c4e-44a8-9f0c-0259fc0723a6" providerId="AD"/>
      </p:ext>
    </p:extLst>
  </p:cmAuthor>
  <p:cmAuthor id="3" name="Sarah Harris" initials="SH" lastIdx="2" clrIdx="2">
    <p:extLst>
      <p:ext uri="{19B8F6BF-5375-455C-9EA6-DF929625EA0E}">
        <p15:presenceInfo xmlns:p15="http://schemas.microsoft.com/office/powerpoint/2012/main" userId="Sarah Harr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C51"/>
    <a:srgbClr val="7C7C7C"/>
    <a:srgbClr val="009FE3"/>
    <a:srgbClr val="80CFF1"/>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87EF5-A6DE-48C8-81A8-5E61209DD633}" v="1" dt="2021-07-15T12:52:44.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2" autoAdjust="0"/>
    <p:restoredTop sz="52889" autoAdjust="0"/>
  </p:normalViewPr>
  <p:slideViewPr>
    <p:cSldViewPr snapToGrid="0" snapToObjects="1">
      <p:cViewPr varScale="1">
        <p:scale>
          <a:sx n="56" d="100"/>
          <a:sy n="56" d="100"/>
        </p:scale>
        <p:origin x="3192" y="78"/>
      </p:cViewPr>
      <p:guideLst>
        <p:guide orient="horz" pos="278"/>
        <p:guide pos="27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es, Elen" userId="eb637243-6c4e-44a8-9f0c-0259fc0723a6" providerId="ADAL" clId="{C8A0121B-AB7B-47B8-9564-FAB063B26766}"/>
    <pc:docChg chg="undo custSel delSld modSld">
      <pc:chgData name="Davies, Elen" userId="eb637243-6c4e-44a8-9f0c-0259fc0723a6" providerId="ADAL" clId="{C8A0121B-AB7B-47B8-9564-FAB063B26766}" dt="2021-05-26T14:40:19.007" v="3893" actId="2696"/>
      <pc:docMkLst>
        <pc:docMk/>
      </pc:docMkLst>
      <pc:sldChg chg="addCm delCm modCm modNotesTx">
        <pc:chgData name="Davies, Elen" userId="eb637243-6c4e-44a8-9f0c-0259fc0723a6" providerId="ADAL" clId="{C8A0121B-AB7B-47B8-9564-FAB063B26766}" dt="2021-05-26T13:08:35.791" v="1594" actId="20577"/>
        <pc:sldMkLst>
          <pc:docMk/>
          <pc:sldMk cId="3939293872" sldId="265"/>
        </pc:sldMkLst>
      </pc:sldChg>
      <pc:sldChg chg="delSp modSp delCm modNotesTx">
        <pc:chgData name="Davies, Elen" userId="eb637243-6c4e-44a8-9f0c-0259fc0723a6" providerId="ADAL" clId="{C8A0121B-AB7B-47B8-9564-FAB063B26766}" dt="2021-05-26T14:02:56.333" v="3892" actId="20577"/>
        <pc:sldMkLst>
          <pc:docMk/>
          <pc:sldMk cId="3675316296" sldId="269"/>
        </pc:sldMkLst>
        <pc:spChg chg="mod">
          <ac:chgData name="Davies, Elen" userId="eb637243-6c4e-44a8-9f0c-0259fc0723a6" providerId="ADAL" clId="{C8A0121B-AB7B-47B8-9564-FAB063B26766}" dt="2021-05-26T14:02:56.333" v="3892" actId="20577"/>
          <ac:spMkLst>
            <pc:docMk/>
            <pc:sldMk cId="3675316296" sldId="269"/>
            <ac:spMk id="8" creationId="{99EE5CC1-E85C-4FC1-8A1B-ABC361C5D7D0}"/>
          </ac:spMkLst>
        </pc:spChg>
        <pc:graphicFrameChg chg="del modGraphic">
          <ac:chgData name="Davies, Elen" userId="eb637243-6c4e-44a8-9f0c-0259fc0723a6" providerId="ADAL" clId="{C8A0121B-AB7B-47B8-9564-FAB063B26766}" dt="2021-05-26T13:58:44.854" v="3663" actId="478"/>
          <ac:graphicFrameMkLst>
            <pc:docMk/>
            <pc:sldMk cId="3675316296" sldId="269"/>
            <ac:graphicFrameMk id="2" creationId="{A7D5070D-D2FA-41B3-9638-86D8A0C72A1D}"/>
          </ac:graphicFrameMkLst>
        </pc:graphicFrameChg>
        <pc:picChg chg="mod">
          <ac:chgData name="Davies, Elen" userId="eb637243-6c4e-44a8-9f0c-0259fc0723a6" providerId="ADAL" clId="{C8A0121B-AB7B-47B8-9564-FAB063B26766}" dt="2021-05-26T14:01:47.099" v="3879" actId="1076"/>
          <ac:picMkLst>
            <pc:docMk/>
            <pc:sldMk cId="3675316296" sldId="269"/>
            <ac:picMk id="11" creationId="{5ECEB203-A941-5948-8875-9CBDAECB46C5}"/>
          </ac:picMkLst>
        </pc:picChg>
      </pc:sldChg>
      <pc:sldChg chg="del">
        <pc:chgData name="Davies, Elen" userId="eb637243-6c4e-44a8-9f0c-0259fc0723a6" providerId="ADAL" clId="{C8A0121B-AB7B-47B8-9564-FAB063B26766}" dt="2021-05-26T14:40:19.007" v="3893" actId="2696"/>
        <pc:sldMkLst>
          <pc:docMk/>
          <pc:sldMk cId="99014047" sldId="420"/>
        </pc:sldMkLst>
      </pc:sldChg>
      <pc:sldChg chg="addCm delCm">
        <pc:chgData name="Davies, Elen" userId="eb637243-6c4e-44a8-9f0c-0259fc0723a6" providerId="ADAL" clId="{C8A0121B-AB7B-47B8-9564-FAB063B26766}" dt="2021-05-26T13:11:32.088" v="1596" actId="1592"/>
        <pc:sldMkLst>
          <pc:docMk/>
          <pc:sldMk cId="1760796041" sldId="425"/>
        </pc:sldMkLst>
      </pc:sldChg>
      <pc:sldChg chg="delCm">
        <pc:chgData name="Davies, Elen" userId="eb637243-6c4e-44a8-9f0c-0259fc0723a6" providerId="ADAL" clId="{C8A0121B-AB7B-47B8-9564-FAB063B26766}" dt="2021-05-26T13:37:15.763" v="2840" actId="1592"/>
        <pc:sldMkLst>
          <pc:docMk/>
          <pc:sldMk cId="3203507067" sldId="426"/>
        </pc:sldMkLst>
      </pc:sldChg>
      <pc:sldChg chg="modNotesTx">
        <pc:chgData name="Davies, Elen" userId="eb637243-6c4e-44a8-9f0c-0259fc0723a6" providerId="ADAL" clId="{C8A0121B-AB7B-47B8-9564-FAB063B26766}" dt="2021-05-21T15:49:15.777" v="1401" actId="20577"/>
        <pc:sldMkLst>
          <pc:docMk/>
          <pc:sldMk cId="206462129" sldId="430"/>
        </pc:sldMkLst>
      </pc:sldChg>
      <pc:sldChg chg="addCm delCm modCm modNotesTx">
        <pc:chgData name="Davies, Elen" userId="eb637243-6c4e-44a8-9f0c-0259fc0723a6" providerId="ADAL" clId="{C8A0121B-AB7B-47B8-9564-FAB063B26766}" dt="2021-05-26T13:51:14.006" v="3324" actId="20577"/>
        <pc:sldMkLst>
          <pc:docMk/>
          <pc:sldMk cId="1103971134" sldId="431"/>
        </pc:sldMkLst>
      </pc:sldChg>
      <pc:sldChg chg="addCm delCm modCm modNotesTx">
        <pc:chgData name="Davies, Elen" userId="eb637243-6c4e-44a8-9f0c-0259fc0723a6" providerId="ADAL" clId="{C8A0121B-AB7B-47B8-9564-FAB063B26766}" dt="2021-05-26T13:53:41.046" v="3325" actId="1592"/>
        <pc:sldMkLst>
          <pc:docMk/>
          <pc:sldMk cId="2318152425" sldId="432"/>
        </pc:sldMkLst>
      </pc:sldChg>
      <pc:sldChg chg="modNotesTx">
        <pc:chgData name="Davies, Elen" userId="eb637243-6c4e-44a8-9f0c-0259fc0723a6" providerId="ADAL" clId="{C8A0121B-AB7B-47B8-9564-FAB063B26766}" dt="2021-05-21T15:49:30.002" v="1433" actId="20577"/>
        <pc:sldMkLst>
          <pc:docMk/>
          <pc:sldMk cId="4141202492" sldId="433"/>
        </pc:sldMkLst>
      </pc:sldChg>
      <pc:sldChg chg="modNotesTx">
        <pc:chgData name="Davies, Elen" userId="eb637243-6c4e-44a8-9f0c-0259fc0723a6" providerId="ADAL" clId="{C8A0121B-AB7B-47B8-9564-FAB063B26766}" dt="2021-05-26T13:58:03.508" v="3660" actId="20577"/>
        <pc:sldMkLst>
          <pc:docMk/>
          <pc:sldMk cId="588772803" sldId="434"/>
        </pc:sldMkLst>
      </pc:sldChg>
      <pc:sldChg chg="modNotesTx">
        <pc:chgData name="Davies, Elen" userId="eb637243-6c4e-44a8-9f0c-0259fc0723a6" providerId="ADAL" clId="{C8A0121B-AB7B-47B8-9564-FAB063B26766}" dt="2021-05-26T13:55:29.211" v="3530" actId="20577"/>
        <pc:sldMkLst>
          <pc:docMk/>
          <pc:sldMk cId="825109372" sldId="435"/>
        </pc:sldMkLst>
      </pc:sldChg>
      <pc:sldChg chg="modNotesTx">
        <pc:chgData name="Davies, Elen" userId="eb637243-6c4e-44a8-9f0c-0259fc0723a6" providerId="ADAL" clId="{C8A0121B-AB7B-47B8-9564-FAB063B26766}" dt="2021-05-26T13:57:41.291" v="3658" actId="20577"/>
        <pc:sldMkLst>
          <pc:docMk/>
          <pc:sldMk cId="564495626" sldId="436"/>
        </pc:sldMkLst>
      </pc:sldChg>
      <pc:sldChg chg="modSp modNotesTx">
        <pc:chgData name="Davies, Elen" userId="eb637243-6c4e-44a8-9f0c-0259fc0723a6" providerId="ADAL" clId="{C8A0121B-AB7B-47B8-9564-FAB063B26766}" dt="2021-05-21T15:50:37.677" v="1589" actId="20577"/>
        <pc:sldMkLst>
          <pc:docMk/>
          <pc:sldMk cId="3567529665" sldId="437"/>
        </pc:sldMkLst>
        <pc:spChg chg="mod">
          <ac:chgData name="Davies, Elen" userId="eb637243-6c4e-44a8-9f0c-0259fc0723a6" providerId="ADAL" clId="{C8A0121B-AB7B-47B8-9564-FAB063B26766}" dt="2021-05-21T15:49:46.028" v="1450" actId="20577"/>
          <ac:spMkLst>
            <pc:docMk/>
            <pc:sldMk cId="3567529665" sldId="437"/>
            <ac:spMk id="3" creationId="{F07E2E95-B13B-4CDC-A3FC-108C22539F14}"/>
          </ac:spMkLst>
        </pc:spChg>
      </pc:sldChg>
      <pc:sldChg chg="modNotesTx">
        <pc:chgData name="Davies, Elen" userId="eb637243-6c4e-44a8-9f0c-0259fc0723a6" providerId="ADAL" clId="{C8A0121B-AB7B-47B8-9564-FAB063B26766}" dt="2021-05-21T15:49:38.052" v="1449" actId="20577"/>
        <pc:sldMkLst>
          <pc:docMk/>
          <pc:sldMk cId="1423285643" sldId="438"/>
        </pc:sldMkLst>
      </pc:sldChg>
      <pc:sldChg chg="modSp">
        <pc:chgData name="Davies, Elen" userId="eb637243-6c4e-44a8-9f0c-0259fc0723a6" providerId="ADAL" clId="{C8A0121B-AB7B-47B8-9564-FAB063B26766}" dt="2021-05-20T13:52:53.112" v="1009" actId="14826"/>
        <pc:sldMkLst>
          <pc:docMk/>
          <pc:sldMk cId="2872966042" sldId="442"/>
        </pc:sldMkLst>
        <pc:picChg chg="mod">
          <ac:chgData name="Davies, Elen" userId="eb637243-6c4e-44a8-9f0c-0259fc0723a6" providerId="ADAL" clId="{C8A0121B-AB7B-47B8-9564-FAB063B26766}" dt="2021-05-20T13:52:53.112" v="1009" actId="14826"/>
          <ac:picMkLst>
            <pc:docMk/>
            <pc:sldMk cId="2872966042" sldId="442"/>
            <ac:picMk id="5" creationId="{4C2C913C-8409-41E6-ADAA-CC7BB216D075}"/>
          </ac:picMkLst>
        </pc:picChg>
      </pc:sldChg>
      <pc:sldChg chg="modSp">
        <pc:chgData name="Davies, Elen" userId="eb637243-6c4e-44a8-9f0c-0259fc0723a6" providerId="ADAL" clId="{C8A0121B-AB7B-47B8-9564-FAB063B26766}" dt="2021-05-21T11:23:45.786" v="1010" actId="14826"/>
        <pc:sldMkLst>
          <pc:docMk/>
          <pc:sldMk cId="1972636725" sldId="443"/>
        </pc:sldMkLst>
        <pc:picChg chg="mod">
          <ac:chgData name="Davies, Elen" userId="eb637243-6c4e-44a8-9f0c-0259fc0723a6" providerId="ADAL" clId="{C8A0121B-AB7B-47B8-9564-FAB063B26766}" dt="2021-05-21T11:23:45.786" v="1010" actId="14826"/>
          <ac:picMkLst>
            <pc:docMk/>
            <pc:sldMk cId="1972636725" sldId="443"/>
            <ac:picMk id="4" creationId="{D0393234-27D8-4D9E-8088-7DDDBAAD2AF3}"/>
          </ac:picMkLst>
        </pc:picChg>
      </pc:sldChg>
      <pc:sldChg chg="addCm delCm">
        <pc:chgData name="Davies, Elen" userId="eb637243-6c4e-44a8-9f0c-0259fc0723a6" providerId="ADAL" clId="{C8A0121B-AB7B-47B8-9564-FAB063B26766}" dt="2021-05-26T13:36:13.428" v="2839" actId="1592"/>
        <pc:sldMkLst>
          <pc:docMk/>
          <pc:sldMk cId="3343123513" sldId="450"/>
        </pc:sldMkLst>
      </pc:sldChg>
      <pc:sldChg chg="addCm modCm">
        <pc:chgData name="Davies, Elen" userId="eb637243-6c4e-44a8-9f0c-0259fc0723a6" providerId="ADAL" clId="{C8A0121B-AB7B-47B8-9564-FAB063B26766}" dt="2021-05-20T12:59:51.045" v="12"/>
        <pc:sldMkLst>
          <pc:docMk/>
          <pc:sldMk cId="1796106921" sldId="452"/>
        </pc:sldMkLst>
      </pc:sldChg>
      <pc:sldChg chg="modNotesTx">
        <pc:chgData name="Davies, Elen" userId="eb637243-6c4e-44a8-9f0c-0259fc0723a6" providerId="ADAL" clId="{C8A0121B-AB7B-47B8-9564-FAB063B26766}" dt="2021-05-26T13:35:58.693" v="2838" actId="114"/>
        <pc:sldMkLst>
          <pc:docMk/>
          <pc:sldMk cId="2616487970" sldId="453"/>
        </pc:sldMkLst>
      </pc:sldChg>
      <pc:sldChg chg="addCm modCm modNotesTx">
        <pc:chgData name="Davies, Elen" userId="eb637243-6c4e-44a8-9f0c-0259fc0723a6" providerId="ADAL" clId="{C8A0121B-AB7B-47B8-9564-FAB063B26766}" dt="2021-05-26T13:13:20.352" v="1669" actId="20577"/>
        <pc:sldMkLst>
          <pc:docMk/>
          <pc:sldMk cId="2370993204" sldId="456"/>
        </pc:sldMkLst>
      </pc:sldChg>
      <pc:sldChg chg="addCm delCm modCm">
        <pc:chgData name="Davies, Elen" userId="eb637243-6c4e-44a8-9f0c-0259fc0723a6" providerId="ADAL" clId="{C8A0121B-AB7B-47B8-9564-FAB063B26766}" dt="2021-05-26T13:11:03.139" v="1595" actId="1592"/>
        <pc:sldMkLst>
          <pc:docMk/>
          <pc:sldMk cId="3186906913" sldId="459"/>
        </pc:sldMkLst>
      </pc:sldChg>
      <pc:sldChg chg="addCm modCm">
        <pc:chgData name="Davies, Elen" userId="eb637243-6c4e-44a8-9f0c-0259fc0723a6" providerId="ADAL" clId="{C8A0121B-AB7B-47B8-9564-FAB063B26766}" dt="2021-05-20T13:03:43.193" v="14"/>
        <pc:sldMkLst>
          <pc:docMk/>
          <pc:sldMk cId="945902260" sldId="461"/>
        </pc:sldMkLst>
      </pc:sldChg>
      <pc:sldChg chg="delCm">
        <pc:chgData name="Davies, Elen" userId="eb637243-6c4e-44a8-9f0c-0259fc0723a6" providerId="ADAL" clId="{C8A0121B-AB7B-47B8-9564-FAB063B26766}" dt="2021-05-26T13:48:00.615" v="3101" actId="1592"/>
        <pc:sldMkLst>
          <pc:docMk/>
          <pc:sldMk cId="2331009736" sldId="464"/>
        </pc:sldMkLst>
      </pc:sldChg>
      <pc:sldChg chg="addCm modCm">
        <pc:chgData name="Davies, Elen" userId="eb637243-6c4e-44a8-9f0c-0259fc0723a6" providerId="ADAL" clId="{C8A0121B-AB7B-47B8-9564-FAB063B26766}" dt="2021-05-20T12:54:26.272" v="5"/>
        <pc:sldMkLst>
          <pc:docMk/>
          <pc:sldMk cId="2400144674" sldId="468"/>
        </pc:sldMkLst>
      </pc:sldChg>
      <pc:sldChg chg="addSp delSp modSp modAnim modNotesTx">
        <pc:chgData name="Davies, Elen" userId="eb637243-6c4e-44a8-9f0c-0259fc0723a6" providerId="ADAL" clId="{C8A0121B-AB7B-47B8-9564-FAB063B26766}" dt="2021-05-26T13:20:41.693" v="1866"/>
        <pc:sldMkLst>
          <pc:docMk/>
          <pc:sldMk cId="789880299" sldId="474"/>
        </pc:sldMkLst>
        <pc:spChg chg="mod">
          <ac:chgData name="Davies, Elen" userId="eb637243-6c4e-44a8-9f0c-0259fc0723a6" providerId="ADAL" clId="{C8A0121B-AB7B-47B8-9564-FAB063B26766}" dt="2021-05-26T13:19:30.928" v="1860" actId="1076"/>
          <ac:spMkLst>
            <pc:docMk/>
            <pc:sldMk cId="789880299" sldId="474"/>
            <ac:spMk id="5" creationId="{088AAC59-6946-4849-859D-5ABB1F8DF2EF}"/>
          </ac:spMkLst>
        </pc:spChg>
        <pc:picChg chg="add del mod">
          <ac:chgData name="Davies, Elen" userId="eb637243-6c4e-44a8-9f0c-0259fc0723a6" providerId="ADAL" clId="{C8A0121B-AB7B-47B8-9564-FAB063B26766}" dt="2021-05-26T13:20:41.693" v="1866"/>
          <ac:picMkLst>
            <pc:docMk/>
            <pc:sldMk cId="789880299" sldId="474"/>
            <ac:picMk id="7" creationId="{D1F99F59-C7A5-45AB-B823-81E079C3C21B}"/>
          </ac:picMkLst>
        </pc:picChg>
      </pc:sldChg>
      <pc:sldChg chg="modNotesTx">
        <pc:chgData name="Davies, Elen" userId="eb637243-6c4e-44a8-9f0c-0259fc0723a6" providerId="ADAL" clId="{C8A0121B-AB7B-47B8-9564-FAB063B26766}" dt="2021-05-26T13:23:56.668" v="2138" actId="20577"/>
        <pc:sldMkLst>
          <pc:docMk/>
          <pc:sldMk cId="1216396237" sldId="475"/>
        </pc:sldMkLst>
      </pc:sldChg>
      <pc:sldChg chg="modNotesTx">
        <pc:chgData name="Davies, Elen" userId="eb637243-6c4e-44a8-9f0c-0259fc0723a6" providerId="ADAL" clId="{C8A0121B-AB7B-47B8-9564-FAB063B26766}" dt="2021-05-26T13:27:58.621" v="2496" actId="20577"/>
        <pc:sldMkLst>
          <pc:docMk/>
          <pc:sldMk cId="2602606688" sldId="476"/>
        </pc:sldMkLst>
      </pc:sldChg>
      <pc:sldChg chg="modSp modNotesTx">
        <pc:chgData name="Davies, Elen" userId="eb637243-6c4e-44a8-9f0c-0259fc0723a6" providerId="ADAL" clId="{C8A0121B-AB7B-47B8-9564-FAB063B26766}" dt="2021-05-26T13:47:00.465" v="3099" actId="20577"/>
        <pc:sldMkLst>
          <pc:docMk/>
          <pc:sldMk cId="3308059262" sldId="477"/>
        </pc:sldMkLst>
        <pc:spChg chg="mod">
          <ac:chgData name="Davies, Elen" userId="eb637243-6c4e-44a8-9f0c-0259fc0723a6" providerId="ADAL" clId="{C8A0121B-AB7B-47B8-9564-FAB063B26766}" dt="2021-05-26T13:47:00.465" v="3099" actId="20577"/>
          <ac:spMkLst>
            <pc:docMk/>
            <pc:sldMk cId="3308059262" sldId="477"/>
            <ac:spMk id="6" creationId="{DF54B9F6-6370-4FDA-A121-5280B3122DC7}"/>
          </ac:spMkLst>
        </pc:spChg>
      </pc:sldChg>
      <pc:sldChg chg="modNotesTx">
        <pc:chgData name="Davies, Elen" userId="eb637243-6c4e-44a8-9f0c-0259fc0723a6" providerId="ADAL" clId="{C8A0121B-AB7B-47B8-9564-FAB063B26766}" dt="2021-05-26T13:47:33.880" v="3100" actId="20577"/>
        <pc:sldMkLst>
          <pc:docMk/>
          <pc:sldMk cId="4108206391" sldId="478"/>
        </pc:sldMkLst>
      </pc:sldChg>
      <pc:sldChg chg="modNotesTx">
        <pc:chgData name="Davies, Elen" userId="eb637243-6c4e-44a8-9f0c-0259fc0723a6" providerId="ADAL" clId="{C8A0121B-AB7B-47B8-9564-FAB063B26766}" dt="2021-05-26T13:50:01.540" v="3271" actId="20577"/>
        <pc:sldMkLst>
          <pc:docMk/>
          <pc:sldMk cId="3089672169" sldId="479"/>
        </pc:sldMkLst>
      </pc:sldChg>
    </pc:docChg>
  </pc:docChgLst>
  <pc:docChgLst>
    <pc:chgData name="Dodge, Rachel" userId="9280a414-66b2-46b4-82df-18006a318332" providerId="ADAL" clId="{97C8BE6C-DDF4-44CA-9991-50777709D158}"/>
    <pc:docChg chg="undo custSel modSld">
      <pc:chgData name="Dodge, Rachel" userId="9280a414-66b2-46b4-82df-18006a318332" providerId="ADAL" clId="{97C8BE6C-DDF4-44CA-9991-50777709D158}" dt="2021-06-28T13:59:01.820" v="30" actId="166"/>
      <pc:docMkLst>
        <pc:docMk/>
      </pc:docMkLst>
      <pc:sldChg chg="addSp delSp modSp mod modAnim">
        <pc:chgData name="Dodge, Rachel" userId="9280a414-66b2-46b4-82df-18006a318332" providerId="ADAL" clId="{97C8BE6C-DDF4-44CA-9991-50777709D158}" dt="2021-06-28T13:48:36.173" v="4"/>
        <pc:sldMkLst>
          <pc:docMk/>
          <pc:sldMk cId="1760796041" sldId="425"/>
        </pc:sldMkLst>
        <pc:spChg chg="add del mod">
          <ac:chgData name="Dodge, Rachel" userId="9280a414-66b2-46b4-82df-18006a318332" providerId="ADAL" clId="{97C8BE6C-DDF4-44CA-9991-50777709D158}" dt="2021-06-28T13:47:56.552" v="3"/>
          <ac:spMkLst>
            <pc:docMk/>
            <pc:sldMk cId="1760796041" sldId="425"/>
            <ac:spMk id="5" creationId="{E4F8F97C-8C43-4267-B1AD-73F988AD5DC8}"/>
          </ac:spMkLst>
        </pc:spChg>
        <pc:picChg chg="add mod">
          <ac:chgData name="Dodge, Rachel" userId="9280a414-66b2-46b4-82df-18006a318332" providerId="ADAL" clId="{97C8BE6C-DDF4-44CA-9991-50777709D158}" dt="2021-06-28T13:48:36.173" v="4"/>
          <ac:picMkLst>
            <pc:docMk/>
            <pc:sldMk cId="1760796041" sldId="425"/>
            <ac:picMk id="7" creationId="{F495A105-2653-4458-8372-793E31BCF1AA}"/>
          </ac:picMkLst>
        </pc:picChg>
      </pc:sldChg>
      <pc:sldChg chg="modNotesTx">
        <pc:chgData name="Dodge, Rachel" userId="9280a414-66b2-46b4-82df-18006a318332" providerId="ADAL" clId="{97C8BE6C-DDF4-44CA-9991-50777709D158}" dt="2021-06-28T13:53:19.062" v="13" actId="20577"/>
        <pc:sldMkLst>
          <pc:docMk/>
          <pc:sldMk cId="3186906913" sldId="459"/>
        </pc:sldMkLst>
      </pc:sldChg>
      <pc:sldChg chg="delSp modSp mod delAnim modAnim modNotesTx">
        <pc:chgData name="Dodge, Rachel" userId="9280a414-66b2-46b4-82df-18006a318332" providerId="ADAL" clId="{97C8BE6C-DDF4-44CA-9991-50777709D158}" dt="2021-06-28T13:59:01.820" v="30" actId="166"/>
        <pc:sldMkLst>
          <pc:docMk/>
          <pc:sldMk cId="3407324735" sldId="482"/>
        </pc:sldMkLst>
        <pc:spChg chg="mod ord">
          <ac:chgData name="Dodge, Rachel" userId="9280a414-66b2-46b4-82df-18006a318332" providerId="ADAL" clId="{97C8BE6C-DDF4-44CA-9991-50777709D158}" dt="2021-06-28T13:59:01.820" v="30" actId="166"/>
          <ac:spMkLst>
            <pc:docMk/>
            <pc:sldMk cId="3407324735" sldId="482"/>
            <ac:spMk id="11" creationId="{DB722E21-9A0B-48A7-AA61-F07B498ABC0B}"/>
          </ac:spMkLst>
        </pc:spChg>
        <pc:picChg chg="del">
          <ac:chgData name="Dodge, Rachel" userId="9280a414-66b2-46b4-82df-18006a318332" providerId="ADAL" clId="{97C8BE6C-DDF4-44CA-9991-50777709D158}" dt="2021-06-28T13:57:18.535" v="25" actId="21"/>
          <ac:picMkLst>
            <pc:docMk/>
            <pc:sldMk cId="3407324735" sldId="482"/>
            <ac:picMk id="2" creationId="{33CA4B88-6D40-460B-AD4B-44336310A881}"/>
          </ac:picMkLst>
        </pc:picChg>
        <pc:picChg chg="mod">
          <ac:chgData name="Dodge, Rachel" userId="9280a414-66b2-46b4-82df-18006a318332" providerId="ADAL" clId="{97C8BE6C-DDF4-44CA-9991-50777709D158}" dt="2021-06-28T13:58:36.043" v="26" actId="1076"/>
          <ac:picMkLst>
            <pc:docMk/>
            <pc:sldMk cId="3407324735" sldId="482"/>
            <ac:picMk id="5" creationId="{D09DD89D-02CD-4757-853D-846D803C9F25}"/>
          </ac:picMkLst>
        </pc:picChg>
        <pc:picChg chg="del">
          <ac:chgData name="Dodge, Rachel" userId="9280a414-66b2-46b4-82df-18006a318332" providerId="ADAL" clId="{97C8BE6C-DDF4-44CA-9991-50777709D158}" dt="2021-06-28T13:56:30.746" v="24" actId="21"/>
          <ac:picMkLst>
            <pc:docMk/>
            <pc:sldMk cId="3407324735" sldId="482"/>
            <ac:picMk id="9" creationId="{E93EE3D6-52C6-4487-B9EF-0D92CA5764B6}"/>
          </ac:picMkLst>
        </pc:picChg>
      </pc:sldChg>
    </pc:docChg>
  </pc:docChgLst>
  <pc:docChgLst>
    <pc:chgData name="Davies, Elen" userId="eb637243-6c4e-44a8-9f0c-0259fc0723a6" providerId="ADAL" clId="{FDE163B1-EAFD-44A1-9A69-911B98988D5A}"/>
    <pc:docChg chg="addSld modSld">
      <pc:chgData name="Davies, Elen" userId="eb637243-6c4e-44a8-9f0c-0259fc0723a6" providerId="ADAL" clId="{FDE163B1-EAFD-44A1-9A69-911B98988D5A}" dt="2021-06-28T07:48:00.191" v="443" actId="20577"/>
      <pc:docMkLst>
        <pc:docMk/>
      </pc:docMkLst>
      <pc:sldChg chg="modSp add modNotesTx">
        <pc:chgData name="Davies, Elen" userId="eb637243-6c4e-44a8-9f0c-0259fc0723a6" providerId="ADAL" clId="{FDE163B1-EAFD-44A1-9A69-911B98988D5A}" dt="2021-06-28T07:48:00.191" v="443" actId="20577"/>
        <pc:sldMkLst>
          <pc:docMk/>
          <pc:sldMk cId="1253484824" sldId="481"/>
        </pc:sldMkLst>
        <pc:spChg chg="mod">
          <ac:chgData name="Davies, Elen" userId="eb637243-6c4e-44a8-9f0c-0259fc0723a6" providerId="ADAL" clId="{FDE163B1-EAFD-44A1-9A69-911B98988D5A}" dt="2021-06-28T07:30:23.394" v="31" actId="20577"/>
          <ac:spMkLst>
            <pc:docMk/>
            <pc:sldMk cId="1253484824" sldId="481"/>
            <ac:spMk id="3" creationId="{F07E2E95-B13B-4CDC-A3FC-108C22539F14}"/>
          </ac:spMkLst>
        </pc:spChg>
        <pc:graphicFrameChg chg="mod modGraphic">
          <ac:chgData name="Davies, Elen" userId="eb637243-6c4e-44a8-9f0c-0259fc0723a6" providerId="ADAL" clId="{FDE163B1-EAFD-44A1-9A69-911B98988D5A}" dt="2021-06-28T07:48:00.191" v="443" actId="20577"/>
          <ac:graphicFrameMkLst>
            <pc:docMk/>
            <pc:sldMk cId="1253484824" sldId="481"/>
            <ac:graphicFrameMk id="4" creationId="{50523C49-BDC4-49B2-9F75-4776DEED6EE2}"/>
          </ac:graphicFrameMkLst>
        </pc:graphicFrameChg>
      </pc:sldChg>
    </pc:docChg>
  </pc:docChgLst>
  <pc:docChgLst>
    <pc:chgData name="Davies, Elen" userId="eb637243-6c4e-44a8-9f0c-0259fc0723a6" providerId="ADAL" clId="{9E187EF5-A6DE-48C8-81A8-5E61209DD633}"/>
    <pc:docChg chg="delSld modSld">
      <pc:chgData name="Davies, Elen" userId="eb637243-6c4e-44a8-9f0c-0259fc0723a6" providerId="ADAL" clId="{9E187EF5-A6DE-48C8-81A8-5E61209DD633}" dt="2021-07-15T12:52:51.595" v="30" actId="20577"/>
      <pc:docMkLst>
        <pc:docMk/>
      </pc:docMkLst>
      <pc:sldChg chg="modNotesTx">
        <pc:chgData name="Davies, Elen" userId="eb637243-6c4e-44a8-9f0c-0259fc0723a6" providerId="ADAL" clId="{9E187EF5-A6DE-48C8-81A8-5E61209DD633}" dt="2021-07-15T12:05:53.307" v="0" actId="20577"/>
        <pc:sldMkLst>
          <pc:docMk/>
          <pc:sldMk cId="3939293872" sldId="265"/>
        </pc:sldMkLst>
      </pc:sldChg>
      <pc:sldChg chg="modNotesTx">
        <pc:chgData name="Davies, Elen" userId="eb637243-6c4e-44a8-9f0c-0259fc0723a6" providerId="ADAL" clId="{9E187EF5-A6DE-48C8-81A8-5E61209DD633}" dt="2021-07-15T12:52:51.595" v="30" actId="20577"/>
        <pc:sldMkLst>
          <pc:docMk/>
          <pc:sldMk cId="3675316296" sldId="269"/>
        </pc:sldMkLst>
      </pc:sldChg>
      <pc:sldChg chg="modNotesTx">
        <pc:chgData name="Davies, Elen" userId="eb637243-6c4e-44a8-9f0c-0259fc0723a6" providerId="ADAL" clId="{9E187EF5-A6DE-48C8-81A8-5E61209DD633}" dt="2021-07-15T12:43:02.424" v="9" actId="20577"/>
        <pc:sldMkLst>
          <pc:docMk/>
          <pc:sldMk cId="1142725650" sldId="424"/>
        </pc:sldMkLst>
      </pc:sldChg>
      <pc:sldChg chg="modNotesTx">
        <pc:chgData name="Davies, Elen" userId="eb637243-6c4e-44a8-9f0c-0259fc0723a6" providerId="ADAL" clId="{9E187EF5-A6DE-48C8-81A8-5E61209DD633}" dt="2021-07-15T12:50:52.807" v="27" actId="20577"/>
        <pc:sldMkLst>
          <pc:docMk/>
          <pc:sldMk cId="2318152425" sldId="432"/>
        </pc:sldMkLst>
      </pc:sldChg>
      <pc:sldChg chg="modNotesTx">
        <pc:chgData name="Davies, Elen" userId="eb637243-6c4e-44a8-9f0c-0259fc0723a6" providerId="ADAL" clId="{9E187EF5-A6DE-48C8-81A8-5E61209DD633}" dt="2021-07-15T12:37:50.996" v="3" actId="20577"/>
        <pc:sldMkLst>
          <pc:docMk/>
          <pc:sldMk cId="2872966042" sldId="442"/>
        </pc:sldMkLst>
      </pc:sldChg>
      <pc:sldChg chg="del">
        <pc:chgData name="Davies, Elen" userId="eb637243-6c4e-44a8-9f0c-0259fc0723a6" providerId="ADAL" clId="{9E187EF5-A6DE-48C8-81A8-5E61209DD633}" dt="2021-07-15T12:09:37.772" v="1" actId="2696"/>
        <pc:sldMkLst>
          <pc:docMk/>
          <pc:sldMk cId="2370993204" sldId="456"/>
        </pc:sldMkLst>
      </pc:sldChg>
      <pc:sldChg chg="del">
        <pc:chgData name="Davies, Elen" userId="eb637243-6c4e-44a8-9f0c-0259fc0723a6" providerId="ADAL" clId="{9E187EF5-A6DE-48C8-81A8-5E61209DD633}" dt="2021-07-15T12:44:09.137" v="11" actId="2696"/>
        <pc:sldMkLst>
          <pc:docMk/>
          <pc:sldMk cId="3186906913" sldId="459"/>
        </pc:sldMkLst>
      </pc:sldChg>
      <pc:sldChg chg="modNotesTx">
        <pc:chgData name="Davies, Elen" userId="eb637243-6c4e-44a8-9f0c-0259fc0723a6" providerId="ADAL" clId="{9E187EF5-A6DE-48C8-81A8-5E61209DD633}" dt="2021-07-15T12:49:43.485" v="24" actId="20577"/>
        <pc:sldMkLst>
          <pc:docMk/>
          <pc:sldMk cId="1717343010" sldId="462"/>
        </pc:sldMkLst>
      </pc:sldChg>
      <pc:sldChg chg="del">
        <pc:chgData name="Davies, Elen" userId="eb637243-6c4e-44a8-9f0c-0259fc0723a6" providerId="ADAL" clId="{9E187EF5-A6DE-48C8-81A8-5E61209DD633}" dt="2021-07-15T12:09:40.136" v="2" actId="2696"/>
        <pc:sldMkLst>
          <pc:docMk/>
          <pc:sldMk cId="789880299" sldId="474"/>
        </pc:sldMkLst>
      </pc:sldChg>
      <pc:sldChg chg="del modNotesTx">
        <pc:chgData name="Davies, Elen" userId="eb637243-6c4e-44a8-9f0c-0259fc0723a6" providerId="ADAL" clId="{9E187EF5-A6DE-48C8-81A8-5E61209DD633}" dt="2021-07-15T12:44:36.174" v="13" actId="2696"/>
        <pc:sldMkLst>
          <pc:docMk/>
          <pc:sldMk cId="1216396237" sldId="475"/>
        </pc:sldMkLst>
      </pc:sldChg>
      <pc:sldChg chg="modNotesTx">
        <pc:chgData name="Davies, Elen" userId="eb637243-6c4e-44a8-9f0c-0259fc0723a6" providerId="ADAL" clId="{9E187EF5-A6DE-48C8-81A8-5E61209DD633}" dt="2021-07-15T12:44:17.339" v="12" actId="20577"/>
        <pc:sldMkLst>
          <pc:docMk/>
          <pc:sldMk cId="2602606688" sldId="476"/>
        </pc:sldMkLst>
      </pc:sldChg>
      <pc:sldChg chg="modNotesTx">
        <pc:chgData name="Davies, Elen" userId="eb637243-6c4e-44a8-9f0c-0259fc0723a6" providerId="ADAL" clId="{9E187EF5-A6DE-48C8-81A8-5E61209DD633}" dt="2021-07-15T12:49:18.867" v="23" actId="20577"/>
        <pc:sldMkLst>
          <pc:docMk/>
          <pc:sldMk cId="3308059262" sldId="477"/>
        </pc:sldMkLst>
      </pc:sldChg>
      <pc:sldChg chg="modNotesTx">
        <pc:chgData name="Davies, Elen" userId="eb637243-6c4e-44a8-9f0c-0259fc0723a6" providerId="ADAL" clId="{9E187EF5-A6DE-48C8-81A8-5E61209DD633}" dt="2021-07-15T12:50:29.482" v="25" actId="20577"/>
        <pc:sldMkLst>
          <pc:docMk/>
          <pc:sldMk cId="3089672169" sldId="479"/>
        </pc:sldMkLst>
      </pc:sldChg>
      <pc:sldChg chg="del">
        <pc:chgData name="Davies, Elen" userId="eb637243-6c4e-44a8-9f0c-0259fc0723a6" providerId="ADAL" clId="{9E187EF5-A6DE-48C8-81A8-5E61209DD633}" dt="2021-07-15T12:51:20.149" v="28" actId="2696"/>
        <pc:sldMkLst>
          <pc:docMk/>
          <pc:sldMk cId="1253484824" sldId="481"/>
        </pc:sldMkLst>
      </pc:sldChg>
      <pc:sldChg chg="modNotesTx">
        <pc:chgData name="Davies, Elen" userId="eb637243-6c4e-44a8-9f0c-0259fc0723a6" providerId="ADAL" clId="{9E187EF5-A6DE-48C8-81A8-5E61209DD633}" dt="2021-07-15T12:45:06.704" v="14" actId="20577"/>
        <pc:sldMkLst>
          <pc:docMk/>
          <pc:sldMk cId="3407324735" sldId="482"/>
        </pc:sldMkLst>
      </pc:sldChg>
      <pc:sldChg chg="modNotesTx">
        <pc:chgData name="Davies, Elen" userId="eb637243-6c4e-44a8-9f0c-0259fc0723a6" providerId="ADAL" clId="{9E187EF5-A6DE-48C8-81A8-5E61209DD633}" dt="2021-07-15T12:47:26.116" v="19" actId="20577"/>
        <pc:sldMkLst>
          <pc:docMk/>
          <pc:sldMk cId="1553982167" sldId="486"/>
        </pc:sldMkLst>
      </pc:sldChg>
      <pc:sldChg chg="modNotesTx">
        <pc:chgData name="Davies, Elen" userId="eb637243-6c4e-44a8-9f0c-0259fc0723a6" providerId="ADAL" clId="{9E187EF5-A6DE-48C8-81A8-5E61209DD633}" dt="2021-07-15T12:47:58.227" v="22" actId="20577"/>
        <pc:sldMkLst>
          <pc:docMk/>
          <pc:sldMk cId="4268777588" sldId="488"/>
        </pc:sldMkLst>
      </pc:sldChg>
    </pc:docChg>
  </pc:docChgLst>
  <pc:docChgLst>
    <pc:chgData name="Jaques, Hilary" userId="60e07e59-4edc-45ee-8918-2d1f5d4338f7" providerId="ADAL" clId="{FD481CF8-0655-4E93-BB54-9C92D6431CD5}"/>
    <pc:docChg chg="custSel modSld">
      <pc:chgData name="Jaques, Hilary" userId="60e07e59-4edc-45ee-8918-2d1f5d4338f7" providerId="ADAL" clId="{FD481CF8-0655-4E93-BB54-9C92D6431CD5}" dt="2021-06-28T15:12:53.496" v="88" actId="20577"/>
      <pc:docMkLst>
        <pc:docMk/>
      </pc:docMkLst>
      <pc:sldChg chg="delSp modSp mod delAnim modNotesTx">
        <pc:chgData name="Jaques, Hilary" userId="60e07e59-4edc-45ee-8918-2d1f5d4338f7" providerId="ADAL" clId="{FD481CF8-0655-4E93-BB54-9C92D6431CD5}" dt="2021-06-28T15:12:53.496" v="88" actId="20577"/>
        <pc:sldMkLst>
          <pc:docMk/>
          <pc:sldMk cId="945902260" sldId="461"/>
        </pc:sldMkLst>
        <pc:spChg chg="mod">
          <ac:chgData name="Jaques, Hilary" userId="60e07e59-4edc-45ee-8918-2d1f5d4338f7" providerId="ADAL" clId="{FD481CF8-0655-4E93-BB54-9C92D6431CD5}" dt="2021-06-28T15:12:28.851" v="37" actId="20577"/>
          <ac:spMkLst>
            <pc:docMk/>
            <pc:sldMk cId="945902260" sldId="461"/>
            <ac:spMk id="5" creationId="{24056AFA-25F7-42DF-AB94-7C36272477C0}"/>
          </ac:spMkLst>
        </pc:spChg>
        <pc:picChg chg="mod">
          <ac:chgData name="Jaques, Hilary" userId="60e07e59-4edc-45ee-8918-2d1f5d4338f7" providerId="ADAL" clId="{FD481CF8-0655-4E93-BB54-9C92D6431CD5}" dt="2021-06-28T15:12:24.414" v="35" actId="1076"/>
          <ac:picMkLst>
            <pc:docMk/>
            <pc:sldMk cId="945902260" sldId="461"/>
            <ac:picMk id="2" creationId="{13C01587-8EA7-47D9-A5D9-D1465A80E256}"/>
          </ac:picMkLst>
        </pc:picChg>
        <pc:picChg chg="mod">
          <ac:chgData name="Jaques, Hilary" userId="60e07e59-4edc-45ee-8918-2d1f5d4338f7" providerId="ADAL" clId="{FD481CF8-0655-4E93-BB54-9C92D6431CD5}" dt="2021-06-28T15:12:24.414" v="35" actId="1076"/>
          <ac:picMkLst>
            <pc:docMk/>
            <pc:sldMk cId="945902260" sldId="461"/>
            <ac:picMk id="3" creationId="{2119B814-D586-4F5F-8E76-6455F2376B16}"/>
          </ac:picMkLst>
        </pc:picChg>
        <pc:picChg chg="del">
          <ac:chgData name="Jaques, Hilary" userId="60e07e59-4edc-45ee-8918-2d1f5d4338f7" providerId="ADAL" clId="{FD481CF8-0655-4E93-BB54-9C92D6431CD5}" dt="2021-06-28T15:12:10.436" v="0" actId="478"/>
          <ac:picMkLst>
            <pc:docMk/>
            <pc:sldMk cId="945902260" sldId="461"/>
            <ac:picMk id="6" creationId="{F2E80D8B-C297-4D8F-9539-B75A4A19F5C4}"/>
          </ac:picMkLst>
        </pc:picChg>
        <pc:picChg chg="mod">
          <ac:chgData name="Jaques, Hilary" userId="60e07e59-4edc-45ee-8918-2d1f5d4338f7" providerId="ADAL" clId="{FD481CF8-0655-4E93-BB54-9C92D6431CD5}" dt="2021-06-28T15:12:24.414" v="35" actId="1076"/>
          <ac:picMkLst>
            <pc:docMk/>
            <pc:sldMk cId="945902260" sldId="461"/>
            <ac:picMk id="8" creationId="{615E4B6D-55CD-4D06-8200-ED1FD58967B3}"/>
          </ac:picMkLst>
        </pc:picChg>
      </pc:sldChg>
    </pc:docChg>
  </pc:docChgLst>
  <pc:docChgLst>
    <pc:chgData name="Dodge, Rachel" userId="9280a414-66b2-46b4-82df-18006a318332" providerId="ADAL" clId="{0B44AA5B-BE88-495B-8990-E0BB99607682}"/>
    <pc:docChg chg="undo custSel addSld delSld modSld sldOrd">
      <pc:chgData name="Dodge, Rachel" userId="9280a414-66b2-46b4-82df-18006a318332" providerId="ADAL" clId="{0B44AA5B-BE88-495B-8990-E0BB99607682}" dt="2021-05-26T14:59:01.186" v="4645" actId="5793"/>
      <pc:docMkLst>
        <pc:docMk/>
      </pc:docMkLst>
      <pc:sldChg chg="modNotesTx">
        <pc:chgData name="Dodge, Rachel" userId="9280a414-66b2-46b4-82df-18006a318332" providerId="ADAL" clId="{0B44AA5B-BE88-495B-8990-E0BB99607682}" dt="2021-05-19T08:50:39.063" v="3313" actId="13926"/>
        <pc:sldMkLst>
          <pc:docMk/>
          <pc:sldMk cId="3939293872" sldId="265"/>
        </pc:sldMkLst>
      </pc:sldChg>
      <pc:sldChg chg="addSp modSp mod addCm modCm modNotesTx">
        <pc:chgData name="Dodge, Rachel" userId="9280a414-66b2-46b4-82df-18006a318332" providerId="ADAL" clId="{0B44AA5B-BE88-495B-8990-E0BB99607682}" dt="2021-05-26T14:12:51.163" v="4453" actId="20577"/>
        <pc:sldMkLst>
          <pc:docMk/>
          <pc:sldMk cId="3675316296" sldId="269"/>
        </pc:sldMkLst>
        <pc:spChg chg="add mod">
          <ac:chgData name="Dodge, Rachel" userId="9280a414-66b2-46b4-82df-18006a318332" providerId="ADAL" clId="{0B44AA5B-BE88-495B-8990-E0BB99607682}" dt="2021-05-26T14:06:28" v="4452" actId="1076"/>
          <ac:spMkLst>
            <pc:docMk/>
            <pc:sldMk cId="3675316296" sldId="269"/>
            <ac:spMk id="3" creationId="{6AD3AD1B-B210-4547-84BC-DCFCC3D3C007}"/>
          </ac:spMkLst>
        </pc:spChg>
        <pc:picChg chg="mod">
          <ac:chgData name="Dodge, Rachel" userId="9280a414-66b2-46b4-82df-18006a318332" providerId="ADAL" clId="{0B44AA5B-BE88-495B-8990-E0BB99607682}" dt="2021-05-26T14:05:07.494" v="4396" actId="1076"/>
          <ac:picMkLst>
            <pc:docMk/>
            <pc:sldMk cId="3675316296" sldId="269"/>
            <ac:picMk id="11" creationId="{5ECEB203-A941-5948-8875-9CBDAECB46C5}"/>
          </ac:picMkLst>
        </pc:picChg>
      </pc:sldChg>
      <pc:sldChg chg="modSp modNotesTx">
        <pc:chgData name="Dodge, Rachel" userId="9280a414-66b2-46b4-82df-18006a318332" providerId="ADAL" clId="{0B44AA5B-BE88-495B-8990-E0BB99607682}" dt="2021-05-25T12:41:46.544" v="4233" actId="114"/>
        <pc:sldMkLst>
          <pc:docMk/>
          <pc:sldMk cId="1142725650" sldId="424"/>
        </pc:sldMkLst>
        <pc:picChg chg="mod">
          <ac:chgData name="Dodge, Rachel" userId="9280a414-66b2-46b4-82df-18006a318332" providerId="ADAL" clId="{0B44AA5B-BE88-495B-8990-E0BB99607682}" dt="2021-05-21T08:37:34.193" v="3892" actId="14826"/>
          <ac:picMkLst>
            <pc:docMk/>
            <pc:sldMk cId="1142725650" sldId="424"/>
            <ac:picMk id="4" creationId="{D0393234-27D8-4D9E-8088-7DDDBAAD2AF3}"/>
          </ac:picMkLst>
        </pc:picChg>
      </pc:sldChg>
      <pc:sldChg chg="addSp delSp modSp mod addCm modNotesTx">
        <pc:chgData name="Dodge, Rachel" userId="9280a414-66b2-46b4-82df-18006a318332" providerId="ADAL" clId="{0B44AA5B-BE88-495B-8990-E0BB99607682}" dt="2021-05-26T12:30:47.604" v="4390" actId="20577"/>
        <pc:sldMkLst>
          <pc:docMk/>
          <pc:sldMk cId="1760796041" sldId="425"/>
        </pc:sldMkLst>
        <pc:spChg chg="mod">
          <ac:chgData name="Dodge, Rachel" userId="9280a414-66b2-46b4-82df-18006a318332" providerId="ADAL" clId="{0B44AA5B-BE88-495B-8990-E0BB99607682}" dt="2021-05-19T08:43:39.454" v="2994" actId="20577"/>
          <ac:spMkLst>
            <pc:docMk/>
            <pc:sldMk cId="1760796041" sldId="425"/>
            <ac:spMk id="3" creationId="{302A30DC-FA24-46AF-B6C8-E7D48723EDD2}"/>
          </ac:spMkLst>
        </pc:spChg>
        <pc:spChg chg="add del mod">
          <ac:chgData name="Dodge, Rachel" userId="9280a414-66b2-46b4-82df-18006a318332" providerId="ADAL" clId="{0B44AA5B-BE88-495B-8990-E0BB99607682}" dt="2021-05-19T08:32:13.958" v="1874"/>
          <ac:spMkLst>
            <pc:docMk/>
            <pc:sldMk cId="1760796041" sldId="425"/>
            <ac:spMk id="5" creationId="{300D1D87-96B3-4351-905B-210512BC4BDF}"/>
          </ac:spMkLst>
        </pc:spChg>
        <pc:spChg chg="add mod">
          <ac:chgData name="Dodge, Rachel" userId="9280a414-66b2-46b4-82df-18006a318332" providerId="ADAL" clId="{0B44AA5B-BE88-495B-8990-E0BB99607682}" dt="2021-05-19T08:44:02.249" v="3002" actId="20577"/>
          <ac:spMkLst>
            <pc:docMk/>
            <pc:sldMk cId="1760796041" sldId="425"/>
            <ac:spMk id="6" creationId="{73B8EA3A-127D-4EBF-943F-DB39B8D7948D}"/>
          </ac:spMkLst>
        </pc:spChg>
        <pc:graphicFrameChg chg="del">
          <ac:chgData name="Dodge, Rachel" userId="9280a414-66b2-46b4-82df-18006a318332" providerId="ADAL" clId="{0B44AA5B-BE88-495B-8990-E0BB99607682}" dt="2021-05-19T08:31:53.038" v="1867" actId="21"/>
          <ac:graphicFrameMkLst>
            <pc:docMk/>
            <pc:sldMk cId="1760796041" sldId="425"/>
            <ac:graphicFrameMk id="4" creationId="{DD2F705A-3E39-45EA-9BDA-D19B84F7EE82}"/>
          </ac:graphicFrameMkLst>
        </pc:graphicFrameChg>
      </pc:sldChg>
      <pc:sldChg chg="modNotesTx">
        <pc:chgData name="Dodge, Rachel" userId="9280a414-66b2-46b4-82df-18006a318332" providerId="ADAL" clId="{0B44AA5B-BE88-495B-8990-E0BB99607682}" dt="2021-05-20T12:47:57.212" v="3885" actId="114"/>
        <pc:sldMkLst>
          <pc:docMk/>
          <pc:sldMk cId="3203507067" sldId="426"/>
        </pc:sldMkLst>
      </pc:sldChg>
      <pc:sldChg chg="modSp modNotesTx">
        <pc:chgData name="Dodge, Rachel" userId="9280a414-66b2-46b4-82df-18006a318332" providerId="ADAL" clId="{0B44AA5B-BE88-495B-8990-E0BB99607682}" dt="2021-05-25T12:42:17.515" v="4234" actId="20577"/>
        <pc:sldMkLst>
          <pc:docMk/>
          <pc:sldMk cId="3982841260" sldId="427"/>
        </pc:sldMkLst>
        <pc:picChg chg="mod">
          <ac:chgData name="Dodge, Rachel" userId="9280a414-66b2-46b4-82df-18006a318332" providerId="ADAL" clId="{0B44AA5B-BE88-495B-8990-E0BB99607682}" dt="2021-05-21T08:53:40.499" v="3902" actId="14826"/>
          <ac:picMkLst>
            <pc:docMk/>
            <pc:sldMk cId="3982841260" sldId="427"/>
            <ac:picMk id="5" creationId="{E2FE0088-9405-4C40-A577-65E7F0290D74}"/>
          </ac:picMkLst>
        </pc:picChg>
      </pc:sldChg>
      <pc:sldChg chg="modSp modNotesTx">
        <pc:chgData name="Dodge, Rachel" userId="9280a414-66b2-46b4-82df-18006a318332" providerId="ADAL" clId="{0B44AA5B-BE88-495B-8990-E0BB99607682}" dt="2021-05-26T08:39:10.151" v="4315" actId="20577"/>
        <pc:sldMkLst>
          <pc:docMk/>
          <pc:sldMk cId="1350901775" sldId="428"/>
        </pc:sldMkLst>
        <pc:picChg chg="mod">
          <ac:chgData name="Dodge, Rachel" userId="9280a414-66b2-46b4-82df-18006a318332" providerId="ADAL" clId="{0B44AA5B-BE88-495B-8990-E0BB99607682}" dt="2021-05-21T08:48:57.751" v="3901" actId="14100"/>
          <ac:picMkLst>
            <pc:docMk/>
            <pc:sldMk cId="1350901775" sldId="428"/>
            <ac:picMk id="4" creationId="{22F6B16C-8695-4672-B144-6D0AEFA6ACAB}"/>
          </ac:picMkLst>
        </pc:picChg>
      </pc:sldChg>
      <pc:sldChg chg="modSp mod modNotesTx">
        <pc:chgData name="Dodge, Rachel" userId="9280a414-66b2-46b4-82df-18006a318332" providerId="ADAL" clId="{0B44AA5B-BE88-495B-8990-E0BB99607682}" dt="2021-05-26T14:57:30.175" v="4529" actId="20577"/>
        <pc:sldMkLst>
          <pc:docMk/>
          <pc:sldMk cId="206462129" sldId="430"/>
        </pc:sldMkLst>
        <pc:graphicFrameChg chg="mod modGraphic">
          <ac:chgData name="Dodge, Rachel" userId="9280a414-66b2-46b4-82df-18006a318332" providerId="ADAL" clId="{0B44AA5B-BE88-495B-8990-E0BB99607682}" dt="2021-05-26T08:42:01.852" v="4384"/>
          <ac:graphicFrameMkLst>
            <pc:docMk/>
            <pc:sldMk cId="206462129" sldId="430"/>
            <ac:graphicFrameMk id="4" creationId="{50523C49-BDC4-49B2-9F75-4776DEED6EE2}"/>
          </ac:graphicFrameMkLst>
        </pc:graphicFrameChg>
      </pc:sldChg>
      <pc:sldChg chg="modNotesTx">
        <pc:chgData name="Dodge, Rachel" userId="9280a414-66b2-46b4-82df-18006a318332" providerId="ADAL" clId="{0B44AA5B-BE88-495B-8990-E0BB99607682}" dt="2021-05-24T13:37:43.980" v="3905" actId="20577"/>
        <pc:sldMkLst>
          <pc:docMk/>
          <pc:sldMk cId="1103971134" sldId="431"/>
        </pc:sldMkLst>
      </pc:sldChg>
      <pc:sldChg chg="modNotesTx">
        <pc:chgData name="Dodge, Rachel" userId="9280a414-66b2-46b4-82df-18006a318332" providerId="ADAL" clId="{0B44AA5B-BE88-495B-8990-E0BB99607682}" dt="2021-05-21T08:43:42.495" v="3895" actId="313"/>
        <pc:sldMkLst>
          <pc:docMk/>
          <pc:sldMk cId="2318152425" sldId="432"/>
        </pc:sldMkLst>
      </pc:sldChg>
      <pc:sldChg chg="modSp mod modNotesTx">
        <pc:chgData name="Dodge, Rachel" userId="9280a414-66b2-46b4-82df-18006a318332" providerId="ADAL" clId="{0B44AA5B-BE88-495B-8990-E0BB99607682}" dt="2021-05-26T14:59:01.186" v="4645" actId="5793"/>
        <pc:sldMkLst>
          <pc:docMk/>
          <pc:sldMk cId="4141202492" sldId="433"/>
        </pc:sldMkLst>
        <pc:graphicFrameChg chg="modGraphic">
          <ac:chgData name="Dodge, Rachel" userId="9280a414-66b2-46b4-82df-18006a318332" providerId="ADAL" clId="{0B44AA5B-BE88-495B-8990-E0BB99607682}" dt="2021-05-26T08:42:32.504" v="4388" actId="20577"/>
          <ac:graphicFrameMkLst>
            <pc:docMk/>
            <pc:sldMk cId="4141202492" sldId="433"/>
            <ac:graphicFrameMk id="4" creationId="{50523C49-BDC4-49B2-9F75-4776DEED6EE2}"/>
          </ac:graphicFrameMkLst>
        </pc:graphicFrameChg>
      </pc:sldChg>
      <pc:sldChg chg="modSp">
        <pc:chgData name="Dodge, Rachel" userId="9280a414-66b2-46b4-82df-18006a318332" providerId="ADAL" clId="{0B44AA5B-BE88-495B-8990-E0BB99607682}" dt="2021-05-20T12:31:12.119" v="3770" actId="14826"/>
        <pc:sldMkLst>
          <pc:docMk/>
          <pc:sldMk cId="2872966042" sldId="442"/>
        </pc:sldMkLst>
        <pc:picChg chg="mod">
          <ac:chgData name="Dodge, Rachel" userId="9280a414-66b2-46b4-82df-18006a318332" providerId="ADAL" clId="{0B44AA5B-BE88-495B-8990-E0BB99607682}" dt="2021-05-20T12:31:12.119" v="3770" actId="14826"/>
          <ac:picMkLst>
            <pc:docMk/>
            <pc:sldMk cId="2872966042" sldId="442"/>
            <ac:picMk id="5" creationId="{4C2C913C-8409-41E6-ADAA-CC7BB216D075}"/>
          </ac:picMkLst>
        </pc:picChg>
      </pc:sldChg>
      <pc:sldChg chg="modSp">
        <pc:chgData name="Dodge, Rachel" userId="9280a414-66b2-46b4-82df-18006a318332" providerId="ADAL" clId="{0B44AA5B-BE88-495B-8990-E0BB99607682}" dt="2021-05-21T08:37:59.965" v="3893" actId="14826"/>
        <pc:sldMkLst>
          <pc:docMk/>
          <pc:sldMk cId="2422408748" sldId="444"/>
        </pc:sldMkLst>
        <pc:picChg chg="mod">
          <ac:chgData name="Dodge, Rachel" userId="9280a414-66b2-46b4-82df-18006a318332" providerId="ADAL" clId="{0B44AA5B-BE88-495B-8990-E0BB99607682}" dt="2021-05-21T08:37:59.965" v="3893" actId="14826"/>
          <ac:picMkLst>
            <pc:docMk/>
            <pc:sldMk cId="2422408748" sldId="444"/>
            <ac:picMk id="4" creationId="{D0393234-27D8-4D9E-8088-7DDDBAAD2AF3}"/>
          </ac:picMkLst>
        </pc:picChg>
      </pc:sldChg>
      <pc:sldChg chg="modSp mod modNotesTx">
        <pc:chgData name="Dodge, Rachel" userId="9280a414-66b2-46b4-82df-18006a318332" providerId="ADAL" clId="{0B44AA5B-BE88-495B-8990-E0BB99607682}" dt="2021-05-19T08:56:12.954" v="3648" actId="5793"/>
        <pc:sldMkLst>
          <pc:docMk/>
          <pc:sldMk cId="2376995517" sldId="445"/>
        </pc:sldMkLst>
        <pc:spChg chg="mod">
          <ac:chgData name="Dodge, Rachel" userId="9280a414-66b2-46b4-82df-18006a318332" providerId="ADAL" clId="{0B44AA5B-BE88-495B-8990-E0BB99607682}" dt="2021-05-19T08:55:11.120" v="3563" actId="20577"/>
          <ac:spMkLst>
            <pc:docMk/>
            <pc:sldMk cId="2376995517" sldId="445"/>
            <ac:spMk id="9" creationId="{61C5E2D7-EE8A-4A1B-A91A-344E0D7A5EF0}"/>
          </ac:spMkLst>
        </pc:spChg>
      </pc:sldChg>
      <pc:sldChg chg="modSp mod">
        <pc:chgData name="Dodge, Rachel" userId="9280a414-66b2-46b4-82df-18006a318332" providerId="ADAL" clId="{0B44AA5B-BE88-495B-8990-E0BB99607682}" dt="2021-05-19T13:47:31.696" v="3678" actId="20577"/>
        <pc:sldMkLst>
          <pc:docMk/>
          <pc:sldMk cId="4245939950" sldId="447"/>
        </pc:sldMkLst>
        <pc:spChg chg="mod">
          <ac:chgData name="Dodge, Rachel" userId="9280a414-66b2-46b4-82df-18006a318332" providerId="ADAL" clId="{0B44AA5B-BE88-495B-8990-E0BB99607682}" dt="2021-05-19T13:47:31.696" v="3678" actId="20577"/>
          <ac:spMkLst>
            <pc:docMk/>
            <pc:sldMk cId="4245939950" sldId="447"/>
            <ac:spMk id="9" creationId="{61C5E2D7-EE8A-4A1B-A91A-344E0D7A5EF0}"/>
          </ac:spMkLst>
        </pc:spChg>
      </pc:sldChg>
      <pc:sldChg chg="addSp delSp modSp new mod delAnim modAnim modNotesTx">
        <pc:chgData name="Dodge, Rachel" userId="9280a414-66b2-46b4-82df-18006a318332" providerId="ADAL" clId="{0B44AA5B-BE88-495B-8990-E0BB99607682}" dt="2021-05-26T14:35:25.329" v="4457"/>
        <pc:sldMkLst>
          <pc:docMk/>
          <pc:sldMk cId="3343123513" sldId="450"/>
        </pc:sldMkLst>
        <pc:spChg chg="del">
          <ac:chgData name="Dodge, Rachel" userId="9280a414-66b2-46b4-82df-18006a318332" providerId="ADAL" clId="{0B44AA5B-BE88-495B-8990-E0BB99607682}" dt="2021-05-18T15:54:14.123" v="1"/>
          <ac:spMkLst>
            <pc:docMk/>
            <pc:sldMk cId="3343123513" sldId="450"/>
            <ac:spMk id="2" creationId="{C7F9F2C4-8880-45FD-82C9-F4C95A19C688}"/>
          </ac:spMkLst>
        </pc:spChg>
        <pc:spChg chg="add del mod">
          <ac:chgData name="Dodge, Rachel" userId="9280a414-66b2-46b4-82df-18006a318332" providerId="ADAL" clId="{0B44AA5B-BE88-495B-8990-E0BB99607682}" dt="2021-05-20T11:35:22.548" v="3686" actId="931"/>
          <ac:spMkLst>
            <pc:docMk/>
            <pc:sldMk cId="3343123513" sldId="450"/>
            <ac:spMk id="4" creationId="{FEC7C99B-71FB-49F0-8583-43172CDE4434}"/>
          </ac:spMkLst>
        </pc:spChg>
        <pc:spChg chg="add del mod">
          <ac:chgData name="Dodge, Rachel" userId="9280a414-66b2-46b4-82df-18006a318332" providerId="ADAL" clId="{0B44AA5B-BE88-495B-8990-E0BB99607682}" dt="2021-05-18T15:56:43.744" v="3"/>
          <ac:spMkLst>
            <pc:docMk/>
            <pc:sldMk cId="3343123513" sldId="450"/>
            <ac:spMk id="6" creationId="{E80D3B24-36AB-4424-A9AF-84C37D87AD9F}"/>
          </ac:spMkLst>
        </pc:spChg>
        <pc:spChg chg="add del mod">
          <ac:chgData name="Dodge, Rachel" userId="9280a414-66b2-46b4-82df-18006a318332" providerId="ADAL" clId="{0B44AA5B-BE88-495B-8990-E0BB99607682}" dt="2021-05-18T16:02:33.848" v="10"/>
          <ac:spMkLst>
            <pc:docMk/>
            <pc:sldMk cId="3343123513" sldId="450"/>
            <ac:spMk id="9" creationId="{4EBFD3D7-333D-4D37-BE19-0FFEF64B8266}"/>
          </ac:spMkLst>
        </pc:spChg>
        <pc:spChg chg="add del mod">
          <ac:chgData name="Dodge, Rachel" userId="9280a414-66b2-46b4-82df-18006a318332" providerId="ADAL" clId="{0B44AA5B-BE88-495B-8990-E0BB99607682}" dt="2021-05-18T16:04:58.277" v="12"/>
          <ac:spMkLst>
            <pc:docMk/>
            <pc:sldMk cId="3343123513" sldId="450"/>
            <ac:spMk id="12" creationId="{CC93063B-10C7-4D08-8A59-73F551B9B2E6}"/>
          </ac:spMkLst>
        </pc:spChg>
        <pc:picChg chg="add del mod">
          <ac:chgData name="Dodge, Rachel" userId="9280a414-66b2-46b4-82df-18006a318332" providerId="ADAL" clId="{0B44AA5B-BE88-495B-8990-E0BB99607682}" dt="2021-05-18T15:54:18.523" v="2" actId="21"/>
          <ac:picMkLst>
            <pc:docMk/>
            <pc:sldMk cId="3343123513" sldId="450"/>
            <ac:picMk id="4" creationId="{8FED1B03-0CF1-4725-82F5-6AEDE5C20621}"/>
          </ac:picMkLst>
        </pc:picChg>
        <pc:picChg chg="add mod">
          <ac:chgData name="Dodge, Rachel" userId="9280a414-66b2-46b4-82df-18006a318332" providerId="ADAL" clId="{0B44AA5B-BE88-495B-8990-E0BB99607682}" dt="2021-05-20T11:35:34.677" v="3691" actId="14100"/>
          <ac:picMkLst>
            <pc:docMk/>
            <pc:sldMk cId="3343123513" sldId="450"/>
            <ac:picMk id="6" creationId="{3CCE6620-5EA1-4BB3-960B-379A26D17D2A}"/>
          </ac:picMkLst>
        </pc:picChg>
        <pc:picChg chg="add del mod">
          <ac:chgData name="Dodge, Rachel" userId="9280a414-66b2-46b4-82df-18006a318332" providerId="ADAL" clId="{0B44AA5B-BE88-495B-8990-E0BB99607682}" dt="2021-05-18T16:00:00.272" v="9" actId="21"/>
          <ac:picMkLst>
            <pc:docMk/>
            <pc:sldMk cId="3343123513" sldId="450"/>
            <ac:picMk id="7" creationId="{10429427-01CC-4FDF-A786-CF72E68D692B}"/>
          </ac:picMkLst>
        </pc:picChg>
        <pc:picChg chg="add mod">
          <ac:chgData name="Dodge, Rachel" userId="9280a414-66b2-46b4-82df-18006a318332" providerId="ADAL" clId="{0B44AA5B-BE88-495B-8990-E0BB99607682}" dt="2021-05-20T11:47:07.253" v="3743" actId="1076"/>
          <ac:picMkLst>
            <pc:docMk/>
            <pc:sldMk cId="3343123513" sldId="450"/>
            <ac:picMk id="8" creationId="{9150E42E-AA49-459C-8260-270280B1F46A}"/>
          </ac:picMkLst>
        </pc:picChg>
        <pc:picChg chg="add del mod">
          <ac:chgData name="Dodge, Rachel" userId="9280a414-66b2-46b4-82df-18006a318332" providerId="ADAL" clId="{0B44AA5B-BE88-495B-8990-E0BB99607682}" dt="2021-05-20T11:49:38.238" v="3753" actId="21"/>
          <ac:picMkLst>
            <pc:docMk/>
            <pc:sldMk cId="3343123513" sldId="450"/>
            <ac:picMk id="10" creationId="{045A1E1C-1979-49DB-98BA-EE6B88F0994C}"/>
          </ac:picMkLst>
        </pc:picChg>
        <pc:picChg chg="add del mod">
          <ac:chgData name="Dodge, Rachel" userId="9280a414-66b2-46b4-82df-18006a318332" providerId="ADAL" clId="{0B44AA5B-BE88-495B-8990-E0BB99607682}" dt="2021-05-18T16:02:58.240" v="11" actId="21"/>
          <ac:picMkLst>
            <pc:docMk/>
            <pc:sldMk cId="3343123513" sldId="450"/>
            <ac:picMk id="10" creationId="{66B985F5-19AD-4831-90BC-45567FBCF969}"/>
          </ac:picMkLst>
        </pc:picChg>
        <pc:picChg chg="add mod">
          <ac:chgData name="Dodge, Rachel" userId="9280a414-66b2-46b4-82df-18006a318332" providerId="ADAL" clId="{0B44AA5B-BE88-495B-8990-E0BB99607682}" dt="2021-05-20T11:49:43.330" v="3754" actId="1076"/>
          <ac:picMkLst>
            <pc:docMk/>
            <pc:sldMk cId="3343123513" sldId="450"/>
            <ac:picMk id="12" creationId="{ABE5472A-AA89-4871-915F-138A826C4C68}"/>
          </ac:picMkLst>
        </pc:picChg>
        <pc:picChg chg="add del mod">
          <ac:chgData name="Dodge, Rachel" userId="9280a414-66b2-46b4-82df-18006a318332" providerId="ADAL" clId="{0B44AA5B-BE88-495B-8990-E0BB99607682}" dt="2021-05-20T11:30:03.532" v="3685" actId="21"/>
          <ac:picMkLst>
            <pc:docMk/>
            <pc:sldMk cId="3343123513" sldId="450"/>
            <ac:picMk id="13" creationId="{B34604D0-677A-44CB-B66F-1152EA73B49E}"/>
          </ac:picMkLst>
        </pc:picChg>
        <pc:picChg chg="add mod">
          <ac:chgData name="Dodge, Rachel" userId="9280a414-66b2-46b4-82df-18006a318332" providerId="ADAL" clId="{0B44AA5B-BE88-495B-8990-E0BB99607682}" dt="2021-05-20T11:51:21.556" v="3764" actId="1076"/>
          <ac:picMkLst>
            <pc:docMk/>
            <pc:sldMk cId="3343123513" sldId="450"/>
            <ac:picMk id="15" creationId="{C32E7BD8-A1DC-4704-B2AE-59568655BD27}"/>
          </ac:picMkLst>
        </pc:picChg>
      </pc:sldChg>
      <pc:sldChg chg="addSp delSp modSp add mod modNotesTx">
        <pc:chgData name="Dodge, Rachel" userId="9280a414-66b2-46b4-82df-18006a318332" providerId="ADAL" clId="{0B44AA5B-BE88-495B-8990-E0BB99607682}" dt="2021-05-19T08:51:28.290" v="3320" actId="20577"/>
        <pc:sldMkLst>
          <pc:docMk/>
          <pc:sldMk cId="376052155" sldId="451"/>
        </pc:sldMkLst>
        <pc:spChg chg="mod">
          <ac:chgData name="Dodge, Rachel" userId="9280a414-66b2-46b4-82df-18006a318332" providerId="ADAL" clId="{0B44AA5B-BE88-495B-8990-E0BB99607682}" dt="2021-05-18T16:10:57.483" v="482" actId="20577"/>
          <ac:spMkLst>
            <pc:docMk/>
            <pc:sldMk cId="376052155" sldId="451"/>
            <ac:spMk id="3" creationId="{302A30DC-FA24-46AF-B6C8-E7D48723EDD2}"/>
          </ac:spMkLst>
        </pc:spChg>
        <pc:spChg chg="add del mod">
          <ac:chgData name="Dodge, Rachel" userId="9280a414-66b2-46b4-82df-18006a318332" providerId="ADAL" clId="{0B44AA5B-BE88-495B-8990-E0BB99607682}" dt="2021-05-18T16:12:50.539" v="562" actId="21"/>
          <ac:spMkLst>
            <pc:docMk/>
            <pc:sldMk cId="376052155" sldId="451"/>
            <ac:spMk id="5" creationId="{CFC7D90C-54F7-4E90-BC77-CC9E3A85894D}"/>
          </ac:spMkLst>
        </pc:spChg>
        <pc:spChg chg="add del mod">
          <ac:chgData name="Dodge, Rachel" userId="9280a414-66b2-46b4-82df-18006a318332" providerId="ADAL" clId="{0B44AA5B-BE88-495B-8990-E0BB99607682}" dt="2021-05-18T16:12:26.762" v="559"/>
          <ac:spMkLst>
            <pc:docMk/>
            <pc:sldMk cId="376052155" sldId="451"/>
            <ac:spMk id="8" creationId="{1119AEF5-7F50-475A-AEE2-7276A087B632}"/>
          </ac:spMkLst>
        </pc:spChg>
        <pc:spChg chg="add del mod">
          <ac:chgData name="Dodge, Rachel" userId="9280a414-66b2-46b4-82df-18006a318332" providerId="ADAL" clId="{0B44AA5B-BE88-495B-8990-E0BB99607682}" dt="2021-05-18T16:12:32.028" v="561"/>
          <ac:spMkLst>
            <pc:docMk/>
            <pc:sldMk cId="376052155" sldId="451"/>
            <ac:spMk id="9" creationId="{9F265F17-17DE-4BB3-A765-DAAD6B7F3494}"/>
          </ac:spMkLst>
        </pc:spChg>
        <pc:spChg chg="add mod">
          <ac:chgData name="Dodge, Rachel" userId="9280a414-66b2-46b4-82df-18006a318332" providerId="ADAL" clId="{0B44AA5B-BE88-495B-8990-E0BB99607682}" dt="2021-05-18T16:34:54.029" v="1121" actId="20577"/>
          <ac:spMkLst>
            <pc:docMk/>
            <pc:sldMk cId="376052155" sldId="451"/>
            <ac:spMk id="11" creationId="{504E47FD-6085-495E-9BD8-902613894198}"/>
          </ac:spMkLst>
        </pc:spChg>
        <pc:graphicFrameChg chg="del">
          <ac:chgData name="Dodge, Rachel" userId="9280a414-66b2-46b4-82df-18006a318332" providerId="ADAL" clId="{0B44AA5B-BE88-495B-8990-E0BB99607682}" dt="2021-05-18T16:11:28.846" v="557" actId="21"/>
          <ac:graphicFrameMkLst>
            <pc:docMk/>
            <pc:sldMk cId="376052155" sldId="451"/>
            <ac:graphicFrameMk id="4" creationId="{DD2F705A-3E39-45EA-9BDA-D19B84F7EE82}"/>
          </ac:graphicFrameMkLst>
        </pc:graphicFrameChg>
        <pc:graphicFrameChg chg="add del mod">
          <ac:chgData name="Dodge, Rachel" userId="9280a414-66b2-46b4-82df-18006a318332" providerId="ADAL" clId="{0B44AA5B-BE88-495B-8990-E0BB99607682}" dt="2021-05-18T16:12:26.762" v="559"/>
          <ac:graphicFrameMkLst>
            <pc:docMk/>
            <pc:sldMk cId="376052155" sldId="451"/>
            <ac:graphicFrameMk id="6" creationId="{460F7370-374B-4D84-920F-2BEA9AE42897}"/>
          </ac:graphicFrameMkLst>
        </pc:graphicFrameChg>
        <pc:picChg chg="add">
          <ac:chgData name="Dodge, Rachel" userId="9280a414-66b2-46b4-82df-18006a318332" providerId="ADAL" clId="{0B44AA5B-BE88-495B-8990-E0BB99607682}" dt="2021-05-18T16:13:09.891" v="563"/>
          <ac:picMkLst>
            <pc:docMk/>
            <pc:sldMk cId="376052155" sldId="451"/>
            <ac:picMk id="10" creationId="{44608739-1892-4029-93CB-80AA089C5F19}"/>
          </ac:picMkLst>
        </pc:picChg>
        <pc:cxnChg chg="add del mod">
          <ac:chgData name="Dodge, Rachel" userId="9280a414-66b2-46b4-82df-18006a318332" providerId="ADAL" clId="{0B44AA5B-BE88-495B-8990-E0BB99607682}" dt="2021-05-18T16:12:26.762" v="559"/>
          <ac:cxnSpMkLst>
            <pc:docMk/>
            <pc:sldMk cId="376052155" sldId="451"/>
            <ac:cxnSpMk id="7" creationId="{8BDF9A4D-720A-481E-9612-021D468A3968}"/>
          </ac:cxnSpMkLst>
        </pc:cxnChg>
      </pc:sldChg>
      <pc:sldChg chg="addSp delSp modSp add mod addCm modNotesTx">
        <pc:chgData name="Dodge, Rachel" userId="9280a414-66b2-46b4-82df-18006a318332" providerId="ADAL" clId="{0B44AA5B-BE88-495B-8990-E0BB99607682}" dt="2021-05-26T08:38:09.274" v="4276" actId="20577"/>
        <pc:sldMkLst>
          <pc:docMk/>
          <pc:sldMk cId="1796106921" sldId="452"/>
        </pc:sldMkLst>
        <pc:spChg chg="add del mod">
          <ac:chgData name="Dodge, Rachel" userId="9280a414-66b2-46b4-82df-18006a318332" providerId="ADAL" clId="{0B44AA5B-BE88-495B-8990-E0BB99607682}" dt="2021-05-18T16:22:54.229" v="848" actId="21"/>
          <ac:spMkLst>
            <pc:docMk/>
            <pc:sldMk cId="1796106921" sldId="452"/>
            <ac:spMk id="2" creationId="{26A5F073-0FE7-4F53-B64B-C3A16CC70891}"/>
          </ac:spMkLst>
        </pc:spChg>
        <pc:spChg chg="mod">
          <ac:chgData name="Dodge, Rachel" userId="9280a414-66b2-46b4-82df-18006a318332" providerId="ADAL" clId="{0B44AA5B-BE88-495B-8990-E0BB99607682}" dt="2021-05-18T16:23:05.869" v="852" actId="1076"/>
          <ac:spMkLst>
            <pc:docMk/>
            <pc:sldMk cId="1796106921" sldId="452"/>
            <ac:spMk id="3" creationId="{302A30DC-FA24-46AF-B6C8-E7D48723EDD2}"/>
          </ac:spMkLst>
        </pc:spChg>
        <pc:spChg chg="add del mod">
          <ac:chgData name="Dodge, Rachel" userId="9280a414-66b2-46b4-82df-18006a318332" providerId="ADAL" clId="{0B44AA5B-BE88-495B-8990-E0BB99607682}" dt="2021-05-18T16:22:56.779" v="849"/>
          <ac:spMkLst>
            <pc:docMk/>
            <pc:sldMk cId="1796106921" sldId="452"/>
            <ac:spMk id="4" creationId="{3595D47F-F4E0-4468-B42E-7C042C120A3D}"/>
          </ac:spMkLst>
        </pc:spChg>
        <pc:spChg chg="add mod">
          <ac:chgData name="Dodge, Rachel" userId="9280a414-66b2-46b4-82df-18006a318332" providerId="ADAL" clId="{0B44AA5B-BE88-495B-8990-E0BB99607682}" dt="2021-05-18T16:23:12.421" v="854" actId="1076"/>
          <ac:spMkLst>
            <pc:docMk/>
            <pc:sldMk cId="1796106921" sldId="452"/>
            <ac:spMk id="5" creationId="{9B99253C-1EAD-446B-BDAE-C439ECC2F914}"/>
          </ac:spMkLst>
        </pc:spChg>
        <pc:spChg chg="add mod">
          <ac:chgData name="Dodge, Rachel" userId="9280a414-66b2-46b4-82df-18006a318332" providerId="ADAL" clId="{0B44AA5B-BE88-495B-8990-E0BB99607682}" dt="2021-05-18T16:23:19.774" v="855" actId="207"/>
          <ac:spMkLst>
            <pc:docMk/>
            <pc:sldMk cId="1796106921" sldId="452"/>
            <ac:spMk id="8" creationId="{1C26A8F8-6B95-4F00-91EA-BE237BA1D8AF}"/>
          </ac:spMkLst>
        </pc:spChg>
        <pc:spChg chg="del">
          <ac:chgData name="Dodge, Rachel" userId="9280a414-66b2-46b4-82df-18006a318332" providerId="ADAL" clId="{0B44AA5B-BE88-495B-8990-E0BB99607682}" dt="2021-05-18T16:17:18.228" v="637" actId="21"/>
          <ac:spMkLst>
            <pc:docMk/>
            <pc:sldMk cId="1796106921" sldId="452"/>
            <ac:spMk id="11" creationId="{504E47FD-6085-495E-9BD8-902613894198}"/>
          </ac:spMkLst>
        </pc:spChg>
        <pc:graphicFrameChg chg="add del mod">
          <ac:chgData name="Dodge, Rachel" userId="9280a414-66b2-46b4-82df-18006a318332" providerId="ADAL" clId="{0B44AA5B-BE88-495B-8990-E0BB99607682}" dt="2021-05-18T16:23:41.428" v="857"/>
          <ac:graphicFrameMkLst>
            <pc:docMk/>
            <pc:sldMk cId="1796106921" sldId="452"/>
            <ac:graphicFrameMk id="6" creationId="{A57648C9-1D62-41F6-AB29-2207F0F05450}"/>
          </ac:graphicFrameMkLst>
        </pc:graphicFrameChg>
        <pc:graphicFrameChg chg="add mod">
          <ac:chgData name="Dodge, Rachel" userId="9280a414-66b2-46b4-82df-18006a318332" providerId="ADAL" clId="{0B44AA5B-BE88-495B-8990-E0BB99607682}" dt="2021-05-18T16:36:29.074" v="1132" actId="14100"/>
          <ac:graphicFrameMkLst>
            <pc:docMk/>
            <pc:sldMk cId="1796106921" sldId="452"/>
            <ac:graphicFrameMk id="9" creationId="{0A4011F2-1157-4665-A827-1F0272FDAA68}"/>
          </ac:graphicFrameMkLst>
        </pc:graphicFrameChg>
        <pc:picChg chg="add del mod">
          <ac:chgData name="Dodge, Rachel" userId="9280a414-66b2-46b4-82df-18006a318332" providerId="ADAL" clId="{0B44AA5B-BE88-495B-8990-E0BB99607682}" dt="2021-05-18T16:23:59.977" v="861"/>
          <ac:picMkLst>
            <pc:docMk/>
            <pc:sldMk cId="1796106921" sldId="452"/>
            <ac:picMk id="7" creationId="{E59F5DF6-A62D-41DA-A249-1FF85BE045B0}"/>
          </ac:picMkLst>
        </pc:picChg>
        <pc:picChg chg="del">
          <ac:chgData name="Dodge, Rachel" userId="9280a414-66b2-46b4-82df-18006a318332" providerId="ADAL" clId="{0B44AA5B-BE88-495B-8990-E0BB99607682}" dt="2021-05-18T16:17:14.990" v="636" actId="21"/>
          <ac:picMkLst>
            <pc:docMk/>
            <pc:sldMk cId="1796106921" sldId="452"/>
            <ac:picMk id="10" creationId="{44608739-1892-4029-93CB-80AA089C5F19}"/>
          </ac:picMkLst>
        </pc:picChg>
        <pc:picChg chg="add mod">
          <ac:chgData name="Dodge, Rachel" userId="9280a414-66b2-46b4-82df-18006a318332" providerId="ADAL" clId="{0B44AA5B-BE88-495B-8990-E0BB99607682}" dt="2021-05-18T16:36:38.326" v="1134" actId="14100"/>
          <ac:picMkLst>
            <pc:docMk/>
            <pc:sldMk cId="1796106921" sldId="452"/>
            <ac:picMk id="12" creationId="{B2D36F2E-4EDB-457E-8C55-F37D850681BA}"/>
          </ac:picMkLst>
        </pc:picChg>
      </pc:sldChg>
      <pc:sldChg chg="add modNotesTx">
        <pc:chgData name="Dodge, Rachel" userId="9280a414-66b2-46b4-82df-18006a318332" providerId="ADAL" clId="{0B44AA5B-BE88-495B-8990-E0BB99607682}" dt="2021-05-19T08:33:40.348" v="1985" actId="20577"/>
        <pc:sldMkLst>
          <pc:docMk/>
          <pc:sldMk cId="2616487970" sldId="453"/>
        </pc:sldMkLst>
      </pc:sldChg>
      <pc:sldChg chg="modSp new del mod">
        <pc:chgData name="Dodge, Rachel" userId="9280a414-66b2-46b4-82df-18006a318332" providerId="ADAL" clId="{0B44AA5B-BE88-495B-8990-E0BB99607682}" dt="2021-05-19T08:43:12.508" v="2958" actId="2696"/>
        <pc:sldMkLst>
          <pc:docMk/>
          <pc:sldMk cId="1393714481" sldId="454"/>
        </pc:sldMkLst>
        <pc:spChg chg="mod">
          <ac:chgData name="Dodge, Rachel" userId="9280a414-66b2-46b4-82df-18006a318332" providerId="ADAL" clId="{0B44AA5B-BE88-495B-8990-E0BB99607682}" dt="2021-05-19T08:42:28.835" v="2952" actId="20577"/>
          <ac:spMkLst>
            <pc:docMk/>
            <pc:sldMk cId="1393714481" sldId="454"/>
            <ac:spMk id="3" creationId="{4C8ED6BC-2C0E-4082-B5E2-157740E28DFD}"/>
          </ac:spMkLst>
        </pc:spChg>
      </pc:sldChg>
      <pc:sldChg chg="modSp add mod ord">
        <pc:chgData name="Dodge, Rachel" userId="9280a414-66b2-46b4-82df-18006a318332" providerId="ADAL" clId="{0B44AA5B-BE88-495B-8990-E0BB99607682}" dt="2021-05-19T08:43:22.165" v="2986" actId="20577"/>
        <pc:sldMkLst>
          <pc:docMk/>
          <pc:sldMk cId="1113110920" sldId="455"/>
        </pc:sldMkLst>
        <pc:spChg chg="mod">
          <ac:chgData name="Dodge, Rachel" userId="9280a414-66b2-46b4-82df-18006a318332" providerId="ADAL" clId="{0B44AA5B-BE88-495B-8990-E0BB99607682}" dt="2021-05-19T08:43:22.165" v="2986" actId="20577"/>
          <ac:spMkLst>
            <pc:docMk/>
            <pc:sldMk cId="1113110920" sldId="455"/>
            <ac:spMk id="9" creationId="{61C5E2D7-EE8A-4A1B-A91A-344E0D7A5EF0}"/>
          </ac:spMkLst>
        </pc:spChg>
      </pc:sldChg>
      <pc:sldChg chg="add del setBg">
        <pc:chgData name="Dodge, Rachel" userId="9280a414-66b2-46b4-82df-18006a318332" providerId="ADAL" clId="{0B44AA5B-BE88-495B-8990-E0BB99607682}" dt="2021-05-19T08:42:47.562" v="2954"/>
        <pc:sldMkLst>
          <pc:docMk/>
          <pc:sldMk cId="2509204701" sldId="455"/>
        </pc:sldMkLst>
      </pc:sldChg>
      <pc:sldChg chg="new addCm modNotesTx">
        <pc:chgData name="Dodge, Rachel" userId="9280a414-66b2-46b4-82df-18006a318332" providerId="ADAL" clId="{0B44AA5B-BE88-495B-8990-E0BB99607682}" dt="2021-05-20T13:01:28.124" v="3890" actId="1589"/>
        <pc:sldMkLst>
          <pc:docMk/>
          <pc:sldMk cId="2370993204" sldId="456"/>
        </pc:sldMkLst>
      </pc:sldChg>
      <pc:sldChg chg="modSp add mod ord modNotesTx">
        <pc:chgData name="Dodge, Rachel" userId="9280a414-66b2-46b4-82df-18006a318332" providerId="ADAL" clId="{0B44AA5B-BE88-495B-8990-E0BB99607682}" dt="2021-05-19T13:22:57.178" v="3662" actId="313"/>
        <pc:sldMkLst>
          <pc:docMk/>
          <pc:sldMk cId="3919191748" sldId="457"/>
        </pc:sldMkLst>
        <pc:spChg chg="mod">
          <ac:chgData name="Dodge, Rachel" userId="9280a414-66b2-46b4-82df-18006a318332" providerId="ADAL" clId="{0B44AA5B-BE88-495B-8990-E0BB99607682}" dt="2021-05-19T08:53:25.531" v="3394" actId="20577"/>
          <ac:spMkLst>
            <pc:docMk/>
            <pc:sldMk cId="3919191748" sldId="457"/>
            <ac:spMk id="9" creationId="{61C5E2D7-EE8A-4A1B-A91A-344E0D7A5EF0}"/>
          </ac:spMkLst>
        </pc:spChg>
      </pc:sldChg>
      <pc:sldChg chg="add del setBg">
        <pc:chgData name="Dodge, Rachel" userId="9280a414-66b2-46b4-82df-18006a318332" providerId="ADAL" clId="{0B44AA5B-BE88-495B-8990-E0BB99607682}" dt="2021-05-19T08:54:36.027" v="3491"/>
        <pc:sldMkLst>
          <pc:docMk/>
          <pc:sldMk cId="817602333" sldId="458"/>
        </pc:sldMkLst>
      </pc:sldChg>
      <pc:sldChg chg="add">
        <pc:chgData name="Dodge, Rachel" userId="9280a414-66b2-46b4-82df-18006a318332" providerId="ADAL" clId="{0B44AA5B-BE88-495B-8990-E0BB99607682}" dt="2021-05-19T08:54:38.742" v="3492"/>
        <pc:sldMkLst>
          <pc:docMk/>
          <pc:sldMk cId="1476279968" sldId="458"/>
        </pc:sldMkLst>
      </pc:sldChg>
      <pc:sldChg chg="new addCm modNotesTx">
        <pc:chgData name="Dodge, Rachel" userId="9280a414-66b2-46b4-82df-18006a318332" providerId="ADAL" clId="{0B44AA5B-BE88-495B-8990-E0BB99607682}" dt="2021-05-20T13:01:57.231" v="3891" actId="1589"/>
        <pc:sldMkLst>
          <pc:docMk/>
          <pc:sldMk cId="3186906913" sldId="459"/>
        </pc:sldMkLst>
      </pc:sldChg>
      <pc:sldChg chg="addCm modCm">
        <pc:chgData name="Dodge, Rachel" userId="9280a414-66b2-46b4-82df-18006a318332" providerId="ADAL" clId="{0B44AA5B-BE88-495B-8990-E0BB99607682}" dt="2021-05-25T12:43:18.233" v="4241"/>
        <pc:sldMkLst>
          <pc:docMk/>
          <pc:sldMk cId="945902260" sldId="461"/>
        </pc:sldMkLst>
      </pc:sldChg>
      <pc:sldChg chg="addCm modCm">
        <pc:chgData name="Dodge, Rachel" userId="9280a414-66b2-46b4-82df-18006a318332" providerId="ADAL" clId="{0B44AA5B-BE88-495B-8990-E0BB99607682}" dt="2021-05-24T13:37:19.612" v="3904"/>
        <pc:sldMkLst>
          <pc:docMk/>
          <pc:sldMk cId="1717343010" sldId="462"/>
        </pc:sldMkLst>
      </pc:sldChg>
      <pc:sldChg chg="modAnim addCm modCm">
        <pc:chgData name="Dodge, Rachel" userId="9280a414-66b2-46b4-82df-18006a318332" providerId="ADAL" clId="{0B44AA5B-BE88-495B-8990-E0BB99607682}" dt="2021-05-20T11:37:09.123" v="3696"/>
        <pc:sldMkLst>
          <pc:docMk/>
          <pc:sldMk cId="2331009736" sldId="464"/>
        </pc:sldMkLst>
      </pc:sldChg>
      <pc:sldChg chg="addCm modCm">
        <pc:chgData name="Dodge, Rachel" userId="9280a414-66b2-46b4-82df-18006a318332" providerId="ADAL" clId="{0B44AA5B-BE88-495B-8990-E0BB99607682}" dt="2021-05-20T12:59:44.049" v="3887"/>
        <pc:sldMkLst>
          <pc:docMk/>
          <pc:sldMk cId="2400144674" sldId="468"/>
        </pc:sldMkLst>
      </pc:sldChg>
    </pc:docChg>
  </pc:docChgLst>
  <pc:docChgLst>
    <pc:chgData name="Dodge, Rachel" userId="9280a414-66b2-46b4-82df-18006a318332" providerId="ADAL" clId="{C59C0C7C-4C2B-44D6-B24A-5D0E25B431AC}"/>
    <pc:docChg chg="modSld">
      <pc:chgData name="Dodge, Rachel" userId="9280a414-66b2-46b4-82df-18006a318332" providerId="ADAL" clId="{C59C0C7C-4C2B-44D6-B24A-5D0E25B431AC}" dt="2021-05-26T15:52:43.220" v="5" actId="1076"/>
      <pc:docMkLst>
        <pc:docMk/>
      </pc:docMkLst>
      <pc:sldChg chg="addSp modSp mod modNotesTx">
        <pc:chgData name="Dodge, Rachel" userId="9280a414-66b2-46b4-82df-18006a318332" providerId="ADAL" clId="{C59C0C7C-4C2B-44D6-B24A-5D0E25B431AC}" dt="2021-05-26T15:52:43.220" v="5" actId="1076"/>
        <pc:sldMkLst>
          <pc:docMk/>
          <pc:sldMk cId="1760796041" sldId="425"/>
        </pc:sldMkLst>
        <pc:spChg chg="mod">
          <ac:chgData name="Dodge, Rachel" userId="9280a414-66b2-46b4-82df-18006a318332" providerId="ADAL" clId="{C59C0C7C-4C2B-44D6-B24A-5D0E25B431AC}" dt="2021-05-26T15:52:43.220" v="5" actId="1076"/>
          <ac:spMkLst>
            <pc:docMk/>
            <pc:sldMk cId="1760796041" sldId="425"/>
            <ac:spMk id="6" creationId="{73B8EA3A-127D-4EBF-943F-DB39B8D7948D}"/>
          </ac:spMkLst>
        </pc:spChg>
        <pc:picChg chg="add mod">
          <ac:chgData name="Dodge, Rachel" userId="9280a414-66b2-46b4-82df-18006a318332" providerId="ADAL" clId="{C59C0C7C-4C2B-44D6-B24A-5D0E25B431AC}" dt="2021-05-26T15:52:36.232" v="4" actId="1076"/>
          <ac:picMkLst>
            <pc:docMk/>
            <pc:sldMk cId="1760796041" sldId="425"/>
            <ac:picMk id="4" creationId="{8E98141B-1328-4BE6-83E1-2296DED0C8CE}"/>
          </ac:picMkLst>
        </pc:picChg>
      </pc:sldChg>
    </pc:docChg>
  </pc:docChgLst>
  <pc:docChgLst>
    <pc:chgData name="Jaques, Hilary" userId="60e07e59-4edc-45ee-8918-2d1f5d4338f7" providerId="ADAL" clId="{FC6EDC53-ADF9-4842-AAA1-089D4A7AAE52}"/>
    <pc:docChg chg="undo redo custSel addSld delSld modSld sldOrd">
      <pc:chgData name="Jaques, Hilary" userId="60e07e59-4edc-45ee-8918-2d1f5d4338f7" providerId="ADAL" clId="{FC6EDC53-ADF9-4842-AAA1-089D4A7AAE52}" dt="2021-05-26T14:38:23.420" v="9058"/>
      <pc:docMkLst>
        <pc:docMk/>
      </pc:docMkLst>
      <pc:sldChg chg="modSp mod">
        <pc:chgData name="Jaques, Hilary" userId="60e07e59-4edc-45ee-8918-2d1f5d4338f7" providerId="ADAL" clId="{FC6EDC53-ADF9-4842-AAA1-089D4A7AAE52}" dt="2021-05-19T16:44:37.498" v="3878" actId="14100"/>
        <pc:sldMkLst>
          <pc:docMk/>
          <pc:sldMk cId="3939293872" sldId="265"/>
        </pc:sldMkLst>
        <pc:spChg chg="mod">
          <ac:chgData name="Jaques, Hilary" userId="60e07e59-4edc-45ee-8918-2d1f5d4338f7" providerId="ADAL" clId="{FC6EDC53-ADF9-4842-AAA1-089D4A7AAE52}" dt="2021-05-19T16:44:37.498" v="3878" actId="14100"/>
          <ac:spMkLst>
            <pc:docMk/>
            <pc:sldMk cId="3939293872" sldId="265"/>
            <ac:spMk id="6" creationId="{7AEE6DF0-4426-494E-A1FF-0EBF92DB1D52}"/>
          </ac:spMkLst>
        </pc:spChg>
      </pc:sldChg>
      <pc:sldChg chg="modSp ord">
        <pc:chgData name="Jaques, Hilary" userId="60e07e59-4edc-45ee-8918-2d1f5d4338f7" providerId="ADAL" clId="{FC6EDC53-ADF9-4842-AAA1-089D4A7AAE52}" dt="2021-05-26T09:56:46.349" v="8877" actId="1076"/>
        <pc:sldMkLst>
          <pc:docMk/>
          <pc:sldMk cId="3675316296" sldId="269"/>
        </pc:sldMkLst>
        <pc:picChg chg="mod">
          <ac:chgData name="Jaques, Hilary" userId="60e07e59-4edc-45ee-8918-2d1f5d4338f7" providerId="ADAL" clId="{FC6EDC53-ADF9-4842-AAA1-089D4A7AAE52}" dt="2021-05-26T09:56:46.349" v="8877" actId="1076"/>
          <ac:picMkLst>
            <pc:docMk/>
            <pc:sldMk cId="3675316296" sldId="269"/>
            <ac:picMk id="11" creationId="{5ECEB203-A941-5948-8875-9CBDAECB46C5}"/>
          </ac:picMkLst>
        </pc:picChg>
      </pc:sldChg>
      <pc:sldChg chg="modSp mod">
        <pc:chgData name="Jaques, Hilary" userId="60e07e59-4edc-45ee-8918-2d1f5d4338f7" providerId="ADAL" clId="{FC6EDC53-ADF9-4842-AAA1-089D4A7AAE52}" dt="2021-05-26T09:56:03.857" v="8874" actId="6549"/>
        <pc:sldMkLst>
          <pc:docMk/>
          <pc:sldMk cId="99014047" sldId="420"/>
        </pc:sldMkLst>
        <pc:spChg chg="mod">
          <ac:chgData name="Jaques, Hilary" userId="60e07e59-4edc-45ee-8918-2d1f5d4338f7" providerId="ADAL" clId="{FC6EDC53-ADF9-4842-AAA1-089D4A7AAE52}" dt="2021-05-26T09:56:03.857" v="8874" actId="6549"/>
          <ac:spMkLst>
            <pc:docMk/>
            <pc:sldMk cId="99014047" sldId="420"/>
            <ac:spMk id="11" creationId="{85F82F9F-4454-4029-B908-22C13FBA2A82}"/>
          </ac:spMkLst>
        </pc:spChg>
      </pc:sldChg>
      <pc:sldChg chg="add del modNotesTx">
        <pc:chgData name="Jaques, Hilary" userId="60e07e59-4edc-45ee-8918-2d1f5d4338f7" providerId="ADAL" clId="{FC6EDC53-ADF9-4842-AAA1-089D4A7AAE52}" dt="2021-05-19T15:21:57.234" v="1031" actId="47"/>
        <pc:sldMkLst>
          <pc:docMk/>
          <pc:sldMk cId="3625284963" sldId="429"/>
        </pc:sldMkLst>
      </pc:sldChg>
      <pc:sldChg chg="modSp mod">
        <pc:chgData name="Jaques, Hilary" userId="60e07e59-4edc-45ee-8918-2d1f5d4338f7" providerId="ADAL" clId="{FC6EDC53-ADF9-4842-AAA1-089D4A7AAE52}" dt="2021-05-26T14:30:53.967" v="8943" actId="20577"/>
        <pc:sldMkLst>
          <pc:docMk/>
          <pc:sldMk cId="206462129" sldId="430"/>
        </pc:sldMkLst>
        <pc:graphicFrameChg chg="modGraphic">
          <ac:chgData name="Jaques, Hilary" userId="60e07e59-4edc-45ee-8918-2d1f5d4338f7" providerId="ADAL" clId="{FC6EDC53-ADF9-4842-AAA1-089D4A7AAE52}" dt="2021-05-26T14:30:53.967" v="8943" actId="20577"/>
          <ac:graphicFrameMkLst>
            <pc:docMk/>
            <pc:sldMk cId="206462129" sldId="430"/>
            <ac:graphicFrameMk id="4" creationId="{50523C49-BDC4-49B2-9F75-4776DEED6EE2}"/>
          </ac:graphicFrameMkLst>
        </pc:graphicFrameChg>
      </pc:sldChg>
      <pc:sldChg chg="modNotesTx">
        <pc:chgData name="Jaques, Hilary" userId="60e07e59-4edc-45ee-8918-2d1f5d4338f7" providerId="ADAL" clId="{FC6EDC53-ADF9-4842-AAA1-089D4A7AAE52}" dt="2021-05-24T09:12:38.781" v="7184" actId="20577"/>
        <pc:sldMkLst>
          <pc:docMk/>
          <pc:sldMk cId="1103971134" sldId="431"/>
        </pc:sldMkLst>
      </pc:sldChg>
      <pc:sldChg chg="modNotesTx">
        <pc:chgData name="Jaques, Hilary" userId="60e07e59-4edc-45ee-8918-2d1f5d4338f7" providerId="ADAL" clId="{FC6EDC53-ADF9-4842-AAA1-089D4A7AAE52}" dt="2021-05-24T09:14:34.160" v="7411" actId="6549"/>
        <pc:sldMkLst>
          <pc:docMk/>
          <pc:sldMk cId="2318152425" sldId="432"/>
        </pc:sldMkLst>
      </pc:sldChg>
      <pc:sldChg chg="modNotesTx">
        <pc:chgData name="Jaques, Hilary" userId="60e07e59-4edc-45ee-8918-2d1f5d4338f7" providerId="ADAL" clId="{FC6EDC53-ADF9-4842-AAA1-089D4A7AAE52}" dt="2021-05-26T14:31:20.742" v="8955" actId="20577"/>
        <pc:sldMkLst>
          <pc:docMk/>
          <pc:sldMk cId="3567529665" sldId="437"/>
        </pc:sldMkLst>
      </pc:sldChg>
      <pc:sldChg chg="modNotesTx">
        <pc:chgData name="Jaques, Hilary" userId="60e07e59-4edc-45ee-8918-2d1f5d4338f7" providerId="ADAL" clId="{FC6EDC53-ADF9-4842-AAA1-089D4A7AAE52}" dt="2021-05-24T09:18:22.736" v="7987" actId="6549"/>
        <pc:sldMkLst>
          <pc:docMk/>
          <pc:sldMk cId="1423285643" sldId="438"/>
        </pc:sldMkLst>
      </pc:sldChg>
      <pc:sldChg chg="addSp delSp modSp del mod">
        <pc:chgData name="Jaques, Hilary" userId="60e07e59-4edc-45ee-8918-2d1f5d4338f7" providerId="ADAL" clId="{FC6EDC53-ADF9-4842-AAA1-089D4A7AAE52}" dt="2021-05-19T16:43:52.667" v="3828" actId="47"/>
        <pc:sldMkLst>
          <pc:docMk/>
          <pc:sldMk cId="2376995517" sldId="445"/>
        </pc:sldMkLst>
        <pc:spChg chg="add del mod">
          <ac:chgData name="Jaques, Hilary" userId="60e07e59-4edc-45ee-8918-2d1f5d4338f7" providerId="ADAL" clId="{FC6EDC53-ADF9-4842-AAA1-089D4A7AAE52}" dt="2021-05-19T13:35:39.427" v="1" actId="478"/>
          <ac:spMkLst>
            <pc:docMk/>
            <pc:sldMk cId="2376995517" sldId="445"/>
            <ac:spMk id="3" creationId="{63038B94-2D25-4E58-B3A0-ECC3A106AFEC}"/>
          </ac:spMkLst>
        </pc:spChg>
        <pc:spChg chg="add del mod">
          <ac:chgData name="Jaques, Hilary" userId="60e07e59-4edc-45ee-8918-2d1f5d4338f7" providerId="ADAL" clId="{FC6EDC53-ADF9-4842-AAA1-089D4A7AAE52}" dt="2021-05-19T16:42:25.658" v="3774"/>
          <ac:spMkLst>
            <pc:docMk/>
            <pc:sldMk cId="2376995517" sldId="445"/>
            <ac:spMk id="5" creationId="{FD286DBD-1ABD-49F7-B9A3-FA5BA753E363}"/>
          </ac:spMkLst>
        </pc:spChg>
        <pc:spChg chg="add del mod">
          <ac:chgData name="Jaques, Hilary" userId="60e07e59-4edc-45ee-8918-2d1f5d4338f7" providerId="ADAL" clId="{FC6EDC53-ADF9-4842-AAA1-089D4A7AAE52}" dt="2021-05-19T13:36:06.536" v="2" actId="20577"/>
          <ac:spMkLst>
            <pc:docMk/>
            <pc:sldMk cId="2376995517" sldId="445"/>
            <ac:spMk id="9" creationId="{61C5E2D7-EE8A-4A1B-A91A-344E0D7A5EF0}"/>
          </ac:spMkLst>
        </pc:spChg>
      </pc:sldChg>
      <pc:sldChg chg="modSp del mod ord">
        <pc:chgData name="Jaques, Hilary" userId="60e07e59-4edc-45ee-8918-2d1f5d4338f7" providerId="ADAL" clId="{FC6EDC53-ADF9-4842-AAA1-089D4A7AAE52}" dt="2021-05-26T09:54:40.018" v="8789" actId="47"/>
        <pc:sldMkLst>
          <pc:docMk/>
          <pc:sldMk cId="2057893966" sldId="446"/>
        </pc:sldMkLst>
        <pc:spChg chg="mod">
          <ac:chgData name="Jaques, Hilary" userId="60e07e59-4edc-45ee-8918-2d1f5d4338f7" providerId="ADAL" clId="{FC6EDC53-ADF9-4842-AAA1-089D4A7AAE52}" dt="2021-05-19T16:47:31.968" v="3958" actId="20577"/>
          <ac:spMkLst>
            <pc:docMk/>
            <pc:sldMk cId="2057893966" sldId="446"/>
            <ac:spMk id="9" creationId="{61C5E2D7-EE8A-4A1B-A91A-344E0D7A5EF0}"/>
          </ac:spMkLst>
        </pc:spChg>
      </pc:sldChg>
      <pc:sldChg chg="del">
        <pc:chgData name="Jaques, Hilary" userId="60e07e59-4edc-45ee-8918-2d1f5d4338f7" providerId="ADAL" clId="{FC6EDC53-ADF9-4842-AAA1-089D4A7AAE52}" dt="2021-05-19T16:45:36.277" v="3902" actId="47"/>
        <pc:sldMkLst>
          <pc:docMk/>
          <pc:sldMk cId="4245939950" sldId="447"/>
        </pc:sldMkLst>
      </pc:sldChg>
      <pc:sldChg chg="addSp delSp modSp del mod modNotesTx">
        <pc:chgData name="Jaques, Hilary" userId="60e07e59-4edc-45ee-8918-2d1f5d4338f7" providerId="ADAL" clId="{FC6EDC53-ADF9-4842-AAA1-089D4A7AAE52}" dt="2021-05-26T09:33:52.354" v="8643" actId="47"/>
        <pc:sldMkLst>
          <pc:docMk/>
          <pc:sldMk cId="1450341662" sldId="448"/>
        </pc:sldMkLst>
        <pc:spChg chg="mod">
          <ac:chgData name="Jaques, Hilary" userId="60e07e59-4edc-45ee-8918-2d1f5d4338f7" providerId="ADAL" clId="{FC6EDC53-ADF9-4842-AAA1-089D4A7AAE52}" dt="2021-05-26T09:13:44.512" v="8602" actId="20577"/>
          <ac:spMkLst>
            <pc:docMk/>
            <pc:sldMk cId="1450341662" sldId="448"/>
            <ac:spMk id="2" creationId="{C5F90740-B2E9-43D8-93A1-FD72C49DD706}"/>
          </ac:spMkLst>
        </pc:spChg>
        <pc:picChg chg="add del mod">
          <ac:chgData name="Jaques, Hilary" userId="60e07e59-4edc-45ee-8918-2d1f5d4338f7" providerId="ADAL" clId="{FC6EDC53-ADF9-4842-AAA1-089D4A7AAE52}" dt="2021-05-26T09:13:06.355" v="8590" actId="478"/>
          <ac:picMkLst>
            <pc:docMk/>
            <pc:sldMk cId="1450341662" sldId="448"/>
            <ac:picMk id="4" creationId="{58ACC92B-3AD8-49BF-9E3D-651D83829843}"/>
          </ac:picMkLst>
        </pc:picChg>
        <pc:picChg chg="add mod ord">
          <ac:chgData name="Jaques, Hilary" userId="60e07e59-4edc-45ee-8918-2d1f5d4338f7" providerId="ADAL" clId="{FC6EDC53-ADF9-4842-AAA1-089D4A7AAE52}" dt="2021-05-26T09:32:29.432" v="8624" actId="1076"/>
          <ac:picMkLst>
            <pc:docMk/>
            <pc:sldMk cId="1450341662" sldId="448"/>
            <ac:picMk id="5" creationId="{591A9983-2882-4565-9559-48398CB9C0F5}"/>
          </ac:picMkLst>
        </pc:picChg>
        <pc:picChg chg="add mod">
          <ac:chgData name="Jaques, Hilary" userId="60e07e59-4edc-45ee-8918-2d1f5d4338f7" providerId="ADAL" clId="{FC6EDC53-ADF9-4842-AAA1-089D4A7AAE52}" dt="2021-05-26T09:32:27.698" v="8623" actId="1076"/>
          <ac:picMkLst>
            <pc:docMk/>
            <pc:sldMk cId="1450341662" sldId="448"/>
            <ac:picMk id="7" creationId="{1D90FADC-A9B9-4646-9859-45FD4E667B3D}"/>
          </ac:picMkLst>
        </pc:picChg>
        <pc:picChg chg="add mod">
          <ac:chgData name="Jaques, Hilary" userId="60e07e59-4edc-45ee-8918-2d1f5d4338f7" providerId="ADAL" clId="{FC6EDC53-ADF9-4842-AAA1-089D4A7AAE52}" dt="2021-05-26T09:31:43.420" v="8616" actId="1076"/>
          <ac:picMkLst>
            <pc:docMk/>
            <pc:sldMk cId="1450341662" sldId="448"/>
            <ac:picMk id="9" creationId="{2BFAC7B7-3D0D-4130-865C-B128646DB8F7}"/>
          </ac:picMkLst>
        </pc:picChg>
        <pc:picChg chg="add del mod">
          <ac:chgData name="Jaques, Hilary" userId="60e07e59-4edc-45ee-8918-2d1f5d4338f7" providerId="ADAL" clId="{FC6EDC53-ADF9-4842-AAA1-089D4A7AAE52}" dt="2021-05-26T09:31:41.188" v="8615" actId="478"/>
          <ac:picMkLst>
            <pc:docMk/>
            <pc:sldMk cId="1450341662" sldId="448"/>
            <ac:picMk id="11" creationId="{ABA6CDBD-B34E-434D-8102-D14C7A093900}"/>
          </ac:picMkLst>
        </pc:picChg>
      </pc:sldChg>
      <pc:sldChg chg="modSp del mod">
        <pc:chgData name="Jaques, Hilary" userId="60e07e59-4edc-45ee-8918-2d1f5d4338f7" providerId="ADAL" clId="{FC6EDC53-ADF9-4842-AAA1-089D4A7AAE52}" dt="2021-05-19T16:45:59.060" v="3931" actId="47"/>
        <pc:sldMkLst>
          <pc:docMk/>
          <pc:sldMk cId="3021079947" sldId="449"/>
        </pc:sldMkLst>
        <pc:spChg chg="mod">
          <ac:chgData name="Jaques, Hilary" userId="60e07e59-4edc-45ee-8918-2d1f5d4338f7" providerId="ADAL" clId="{FC6EDC53-ADF9-4842-AAA1-089D4A7AAE52}" dt="2021-05-19T14:03:52.767" v="43" actId="114"/>
          <ac:spMkLst>
            <pc:docMk/>
            <pc:sldMk cId="3021079947" sldId="449"/>
            <ac:spMk id="9" creationId="{61C5E2D7-EE8A-4A1B-A91A-344E0D7A5EF0}"/>
          </ac:spMkLst>
        </pc:spChg>
      </pc:sldChg>
      <pc:sldChg chg="modSp del mod">
        <pc:chgData name="Jaques, Hilary" userId="60e07e59-4edc-45ee-8918-2d1f5d4338f7" providerId="ADAL" clId="{FC6EDC53-ADF9-4842-AAA1-089D4A7AAE52}" dt="2021-05-19T16:46:28.648" v="3946" actId="47"/>
        <pc:sldMkLst>
          <pc:docMk/>
          <pc:sldMk cId="1113110920" sldId="455"/>
        </pc:sldMkLst>
        <pc:spChg chg="mod">
          <ac:chgData name="Jaques, Hilary" userId="60e07e59-4edc-45ee-8918-2d1f5d4338f7" providerId="ADAL" clId="{FC6EDC53-ADF9-4842-AAA1-089D4A7AAE52}" dt="2021-05-19T14:04:04.828" v="59" actId="5793"/>
          <ac:spMkLst>
            <pc:docMk/>
            <pc:sldMk cId="1113110920" sldId="455"/>
            <ac:spMk id="9" creationId="{61C5E2D7-EE8A-4A1B-A91A-344E0D7A5EF0}"/>
          </ac:spMkLst>
        </pc:spChg>
      </pc:sldChg>
      <pc:sldChg chg="add del delCm">
        <pc:chgData name="Jaques, Hilary" userId="60e07e59-4edc-45ee-8918-2d1f5d4338f7" providerId="ADAL" clId="{FC6EDC53-ADF9-4842-AAA1-089D4A7AAE52}" dt="2021-05-26T09:39:51.764" v="8655" actId="1592"/>
        <pc:sldMkLst>
          <pc:docMk/>
          <pc:sldMk cId="2370993204" sldId="456"/>
        </pc:sldMkLst>
      </pc:sldChg>
      <pc:sldChg chg="del">
        <pc:chgData name="Jaques, Hilary" userId="60e07e59-4edc-45ee-8918-2d1f5d4338f7" providerId="ADAL" clId="{FC6EDC53-ADF9-4842-AAA1-089D4A7AAE52}" dt="2021-05-19T16:44:31.170" v="3877" actId="47"/>
        <pc:sldMkLst>
          <pc:docMk/>
          <pc:sldMk cId="3919191748" sldId="457"/>
        </pc:sldMkLst>
      </pc:sldChg>
      <pc:sldChg chg="add del">
        <pc:chgData name="Jaques, Hilary" userId="60e07e59-4edc-45ee-8918-2d1f5d4338f7" providerId="ADAL" clId="{FC6EDC53-ADF9-4842-AAA1-089D4A7AAE52}" dt="2021-05-19T16:42:44.018" v="3782" actId="47"/>
        <pc:sldMkLst>
          <pc:docMk/>
          <pc:sldMk cId="1476279968" sldId="458"/>
        </pc:sldMkLst>
      </pc:sldChg>
      <pc:sldChg chg="modSp add del mod">
        <pc:chgData name="Jaques, Hilary" userId="60e07e59-4edc-45ee-8918-2d1f5d4338f7" providerId="ADAL" clId="{FC6EDC53-ADF9-4842-AAA1-089D4A7AAE52}" dt="2021-05-19T15:21:58.966" v="1032" actId="47"/>
        <pc:sldMkLst>
          <pc:docMk/>
          <pc:sldMk cId="583519372" sldId="460"/>
        </pc:sldMkLst>
        <pc:spChg chg="mod">
          <ac:chgData name="Jaques, Hilary" userId="60e07e59-4edc-45ee-8918-2d1f5d4338f7" providerId="ADAL" clId="{FC6EDC53-ADF9-4842-AAA1-089D4A7AAE52}" dt="2021-05-19T15:21:20.249" v="1021" actId="1076"/>
          <ac:spMkLst>
            <pc:docMk/>
            <pc:sldMk cId="583519372" sldId="460"/>
            <ac:spMk id="2" creationId="{C5F90740-B2E9-43D8-93A1-FD72C49DD706}"/>
          </ac:spMkLst>
        </pc:spChg>
      </pc:sldChg>
      <pc:sldChg chg="addSp delSp modSp new mod modAnim modNotesTx">
        <pc:chgData name="Jaques, Hilary" userId="60e07e59-4edc-45ee-8918-2d1f5d4338f7" providerId="ADAL" clId="{FC6EDC53-ADF9-4842-AAA1-089D4A7AAE52}" dt="2021-05-24T18:24:45.696" v="8576"/>
        <pc:sldMkLst>
          <pc:docMk/>
          <pc:sldMk cId="945902260" sldId="461"/>
        </pc:sldMkLst>
        <pc:spChg chg="del">
          <ac:chgData name="Jaques, Hilary" userId="60e07e59-4edc-45ee-8918-2d1f5d4338f7" providerId="ADAL" clId="{FC6EDC53-ADF9-4842-AAA1-089D4A7AAE52}" dt="2021-05-19T15:21:41.409" v="1024" actId="478"/>
          <ac:spMkLst>
            <pc:docMk/>
            <pc:sldMk cId="945902260" sldId="461"/>
            <ac:spMk id="2" creationId="{96160C13-0783-4B86-B5BC-24D845986C0A}"/>
          </ac:spMkLst>
        </pc:spChg>
        <pc:spChg chg="del">
          <ac:chgData name="Jaques, Hilary" userId="60e07e59-4edc-45ee-8918-2d1f5d4338f7" providerId="ADAL" clId="{FC6EDC53-ADF9-4842-AAA1-089D4A7AAE52}" dt="2021-05-19T15:21:44.358" v="1026" actId="478"/>
          <ac:spMkLst>
            <pc:docMk/>
            <pc:sldMk cId="945902260" sldId="461"/>
            <ac:spMk id="3" creationId="{71C84D37-9165-46C1-AB08-8FB93FD41614}"/>
          </ac:spMkLst>
        </pc:spChg>
        <pc:spChg chg="mod">
          <ac:chgData name="Jaques, Hilary" userId="60e07e59-4edc-45ee-8918-2d1f5d4338f7" providerId="ADAL" clId="{FC6EDC53-ADF9-4842-AAA1-089D4A7AAE52}" dt="2021-05-19T15:21:34.439" v="1023"/>
          <ac:spMkLst>
            <pc:docMk/>
            <pc:sldMk cId="945902260" sldId="461"/>
            <ac:spMk id="4" creationId="{3993990B-4F3D-4A36-B48C-E28FCB0CD2B6}"/>
          </ac:spMkLst>
        </pc:spChg>
        <pc:spChg chg="add mod">
          <ac:chgData name="Jaques, Hilary" userId="60e07e59-4edc-45ee-8918-2d1f5d4338f7" providerId="ADAL" clId="{FC6EDC53-ADF9-4842-AAA1-089D4A7AAE52}" dt="2021-05-19T17:04:18.290" v="4030" actId="20577"/>
          <ac:spMkLst>
            <pc:docMk/>
            <pc:sldMk cId="945902260" sldId="461"/>
            <ac:spMk id="5" creationId="{24056AFA-25F7-42DF-AB94-7C36272477C0}"/>
          </ac:spMkLst>
        </pc:spChg>
        <pc:picChg chg="add mod ord">
          <ac:chgData name="Jaques, Hilary" userId="60e07e59-4edc-45ee-8918-2d1f5d4338f7" providerId="ADAL" clId="{FC6EDC53-ADF9-4842-AAA1-089D4A7AAE52}" dt="2021-05-19T17:07:56.204" v="4230" actId="1076"/>
          <ac:picMkLst>
            <pc:docMk/>
            <pc:sldMk cId="945902260" sldId="461"/>
            <ac:picMk id="6" creationId="{A41E0A42-833D-4BF4-A714-20AC584B5EBA}"/>
          </ac:picMkLst>
        </pc:picChg>
        <pc:picChg chg="add mod ord">
          <ac:chgData name="Jaques, Hilary" userId="60e07e59-4edc-45ee-8918-2d1f5d4338f7" providerId="ADAL" clId="{FC6EDC53-ADF9-4842-AAA1-089D4A7AAE52}" dt="2021-05-19T17:07:56.204" v="4230" actId="1076"/>
          <ac:picMkLst>
            <pc:docMk/>
            <pc:sldMk cId="945902260" sldId="461"/>
            <ac:picMk id="7" creationId="{5FBFC1B3-A7FA-49C3-8CB1-A34D16FA4CBD}"/>
          </ac:picMkLst>
        </pc:picChg>
        <pc:picChg chg="add mod">
          <ac:chgData name="Jaques, Hilary" userId="60e07e59-4edc-45ee-8918-2d1f5d4338f7" providerId="ADAL" clId="{FC6EDC53-ADF9-4842-AAA1-089D4A7AAE52}" dt="2021-05-19T17:07:56.204" v="4230" actId="1076"/>
          <ac:picMkLst>
            <pc:docMk/>
            <pc:sldMk cId="945902260" sldId="461"/>
            <ac:picMk id="8" creationId="{615E4B6D-55CD-4D06-8200-ED1FD58967B3}"/>
          </ac:picMkLst>
        </pc:picChg>
        <pc:picChg chg="add mod">
          <ac:chgData name="Jaques, Hilary" userId="60e07e59-4edc-45ee-8918-2d1f5d4338f7" providerId="ADAL" clId="{FC6EDC53-ADF9-4842-AAA1-089D4A7AAE52}" dt="2021-05-19T17:08:09.308" v="4235" actId="1076"/>
          <ac:picMkLst>
            <pc:docMk/>
            <pc:sldMk cId="945902260" sldId="461"/>
            <ac:picMk id="9" creationId="{9420CC37-5EF8-4DA1-A30A-C72AE91FFB9E}"/>
          </ac:picMkLst>
        </pc:picChg>
      </pc:sldChg>
      <pc:sldChg chg="addSp modSp add mod modAnim delCm modNotesTx">
        <pc:chgData name="Jaques, Hilary" userId="60e07e59-4edc-45ee-8918-2d1f5d4338f7" providerId="ADAL" clId="{FC6EDC53-ADF9-4842-AAA1-089D4A7AAE52}" dt="2021-05-26T14:25:06.303" v="8925" actId="20577"/>
        <pc:sldMkLst>
          <pc:docMk/>
          <pc:sldMk cId="1717343010" sldId="462"/>
        </pc:sldMkLst>
        <pc:spChg chg="mod">
          <ac:chgData name="Jaques, Hilary" userId="60e07e59-4edc-45ee-8918-2d1f5d4338f7" providerId="ADAL" clId="{FC6EDC53-ADF9-4842-AAA1-089D4A7AAE52}" dt="2021-05-20T10:40:27.450" v="4314" actId="6549"/>
          <ac:spMkLst>
            <pc:docMk/>
            <pc:sldMk cId="1717343010" sldId="462"/>
            <ac:spMk id="5" creationId="{24056AFA-25F7-42DF-AB94-7C36272477C0}"/>
          </ac:spMkLst>
        </pc:spChg>
        <pc:picChg chg="add mod ord">
          <ac:chgData name="Jaques, Hilary" userId="60e07e59-4edc-45ee-8918-2d1f5d4338f7" providerId="ADAL" clId="{FC6EDC53-ADF9-4842-AAA1-089D4A7AAE52}" dt="2021-05-24T18:12:50.688" v="8477" actId="1076"/>
          <ac:picMkLst>
            <pc:docMk/>
            <pc:sldMk cId="1717343010" sldId="462"/>
            <ac:picMk id="2" creationId="{4C1DAA5B-EB18-4C61-9988-AFEB37BDE2F5}"/>
          </ac:picMkLst>
        </pc:picChg>
        <pc:picChg chg="add mod ord">
          <ac:chgData name="Jaques, Hilary" userId="60e07e59-4edc-45ee-8918-2d1f5d4338f7" providerId="ADAL" clId="{FC6EDC53-ADF9-4842-AAA1-089D4A7AAE52}" dt="2021-05-24T18:12:46.268" v="8476" actId="1076"/>
          <ac:picMkLst>
            <pc:docMk/>
            <pc:sldMk cId="1717343010" sldId="462"/>
            <ac:picMk id="3" creationId="{FA839E8C-77E8-406D-A2E2-4F27ADF59CD7}"/>
          </ac:picMkLst>
        </pc:picChg>
        <pc:picChg chg="add mod ord">
          <ac:chgData name="Jaques, Hilary" userId="60e07e59-4edc-45ee-8918-2d1f5d4338f7" providerId="ADAL" clId="{FC6EDC53-ADF9-4842-AAA1-089D4A7AAE52}" dt="2021-05-24T18:12:41.564" v="8475" actId="1076"/>
          <ac:picMkLst>
            <pc:docMk/>
            <pc:sldMk cId="1717343010" sldId="462"/>
            <ac:picMk id="6" creationId="{69E894F3-17F4-4A00-887C-E6A7AD69BD41}"/>
          </ac:picMkLst>
        </pc:picChg>
        <pc:picChg chg="add mod">
          <ac:chgData name="Jaques, Hilary" userId="60e07e59-4edc-45ee-8918-2d1f5d4338f7" providerId="ADAL" clId="{FC6EDC53-ADF9-4842-AAA1-089D4A7AAE52}" dt="2021-05-24T18:09:17.353" v="8454" actId="1076"/>
          <ac:picMkLst>
            <pc:docMk/>
            <pc:sldMk cId="1717343010" sldId="462"/>
            <ac:picMk id="7" creationId="{5A6AB1F0-1E40-4B2D-B608-5B004C7D5B3D}"/>
          </ac:picMkLst>
        </pc:picChg>
      </pc:sldChg>
      <pc:sldChg chg="addSp delSp modSp add mod addAnim delAnim modAnim modNotesTx">
        <pc:chgData name="Jaques, Hilary" userId="60e07e59-4edc-45ee-8918-2d1f5d4338f7" providerId="ADAL" clId="{FC6EDC53-ADF9-4842-AAA1-089D4A7AAE52}" dt="2021-05-26T14:35:01.613" v="8979"/>
        <pc:sldMkLst>
          <pc:docMk/>
          <pc:sldMk cId="2340294270" sldId="463"/>
        </pc:sldMkLst>
        <pc:spChg chg="mod">
          <ac:chgData name="Jaques, Hilary" userId="60e07e59-4edc-45ee-8918-2d1f5d4338f7" providerId="ADAL" clId="{FC6EDC53-ADF9-4842-AAA1-089D4A7AAE52}" dt="2021-05-24T17:55:10.445" v="8292" actId="1076"/>
          <ac:spMkLst>
            <pc:docMk/>
            <pc:sldMk cId="2340294270" sldId="463"/>
            <ac:spMk id="4" creationId="{3993990B-4F3D-4A36-B48C-E28FCB0CD2B6}"/>
          </ac:spMkLst>
        </pc:spChg>
        <pc:spChg chg="mod">
          <ac:chgData name="Jaques, Hilary" userId="60e07e59-4edc-45ee-8918-2d1f5d4338f7" providerId="ADAL" clId="{FC6EDC53-ADF9-4842-AAA1-089D4A7AAE52}" dt="2021-05-19T16:33:45.388" v="3468" actId="20577"/>
          <ac:spMkLst>
            <pc:docMk/>
            <pc:sldMk cId="2340294270" sldId="463"/>
            <ac:spMk id="5" creationId="{24056AFA-25F7-42DF-AB94-7C36272477C0}"/>
          </ac:spMkLst>
        </pc:spChg>
        <pc:picChg chg="add del mod ord">
          <ac:chgData name="Jaques, Hilary" userId="60e07e59-4edc-45ee-8918-2d1f5d4338f7" providerId="ADAL" clId="{FC6EDC53-ADF9-4842-AAA1-089D4A7AAE52}" dt="2021-05-24T14:14:11.427" v="8072" actId="478"/>
          <ac:picMkLst>
            <pc:docMk/>
            <pc:sldMk cId="2340294270" sldId="463"/>
            <ac:picMk id="2" creationId="{1A65083B-2F36-4316-8AD8-33B60D8C1C24}"/>
          </ac:picMkLst>
        </pc:picChg>
        <pc:picChg chg="add del mod ord">
          <ac:chgData name="Jaques, Hilary" userId="60e07e59-4edc-45ee-8918-2d1f5d4338f7" providerId="ADAL" clId="{FC6EDC53-ADF9-4842-AAA1-089D4A7AAE52}" dt="2021-05-24T17:59:52.043" v="8368" actId="478"/>
          <ac:picMkLst>
            <pc:docMk/>
            <pc:sldMk cId="2340294270" sldId="463"/>
            <ac:picMk id="3" creationId="{7E20A014-2B66-4003-A4A0-BDEA85905CEB}"/>
          </ac:picMkLst>
        </pc:picChg>
        <pc:picChg chg="add del mod ord">
          <ac:chgData name="Jaques, Hilary" userId="60e07e59-4edc-45ee-8918-2d1f5d4338f7" providerId="ADAL" clId="{FC6EDC53-ADF9-4842-AAA1-089D4A7AAE52}" dt="2021-05-24T17:59:52.043" v="8368" actId="478"/>
          <ac:picMkLst>
            <pc:docMk/>
            <pc:sldMk cId="2340294270" sldId="463"/>
            <ac:picMk id="6" creationId="{142E27B2-E38D-46BE-A413-23D54C90862C}"/>
          </ac:picMkLst>
        </pc:picChg>
        <pc:picChg chg="add del mod">
          <ac:chgData name="Jaques, Hilary" userId="60e07e59-4edc-45ee-8918-2d1f5d4338f7" providerId="ADAL" clId="{FC6EDC53-ADF9-4842-AAA1-089D4A7AAE52}" dt="2021-05-24T17:59:52.043" v="8368" actId="478"/>
          <ac:picMkLst>
            <pc:docMk/>
            <pc:sldMk cId="2340294270" sldId="463"/>
            <ac:picMk id="7" creationId="{FC378E1B-F79F-4110-9011-7AF3D346533F}"/>
          </ac:picMkLst>
        </pc:picChg>
        <pc:picChg chg="add mod ord">
          <ac:chgData name="Jaques, Hilary" userId="60e07e59-4edc-45ee-8918-2d1f5d4338f7" providerId="ADAL" clId="{FC6EDC53-ADF9-4842-AAA1-089D4A7AAE52}" dt="2021-05-24T17:59:58.850" v="8370" actId="1076"/>
          <ac:picMkLst>
            <pc:docMk/>
            <pc:sldMk cId="2340294270" sldId="463"/>
            <ac:picMk id="8" creationId="{1F3E76D5-A2F1-4640-908C-66D662A757C7}"/>
          </ac:picMkLst>
        </pc:picChg>
        <pc:picChg chg="add mod ord">
          <ac:chgData name="Jaques, Hilary" userId="60e07e59-4edc-45ee-8918-2d1f5d4338f7" providerId="ADAL" clId="{FC6EDC53-ADF9-4842-AAA1-089D4A7AAE52}" dt="2021-05-26T14:34:59.276" v="8977" actId="1076"/>
          <ac:picMkLst>
            <pc:docMk/>
            <pc:sldMk cId="2340294270" sldId="463"/>
            <ac:picMk id="9" creationId="{8E0E9AC2-E4AA-4C31-A81A-7AEA923BE054}"/>
          </ac:picMkLst>
        </pc:picChg>
        <pc:picChg chg="add mod ord">
          <ac:chgData name="Jaques, Hilary" userId="60e07e59-4edc-45ee-8918-2d1f5d4338f7" providerId="ADAL" clId="{FC6EDC53-ADF9-4842-AAA1-089D4A7AAE52}" dt="2021-05-24T18:01:53.474" v="8409" actId="1076"/>
          <ac:picMkLst>
            <pc:docMk/>
            <pc:sldMk cId="2340294270" sldId="463"/>
            <ac:picMk id="10" creationId="{89CEE6D0-C8BC-4232-B6DC-491E1DB54329}"/>
          </ac:picMkLst>
        </pc:picChg>
      </pc:sldChg>
      <pc:sldChg chg="addSp delSp modSp add mod ord modTransition modAnim modNotesTx">
        <pc:chgData name="Jaques, Hilary" userId="60e07e59-4edc-45ee-8918-2d1f5d4338f7" providerId="ADAL" clId="{FC6EDC53-ADF9-4842-AAA1-089D4A7AAE52}" dt="2021-05-26T14:38:23.420" v="9058"/>
        <pc:sldMkLst>
          <pc:docMk/>
          <pc:sldMk cId="2331009736" sldId="464"/>
        </pc:sldMkLst>
        <pc:spChg chg="del mod">
          <ac:chgData name="Jaques, Hilary" userId="60e07e59-4edc-45ee-8918-2d1f5d4338f7" providerId="ADAL" clId="{FC6EDC53-ADF9-4842-AAA1-089D4A7AAE52}" dt="2021-05-19T16:20:19.528" v="3085" actId="478"/>
          <ac:spMkLst>
            <pc:docMk/>
            <pc:sldMk cId="2331009736" sldId="464"/>
            <ac:spMk id="5" creationId="{24056AFA-25F7-42DF-AB94-7C36272477C0}"/>
          </ac:spMkLst>
        </pc:spChg>
        <pc:spChg chg="add mod">
          <ac:chgData name="Jaques, Hilary" userId="60e07e59-4edc-45ee-8918-2d1f5d4338f7" providerId="ADAL" clId="{FC6EDC53-ADF9-4842-AAA1-089D4A7AAE52}" dt="2021-05-20T10:45:35.451" v="4947" actId="20577"/>
          <ac:spMkLst>
            <pc:docMk/>
            <pc:sldMk cId="2331009736" sldId="464"/>
            <ac:spMk id="7" creationId="{5BDBB173-A7CC-4906-B1C2-C4B3EF222633}"/>
          </ac:spMkLst>
        </pc:spChg>
        <pc:picChg chg="add mod ord">
          <ac:chgData name="Jaques, Hilary" userId="60e07e59-4edc-45ee-8918-2d1f5d4338f7" providerId="ADAL" clId="{FC6EDC53-ADF9-4842-AAA1-089D4A7AAE52}" dt="2021-05-24T18:17:27.914" v="8505" actId="1076"/>
          <ac:picMkLst>
            <pc:docMk/>
            <pc:sldMk cId="2331009736" sldId="464"/>
            <ac:picMk id="2" creationId="{80B1CFFC-BAD2-4DFA-83D9-6E6857F97859}"/>
          </ac:picMkLst>
        </pc:picChg>
        <pc:picChg chg="add mod ord">
          <ac:chgData name="Jaques, Hilary" userId="60e07e59-4edc-45ee-8918-2d1f5d4338f7" providerId="ADAL" clId="{FC6EDC53-ADF9-4842-AAA1-089D4A7AAE52}" dt="2021-05-24T18:17:20.848" v="8503" actId="1076"/>
          <ac:picMkLst>
            <pc:docMk/>
            <pc:sldMk cId="2331009736" sldId="464"/>
            <ac:picMk id="3" creationId="{B73EAE5C-27C9-47C8-8E66-132E3257FF60}"/>
          </ac:picMkLst>
        </pc:picChg>
        <pc:picChg chg="add mod">
          <ac:chgData name="Jaques, Hilary" userId="60e07e59-4edc-45ee-8918-2d1f5d4338f7" providerId="ADAL" clId="{FC6EDC53-ADF9-4842-AAA1-089D4A7AAE52}" dt="2021-05-19T16:23:45.814" v="3114" actId="1076"/>
          <ac:picMkLst>
            <pc:docMk/>
            <pc:sldMk cId="2331009736" sldId="464"/>
            <ac:picMk id="6" creationId="{76B607B7-27A6-4CD0-A360-DBDC57770ACC}"/>
          </ac:picMkLst>
        </pc:picChg>
      </pc:sldChg>
      <pc:sldChg chg="add del modNotesTx">
        <pc:chgData name="Jaques, Hilary" userId="60e07e59-4edc-45ee-8918-2d1f5d4338f7" providerId="ADAL" clId="{FC6EDC53-ADF9-4842-AAA1-089D4A7AAE52}" dt="2021-05-20T10:38:18.047" v="4237" actId="47"/>
        <pc:sldMkLst>
          <pc:docMk/>
          <pc:sldMk cId="225372930" sldId="465"/>
        </pc:sldMkLst>
      </pc:sldChg>
      <pc:sldChg chg="add del">
        <pc:chgData name="Jaques, Hilary" userId="60e07e59-4edc-45ee-8918-2d1f5d4338f7" providerId="ADAL" clId="{FC6EDC53-ADF9-4842-AAA1-089D4A7AAE52}" dt="2021-05-26T09:54:54.123" v="8813" actId="47"/>
        <pc:sldMkLst>
          <pc:docMk/>
          <pc:sldMk cId="2579412767" sldId="466"/>
        </pc:sldMkLst>
      </pc:sldChg>
      <pc:sldChg chg="add del setBg">
        <pc:chgData name="Jaques, Hilary" userId="60e07e59-4edc-45ee-8918-2d1f5d4338f7" providerId="ADAL" clId="{FC6EDC53-ADF9-4842-AAA1-089D4A7AAE52}" dt="2021-05-19T16:42:37.517" v="3778"/>
        <pc:sldMkLst>
          <pc:docMk/>
          <pc:sldMk cId="3192358265" sldId="467"/>
        </pc:sldMkLst>
      </pc:sldChg>
      <pc:sldChg chg="add del setBg">
        <pc:chgData name="Jaques, Hilary" userId="60e07e59-4edc-45ee-8918-2d1f5d4338f7" providerId="ADAL" clId="{FC6EDC53-ADF9-4842-AAA1-089D4A7AAE52}" dt="2021-05-19T16:42:31.814" v="3776"/>
        <pc:sldMkLst>
          <pc:docMk/>
          <pc:sldMk cId="3775493437" sldId="467"/>
        </pc:sldMkLst>
      </pc:sldChg>
      <pc:sldChg chg="modSp add del mod ord">
        <pc:chgData name="Jaques, Hilary" userId="60e07e59-4edc-45ee-8918-2d1f5d4338f7" providerId="ADAL" clId="{FC6EDC53-ADF9-4842-AAA1-089D4A7AAE52}" dt="2021-05-26T09:54:27.024" v="8764" actId="47"/>
        <pc:sldMkLst>
          <pc:docMk/>
          <pc:sldMk cId="4278971476" sldId="467"/>
        </pc:sldMkLst>
        <pc:spChg chg="mod">
          <ac:chgData name="Jaques, Hilary" userId="60e07e59-4edc-45ee-8918-2d1f5d4338f7" providerId="ADAL" clId="{FC6EDC53-ADF9-4842-AAA1-089D4A7AAE52}" dt="2021-05-19T16:43:16.682" v="3827" actId="20577"/>
          <ac:spMkLst>
            <pc:docMk/>
            <pc:sldMk cId="4278971476" sldId="467"/>
            <ac:spMk id="9" creationId="{61C5E2D7-EE8A-4A1B-A91A-344E0D7A5EF0}"/>
          </ac:spMkLst>
        </pc:spChg>
      </pc:sldChg>
      <pc:sldChg chg="addSp delSp modSp add del mod ord delCm">
        <pc:chgData name="Jaques, Hilary" userId="60e07e59-4edc-45ee-8918-2d1f5d4338f7" providerId="ADAL" clId="{FC6EDC53-ADF9-4842-AAA1-089D4A7AAE52}" dt="2021-05-26T09:47:05.516" v="8724" actId="47"/>
        <pc:sldMkLst>
          <pc:docMk/>
          <pc:sldMk cId="2400144674" sldId="468"/>
        </pc:sldMkLst>
        <pc:spChg chg="add del mod topLvl">
          <ac:chgData name="Jaques, Hilary" userId="60e07e59-4edc-45ee-8918-2d1f5d4338f7" providerId="ADAL" clId="{FC6EDC53-ADF9-4842-AAA1-089D4A7AAE52}" dt="2021-05-26T09:46:23.215" v="8715" actId="478"/>
          <ac:spMkLst>
            <pc:docMk/>
            <pc:sldMk cId="2400144674" sldId="468"/>
            <ac:spMk id="2" creationId="{FB31E2F2-52DE-421D-B1EF-BA1C7E1782F2}"/>
          </ac:spMkLst>
        </pc:spChg>
        <pc:spChg chg="add mod">
          <ac:chgData name="Jaques, Hilary" userId="60e07e59-4edc-45ee-8918-2d1f5d4338f7" providerId="ADAL" clId="{FC6EDC53-ADF9-4842-AAA1-089D4A7AAE52}" dt="2021-05-26T09:44:43.329" v="8709" actId="1076"/>
          <ac:spMkLst>
            <pc:docMk/>
            <pc:sldMk cId="2400144674" sldId="468"/>
            <ac:spMk id="6" creationId="{2193FCB1-A99E-464E-BE48-75D9A9192B0D}"/>
          </ac:spMkLst>
        </pc:spChg>
        <pc:spChg chg="mod">
          <ac:chgData name="Jaques, Hilary" userId="60e07e59-4edc-45ee-8918-2d1f5d4338f7" providerId="ADAL" clId="{FC6EDC53-ADF9-4842-AAA1-089D4A7AAE52}" dt="2021-05-19T16:45:09.650" v="3882" actId="1076"/>
          <ac:spMkLst>
            <pc:docMk/>
            <pc:sldMk cId="2400144674" sldId="468"/>
            <ac:spMk id="9" creationId="{61C5E2D7-EE8A-4A1B-A91A-344E0D7A5EF0}"/>
          </ac:spMkLst>
        </pc:spChg>
        <pc:grpChg chg="add del mod">
          <ac:chgData name="Jaques, Hilary" userId="60e07e59-4edc-45ee-8918-2d1f5d4338f7" providerId="ADAL" clId="{FC6EDC53-ADF9-4842-AAA1-089D4A7AAE52}" dt="2021-05-26T09:46:18.165" v="8713" actId="165"/>
          <ac:grpSpMkLst>
            <pc:docMk/>
            <pc:sldMk cId="2400144674" sldId="468"/>
            <ac:grpSpMk id="5" creationId="{0F13DCAF-CC96-4B48-87C5-8101CDBE4443}"/>
          </ac:grpSpMkLst>
        </pc:grpChg>
        <pc:picChg chg="add del mod">
          <ac:chgData name="Jaques, Hilary" userId="60e07e59-4edc-45ee-8918-2d1f5d4338f7" providerId="ADAL" clId="{FC6EDC53-ADF9-4842-AAA1-089D4A7AAE52}" dt="2021-05-26T09:39:46.645" v="8654" actId="478"/>
          <ac:picMkLst>
            <pc:docMk/>
            <pc:sldMk cId="2400144674" sldId="468"/>
            <ac:picMk id="3" creationId="{70DEE994-D09F-4618-9FE7-77D362BE2FF4}"/>
          </ac:picMkLst>
        </pc:picChg>
        <pc:picChg chg="add del mod topLvl modCrop">
          <ac:chgData name="Jaques, Hilary" userId="60e07e59-4edc-45ee-8918-2d1f5d4338f7" providerId="ADAL" clId="{FC6EDC53-ADF9-4842-AAA1-089D4A7AAE52}" dt="2021-05-26T09:46:23.215" v="8715" actId="478"/>
          <ac:picMkLst>
            <pc:docMk/>
            <pc:sldMk cId="2400144674" sldId="468"/>
            <ac:picMk id="4" creationId="{861141E2-8A73-4803-8448-5D1ED2866A97}"/>
          </ac:picMkLst>
        </pc:picChg>
      </pc:sldChg>
      <pc:sldChg chg="modSp add del mod ord">
        <pc:chgData name="Jaques, Hilary" userId="60e07e59-4edc-45ee-8918-2d1f5d4338f7" providerId="ADAL" clId="{FC6EDC53-ADF9-4842-AAA1-089D4A7AAE52}" dt="2021-05-26T09:55:08.256" v="8831" actId="47"/>
        <pc:sldMkLst>
          <pc:docMk/>
          <pc:sldMk cId="1756479867" sldId="469"/>
        </pc:sldMkLst>
        <pc:spChg chg="mod">
          <ac:chgData name="Jaques, Hilary" userId="60e07e59-4edc-45ee-8918-2d1f5d4338f7" providerId="ADAL" clId="{FC6EDC53-ADF9-4842-AAA1-089D4A7AAE52}" dt="2021-05-19T16:45:34.359" v="3901" actId="20577"/>
          <ac:spMkLst>
            <pc:docMk/>
            <pc:sldMk cId="1756479867" sldId="469"/>
            <ac:spMk id="9" creationId="{61C5E2D7-EE8A-4A1B-A91A-344E0D7A5EF0}"/>
          </ac:spMkLst>
        </pc:spChg>
      </pc:sldChg>
      <pc:sldChg chg="modSp add del mod ord">
        <pc:chgData name="Jaques, Hilary" userId="60e07e59-4edc-45ee-8918-2d1f5d4338f7" providerId="ADAL" clId="{FC6EDC53-ADF9-4842-AAA1-089D4A7AAE52}" dt="2021-05-26T09:55:22.522" v="8861" actId="47"/>
        <pc:sldMkLst>
          <pc:docMk/>
          <pc:sldMk cId="722663436" sldId="470"/>
        </pc:sldMkLst>
        <pc:spChg chg="mod">
          <ac:chgData name="Jaques, Hilary" userId="60e07e59-4edc-45ee-8918-2d1f5d4338f7" providerId="ADAL" clId="{FC6EDC53-ADF9-4842-AAA1-089D4A7AAE52}" dt="2021-05-19T16:45:56.514" v="3930" actId="1076"/>
          <ac:spMkLst>
            <pc:docMk/>
            <pc:sldMk cId="722663436" sldId="470"/>
            <ac:spMk id="9" creationId="{61C5E2D7-EE8A-4A1B-A91A-344E0D7A5EF0}"/>
          </ac:spMkLst>
        </pc:spChg>
      </pc:sldChg>
      <pc:sldChg chg="modSp add del mod ord">
        <pc:chgData name="Jaques, Hilary" userId="60e07e59-4edc-45ee-8918-2d1f5d4338f7" providerId="ADAL" clId="{FC6EDC53-ADF9-4842-AAA1-089D4A7AAE52}" dt="2021-05-26T09:55:40.168" v="8870" actId="47"/>
        <pc:sldMkLst>
          <pc:docMk/>
          <pc:sldMk cId="393333888" sldId="471"/>
        </pc:sldMkLst>
        <pc:spChg chg="mod">
          <ac:chgData name="Jaques, Hilary" userId="60e07e59-4edc-45ee-8918-2d1f5d4338f7" providerId="ADAL" clId="{FC6EDC53-ADF9-4842-AAA1-089D4A7AAE52}" dt="2021-05-19T16:46:26.651" v="3945" actId="1076"/>
          <ac:spMkLst>
            <pc:docMk/>
            <pc:sldMk cId="393333888" sldId="471"/>
            <ac:spMk id="9" creationId="{61C5E2D7-EE8A-4A1B-A91A-344E0D7A5EF0}"/>
          </ac:spMkLst>
        </pc:spChg>
      </pc:sldChg>
      <pc:sldChg chg="addSp delSp modSp add mod delAnim modAnim modNotesTx">
        <pc:chgData name="Jaques, Hilary" userId="60e07e59-4edc-45ee-8918-2d1f5d4338f7" providerId="ADAL" clId="{FC6EDC53-ADF9-4842-AAA1-089D4A7AAE52}" dt="2021-05-24T18:25:18.561" v="8581"/>
        <pc:sldMkLst>
          <pc:docMk/>
          <pc:sldMk cId="954905359" sldId="472"/>
        </pc:sldMkLst>
        <pc:spChg chg="mod">
          <ac:chgData name="Jaques, Hilary" userId="60e07e59-4edc-45ee-8918-2d1f5d4338f7" providerId="ADAL" clId="{FC6EDC53-ADF9-4842-AAA1-089D4A7AAE52}" dt="2021-05-24T18:01:10.061" v="8395" actId="1076"/>
          <ac:spMkLst>
            <pc:docMk/>
            <pc:sldMk cId="954905359" sldId="472"/>
            <ac:spMk id="5" creationId="{24056AFA-25F7-42DF-AB94-7C36272477C0}"/>
          </ac:spMkLst>
        </pc:spChg>
        <pc:picChg chg="add mod">
          <ac:chgData name="Jaques, Hilary" userId="60e07e59-4edc-45ee-8918-2d1f5d4338f7" providerId="ADAL" clId="{FC6EDC53-ADF9-4842-AAA1-089D4A7AAE52}" dt="2021-05-24T18:01:19.516" v="8399" actId="1076"/>
          <ac:picMkLst>
            <pc:docMk/>
            <pc:sldMk cId="954905359" sldId="472"/>
            <ac:picMk id="7" creationId="{370B6929-A540-4C17-B166-592897CEF01C}"/>
          </ac:picMkLst>
        </pc:picChg>
        <pc:picChg chg="del">
          <ac:chgData name="Jaques, Hilary" userId="60e07e59-4edc-45ee-8918-2d1f5d4338f7" providerId="ADAL" clId="{FC6EDC53-ADF9-4842-AAA1-089D4A7AAE52}" dt="2021-05-24T18:00:12.378" v="8375" actId="478"/>
          <ac:picMkLst>
            <pc:docMk/>
            <pc:sldMk cId="954905359" sldId="472"/>
            <ac:picMk id="8" creationId="{1F3E76D5-A2F1-4640-908C-66D662A757C7}"/>
          </ac:picMkLst>
        </pc:picChg>
        <pc:picChg chg="del">
          <ac:chgData name="Jaques, Hilary" userId="60e07e59-4edc-45ee-8918-2d1f5d4338f7" providerId="ADAL" clId="{FC6EDC53-ADF9-4842-AAA1-089D4A7AAE52}" dt="2021-05-24T18:00:10.491" v="8373" actId="478"/>
          <ac:picMkLst>
            <pc:docMk/>
            <pc:sldMk cId="954905359" sldId="472"/>
            <ac:picMk id="9" creationId="{8E0E9AC2-E4AA-4C31-A81A-7AEA923BE054}"/>
          </ac:picMkLst>
        </pc:picChg>
        <pc:picChg chg="del">
          <ac:chgData name="Jaques, Hilary" userId="60e07e59-4edc-45ee-8918-2d1f5d4338f7" providerId="ADAL" clId="{FC6EDC53-ADF9-4842-AAA1-089D4A7AAE52}" dt="2021-05-24T18:00:11.098" v="8374" actId="478"/>
          <ac:picMkLst>
            <pc:docMk/>
            <pc:sldMk cId="954905359" sldId="472"/>
            <ac:picMk id="10" creationId="{89CEE6D0-C8BC-4232-B6DC-491E1DB54329}"/>
          </ac:picMkLst>
        </pc:picChg>
        <pc:picChg chg="add mod">
          <ac:chgData name="Jaques, Hilary" userId="60e07e59-4edc-45ee-8918-2d1f5d4338f7" providerId="ADAL" clId="{FC6EDC53-ADF9-4842-AAA1-089D4A7AAE52}" dt="2021-05-24T18:01:39.643" v="8404" actId="1076"/>
          <ac:picMkLst>
            <pc:docMk/>
            <pc:sldMk cId="954905359" sldId="472"/>
            <ac:picMk id="11" creationId="{05BA8761-3970-4F05-916F-59646C3BC0F4}"/>
          </ac:picMkLst>
        </pc:picChg>
        <pc:picChg chg="add mod">
          <ac:chgData name="Jaques, Hilary" userId="60e07e59-4edc-45ee-8918-2d1f5d4338f7" providerId="ADAL" clId="{FC6EDC53-ADF9-4842-AAA1-089D4A7AAE52}" dt="2021-05-24T18:01:43.340" v="8405" actId="1076"/>
          <ac:picMkLst>
            <pc:docMk/>
            <pc:sldMk cId="954905359" sldId="472"/>
            <ac:picMk id="12" creationId="{69DB446F-3DAE-4500-965E-D7F847E31544}"/>
          </ac:picMkLst>
        </pc:picChg>
      </pc:sldChg>
      <pc:sldChg chg="addSp delSp modSp new mod modAnim modNotesTx">
        <pc:chgData name="Jaques, Hilary" userId="60e07e59-4edc-45ee-8918-2d1f5d4338f7" providerId="ADAL" clId="{FC6EDC53-ADF9-4842-AAA1-089D4A7AAE52}" dt="2021-05-26T14:37:41.505" v="9054"/>
        <pc:sldMkLst>
          <pc:docMk/>
          <pc:sldMk cId="890613306" sldId="473"/>
        </pc:sldMkLst>
        <pc:spChg chg="del mod">
          <ac:chgData name="Jaques, Hilary" userId="60e07e59-4edc-45ee-8918-2d1f5d4338f7" providerId="ADAL" clId="{FC6EDC53-ADF9-4842-AAA1-089D4A7AAE52}" dt="2021-05-26T09:32:59.217" v="8628" actId="478"/>
          <ac:spMkLst>
            <pc:docMk/>
            <pc:sldMk cId="890613306" sldId="473"/>
            <ac:spMk id="2" creationId="{E6058B65-9D19-4A17-B995-57A08F45C586}"/>
          </ac:spMkLst>
        </pc:spChg>
        <pc:spChg chg="del">
          <ac:chgData name="Jaques, Hilary" userId="60e07e59-4edc-45ee-8918-2d1f5d4338f7" providerId="ADAL" clId="{FC6EDC53-ADF9-4842-AAA1-089D4A7AAE52}" dt="2021-05-26T09:32:57.192" v="8627" actId="478"/>
          <ac:spMkLst>
            <pc:docMk/>
            <pc:sldMk cId="890613306" sldId="473"/>
            <ac:spMk id="3" creationId="{06E74D43-803E-4EF8-A2BA-E4EF97608B62}"/>
          </ac:spMkLst>
        </pc:spChg>
        <pc:spChg chg="add mod">
          <ac:chgData name="Jaques, Hilary" userId="60e07e59-4edc-45ee-8918-2d1f5d4338f7" providerId="ADAL" clId="{FC6EDC53-ADF9-4842-AAA1-089D4A7AAE52}" dt="2021-05-26T09:33:00.098" v="8629"/>
          <ac:spMkLst>
            <pc:docMk/>
            <pc:sldMk cId="890613306" sldId="473"/>
            <ac:spMk id="4" creationId="{7BE3001C-88F7-4E8A-83EA-9E7D0689981D}"/>
          </ac:spMkLst>
        </pc:spChg>
        <pc:spChg chg="add mod">
          <ac:chgData name="Jaques, Hilary" userId="60e07e59-4edc-45ee-8918-2d1f5d4338f7" providerId="ADAL" clId="{FC6EDC53-ADF9-4842-AAA1-089D4A7AAE52}" dt="2021-05-26T09:33:06.114" v="8630"/>
          <ac:spMkLst>
            <pc:docMk/>
            <pc:sldMk cId="890613306" sldId="473"/>
            <ac:spMk id="5" creationId="{3E8CCDAC-B0A9-40FB-AD04-93397CB011BC}"/>
          </ac:spMkLst>
        </pc:spChg>
        <pc:picChg chg="add mod">
          <ac:chgData name="Jaques, Hilary" userId="60e07e59-4edc-45ee-8918-2d1f5d4338f7" providerId="ADAL" clId="{FC6EDC53-ADF9-4842-AAA1-089D4A7AAE52}" dt="2021-05-26T09:33:32.052" v="8639" actId="1076"/>
          <ac:picMkLst>
            <pc:docMk/>
            <pc:sldMk cId="890613306" sldId="473"/>
            <ac:picMk id="6" creationId="{1F804D07-E045-414A-9BDD-A7A7305EACF2}"/>
          </ac:picMkLst>
        </pc:picChg>
        <pc:picChg chg="add mod">
          <ac:chgData name="Jaques, Hilary" userId="60e07e59-4edc-45ee-8918-2d1f5d4338f7" providerId="ADAL" clId="{FC6EDC53-ADF9-4842-AAA1-089D4A7AAE52}" dt="2021-05-26T09:33:34.331" v="8640" actId="1076"/>
          <ac:picMkLst>
            <pc:docMk/>
            <pc:sldMk cId="890613306" sldId="473"/>
            <ac:picMk id="7" creationId="{A12E85D1-3C31-444C-8318-F065F42D3049}"/>
          </ac:picMkLst>
        </pc:picChg>
        <pc:picChg chg="add mod">
          <ac:chgData name="Jaques, Hilary" userId="60e07e59-4edc-45ee-8918-2d1f5d4338f7" providerId="ADAL" clId="{FC6EDC53-ADF9-4842-AAA1-089D4A7AAE52}" dt="2021-05-26T09:33:37.540" v="8641" actId="1076"/>
          <ac:picMkLst>
            <pc:docMk/>
            <pc:sldMk cId="890613306" sldId="473"/>
            <ac:picMk id="8" creationId="{D9500639-B222-4A6C-BA44-91EDE2278B29}"/>
          </ac:picMkLst>
        </pc:picChg>
      </pc:sldChg>
      <pc:sldChg chg="addSp modSp add mod">
        <pc:chgData name="Jaques, Hilary" userId="60e07e59-4edc-45ee-8918-2d1f5d4338f7" providerId="ADAL" clId="{FC6EDC53-ADF9-4842-AAA1-089D4A7AAE52}" dt="2021-05-26T09:47:03.705" v="8723"/>
        <pc:sldMkLst>
          <pc:docMk/>
          <pc:sldMk cId="789880299" sldId="474"/>
        </pc:sldMkLst>
        <pc:spChg chg="add mod">
          <ac:chgData name="Jaques, Hilary" userId="60e07e59-4edc-45ee-8918-2d1f5d4338f7" providerId="ADAL" clId="{FC6EDC53-ADF9-4842-AAA1-089D4A7AAE52}" dt="2021-05-26T09:46:55.844" v="8722" actId="14100"/>
          <ac:spMkLst>
            <pc:docMk/>
            <pc:sldMk cId="789880299" sldId="474"/>
            <ac:spMk id="5" creationId="{088AAC59-6946-4849-859D-5ABB1F8DF2EF}"/>
          </ac:spMkLst>
        </pc:spChg>
        <pc:spChg chg="add mod">
          <ac:chgData name="Jaques, Hilary" userId="60e07e59-4edc-45ee-8918-2d1f5d4338f7" providerId="ADAL" clId="{FC6EDC53-ADF9-4842-AAA1-089D4A7AAE52}" dt="2021-05-26T09:47:03.705" v="8723"/>
          <ac:spMkLst>
            <pc:docMk/>
            <pc:sldMk cId="789880299" sldId="474"/>
            <ac:spMk id="6" creationId="{DF54B9F6-6370-4FDA-A121-5280B3122DC7}"/>
          </ac:spMkLst>
        </pc:spChg>
      </pc:sldChg>
      <pc:sldChg chg="modSp add mod ord">
        <pc:chgData name="Jaques, Hilary" userId="60e07e59-4edc-45ee-8918-2d1f5d4338f7" providerId="ADAL" clId="{FC6EDC53-ADF9-4842-AAA1-089D4A7AAE52}" dt="2021-05-26T09:54:23.414" v="8763" actId="20577"/>
        <pc:sldMkLst>
          <pc:docMk/>
          <pc:sldMk cId="1216396237" sldId="475"/>
        </pc:sldMkLst>
        <pc:spChg chg="mod">
          <ac:chgData name="Jaques, Hilary" userId="60e07e59-4edc-45ee-8918-2d1f5d4338f7" providerId="ADAL" clId="{FC6EDC53-ADF9-4842-AAA1-089D4A7AAE52}" dt="2021-05-26T09:54:23.414" v="8763" actId="20577"/>
          <ac:spMkLst>
            <pc:docMk/>
            <pc:sldMk cId="1216396237" sldId="475"/>
            <ac:spMk id="6" creationId="{DF54B9F6-6370-4FDA-A121-5280B3122DC7}"/>
          </ac:spMkLst>
        </pc:spChg>
      </pc:sldChg>
      <pc:sldChg chg="modSp add mod ord">
        <pc:chgData name="Jaques, Hilary" userId="60e07e59-4edc-45ee-8918-2d1f5d4338f7" providerId="ADAL" clId="{FC6EDC53-ADF9-4842-AAA1-089D4A7AAE52}" dt="2021-05-26T09:54:37.953" v="8788" actId="20577"/>
        <pc:sldMkLst>
          <pc:docMk/>
          <pc:sldMk cId="2602606688" sldId="476"/>
        </pc:sldMkLst>
        <pc:spChg chg="mod">
          <ac:chgData name="Jaques, Hilary" userId="60e07e59-4edc-45ee-8918-2d1f5d4338f7" providerId="ADAL" clId="{FC6EDC53-ADF9-4842-AAA1-089D4A7AAE52}" dt="2021-05-26T09:54:37.953" v="8788" actId="20577"/>
          <ac:spMkLst>
            <pc:docMk/>
            <pc:sldMk cId="2602606688" sldId="476"/>
            <ac:spMk id="6" creationId="{DF54B9F6-6370-4FDA-A121-5280B3122DC7}"/>
          </ac:spMkLst>
        </pc:spChg>
      </pc:sldChg>
      <pc:sldChg chg="modSp add mod ord">
        <pc:chgData name="Jaques, Hilary" userId="60e07e59-4edc-45ee-8918-2d1f5d4338f7" providerId="ADAL" clId="{FC6EDC53-ADF9-4842-AAA1-089D4A7AAE52}" dt="2021-05-26T09:54:52.172" v="8812" actId="20577"/>
        <pc:sldMkLst>
          <pc:docMk/>
          <pc:sldMk cId="3308059262" sldId="477"/>
        </pc:sldMkLst>
        <pc:spChg chg="mod">
          <ac:chgData name="Jaques, Hilary" userId="60e07e59-4edc-45ee-8918-2d1f5d4338f7" providerId="ADAL" clId="{FC6EDC53-ADF9-4842-AAA1-089D4A7AAE52}" dt="2021-05-26T09:54:52.172" v="8812" actId="20577"/>
          <ac:spMkLst>
            <pc:docMk/>
            <pc:sldMk cId="3308059262" sldId="477"/>
            <ac:spMk id="6" creationId="{DF54B9F6-6370-4FDA-A121-5280B3122DC7}"/>
          </ac:spMkLst>
        </pc:spChg>
      </pc:sldChg>
      <pc:sldChg chg="modSp add mod ord">
        <pc:chgData name="Jaques, Hilary" userId="60e07e59-4edc-45ee-8918-2d1f5d4338f7" providerId="ADAL" clId="{FC6EDC53-ADF9-4842-AAA1-089D4A7AAE52}" dt="2021-05-26T09:55:06.591" v="8830" actId="20577"/>
        <pc:sldMkLst>
          <pc:docMk/>
          <pc:sldMk cId="4108206391" sldId="478"/>
        </pc:sldMkLst>
        <pc:spChg chg="mod">
          <ac:chgData name="Jaques, Hilary" userId="60e07e59-4edc-45ee-8918-2d1f5d4338f7" providerId="ADAL" clId="{FC6EDC53-ADF9-4842-AAA1-089D4A7AAE52}" dt="2021-05-26T09:55:06.591" v="8830" actId="20577"/>
          <ac:spMkLst>
            <pc:docMk/>
            <pc:sldMk cId="4108206391" sldId="478"/>
            <ac:spMk id="6" creationId="{DF54B9F6-6370-4FDA-A121-5280B3122DC7}"/>
          </ac:spMkLst>
        </pc:spChg>
      </pc:sldChg>
      <pc:sldChg chg="modSp add mod ord">
        <pc:chgData name="Jaques, Hilary" userId="60e07e59-4edc-45ee-8918-2d1f5d4338f7" providerId="ADAL" clId="{FC6EDC53-ADF9-4842-AAA1-089D4A7AAE52}" dt="2021-05-26T09:55:20.244" v="8860" actId="313"/>
        <pc:sldMkLst>
          <pc:docMk/>
          <pc:sldMk cId="3089672169" sldId="479"/>
        </pc:sldMkLst>
        <pc:spChg chg="mod">
          <ac:chgData name="Jaques, Hilary" userId="60e07e59-4edc-45ee-8918-2d1f5d4338f7" providerId="ADAL" clId="{FC6EDC53-ADF9-4842-AAA1-089D4A7AAE52}" dt="2021-05-26T09:55:20.244" v="8860" actId="313"/>
          <ac:spMkLst>
            <pc:docMk/>
            <pc:sldMk cId="3089672169" sldId="479"/>
            <ac:spMk id="6" creationId="{DF54B9F6-6370-4FDA-A121-5280B3122DC7}"/>
          </ac:spMkLst>
        </pc:spChg>
      </pc:sldChg>
      <pc:sldChg chg="modSp add mod ord">
        <pc:chgData name="Jaques, Hilary" userId="60e07e59-4edc-45ee-8918-2d1f5d4338f7" providerId="ADAL" clId="{FC6EDC53-ADF9-4842-AAA1-089D4A7AAE52}" dt="2021-05-26T09:55:38.337" v="8869" actId="20577"/>
        <pc:sldMkLst>
          <pc:docMk/>
          <pc:sldMk cId="2163498993" sldId="480"/>
        </pc:sldMkLst>
        <pc:spChg chg="mod">
          <ac:chgData name="Jaques, Hilary" userId="60e07e59-4edc-45ee-8918-2d1f5d4338f7" providerId="ADAL" clId="{FC6EDC53-ADF9-4842-AAA1-089D4A7AAE52}" dt="2021-05-26T09:55:38.337" v="8869" actId="20577"/>
          <ac:spMkLst>
            <pc:docMk/>
            <pc:sldMk cId="2163498993" sldId="480"/>
            <ac:spMk id="6" creationId="{DF54B9F6-6370-4FDA-A121-5280B3122DC7}"/>
          </ac:spMkLst>
        </pc:spChg>
      </pc:sldChg>
    </pc:docChg>
  </pc:docChgLst>
  <pc:docChgLst>
    <pc:chgData name="Davies, Elen" userId="eb637243-6c4e-44a8-9f0c-0259fc0723a6" providerId="ADAL" clId="{69857B9F-4512-45F4-81DB-0B0309340ECC}"/>
    <pc:docChg chg="custSel delSld modSld">
      <pc:chgData name="Davies, Elen" userId="eb637243-6c4e-44a8-9f0c-0259fc0723a6" providerId="ADAL" clId="{69857B9F-4512-45F4-81DB-0B0309340ECC}" dt="2021-05-26T15:29:43.248" v="227" actId="2696"/>
      <pc:docMkLst>
        <pc:docMk/>
      </pc:docMkLst>
      <pc:sldChg chg="modNotesTx">
        <pc:chgData name="Davies, Elen" userId="eb637243-6c4e-44a8-9f0c-0259fc0723a6" providerId="ADAL" clId="{69857B9F-4512-45F4-81DB-0B0309340ECC}" dt="2021-05-26T15:12:36.998" v="0" actId="20577"/>
        <pc:sldMkLst>
          <pc:docMk/>
          <pc:sldMk cId="3939293872" sldId="265"/>
        </pc:sldMkLst>
      </pc:sldChg>
      <pc:sldChg chg="modSp modNotesTx">
        <pc:chgData name="Davies, Elen" userId="eb637243-6c4e-44a8-9f0c-0259fc0723a6" providerId="ADAL" clId="{69857B9F-4512-45F4-81DB-0B0309340ECC}" dt="2021-05-26T15:15:38.894" v="116" actId="6549"/>
        <pc:sldMkLst>
          <pc:docMk/>
          <pc:sldMk cId="1142725650" sldId="424"/>
        </pc:sldMkLst>
        <pc:spChg chg="mod">
          <ac:chgData name="Davies, Elen" userId="eb637243-6c4e-44a8-9f0c-0259fc0723a6" providerId="ADAL" clId="{69857B9F-4512-45F4-81DB-0B0309340ECC}" dt="2021-05-26T15:15:38.894" v="116" actId="6549"/>
          <ac:spMkLst>
            <pc:docMk/>
            <pc:sldMk cId="1142725650" sldId="424"/>
            <ac:spMk id="2" creationId="{7F33DFB1-0706-4DC4-A6DB-59C602E12115}"/>
          </ac:spMkLst>
        </pc:spChg>
      </pc:sldChg>
      <pc:sldChg chg="modNotesTx">
        <pc:chgData name="Davies, Elen" userId="eb637243-6c4e-44a8-9f0c-0259fc0723a6" providerId="ADAL" clId="{69857B9F-4512-45F4-81DB-0B0309340ECC}" dt="2021-05-26T15:24:09.096" v="155" actId="20577"/>
        <pc:sldMkLst>
          <pc:docMk/>
          <pc:sldMk cId="1760796041" sldId="425"/>
        </pc:sldMkLst>
      </pc:sldChg>
      <pc:sldChg chg="modSp">
        <pc:chgData name="Davies, Elen" userId="eb637243-6c4e-44a8-9f0c-0259fc0723a6" providerId="ADAL" clId="{69857B9F-4512-45F4-81DB-0B0309340ECC}" dt="2021-05-26T15:26:03.659" v="195" actId="14100"/>
        <pc:sldMkLst>
          <pc:docMk/>
          <pc:sldMk cId="3203507067" sldId="426"/>
        </pc:sldMkLst>
        <pc:spChg chg="mod">
          <ac:chgData name="Davies, Elen" userId="eb637243-6c4e-44a8-9f0c-0259fc0723a6" providerId="ADAL" clId="{69857B9F-4512-45F4-81DB-0B0309340ECC}" dt="2021-05-26T15:26:03.659" v="195" actId="14100"/>
          <ac:spMkLst>
            <pc:docMk/>
            <pc:sldMk cId="3203507067" sldId="426"/>
            <ac:spMk id="5" creationId="{D71E47A4-9433-4E83-AE30-3F4C7DA11239}"/>
          </ac:spMkLst>
        </pc:spChg>
      </pc:sldChg>
      <pc:sldChg chg="modNotesTx">
        <pc:chgData name="Davies, Elen" userId="eb637243-6c4e-44a8-9f0c-0259fc0723a6" providerId="ADAL" clId="{69857B9F-4512-45F4-81DB-0B0309340ECC}" dt="2021-05-26T15:24:50.310" v="193" actId="20577"/>
        <pc:sldMkLst>
          <pc:docMk/>
          <pc:sldMk cId="3982841260" sldId="427"/>
        </pc:sldMkLst>
      </pc:sldChg>
      <pc:sldChg chg="del">
        <pc:chgData name="Davies, Elen" userId="eb637243-6c4e-44a8-9f0c-0259fc0723a6" providerId="ADAL" clId="{69857B9F-4512-45F4-81DB-0B0309340ECC}" dt="2021-05-26T15:29:35.937" v="226" actId="2696"/>
        <pc:sldMkLst>
          <pc:docMk/>
          <pc:sldMk cId="1103971134" sldId="431"/>
        </pc:sldMkLst>
      </pc:sldChg>
      <pc:sldChg chg="del">
        <pc:chgData name="Davies, Elen" userId="eb637243-6c4e-44a8-9f0c-0259fc0723a6" providerId="ADAL" clId="{69857B9F-4512-45F4-81DB-0B0309340ECC}" dt="2021-05-26T15:29:43.248" v="227" actId="2696"/>
        <pc:sldMkLst>
          <pc:docMk/>
          <pc:sldMk cId="825109372" sldId="435"/>
        </pc:sldMkLst>
      </pc:sldChg>
      <pc:sldChg chg="modNotesTx">
        <pc:chgData name="Davies, Elen" userId="eb637243-6c4e-44a8-9f0c-0259fc0723a6" providerId="ADAL" clId="{69857B9F-4512-45F4-81DB-0B0309340ECC}" dt="2021-05-26T15:14:40.352" v="74" actId="20577"/>
        <pc:sldMkLst>
          <pc:docMk/>
          <pc:sldMk cId="2872966042" sldId="442"/>
        </pc:sldMkLst>
      </pc:sldChg>
      <pc:sldChg chg="modNotesTx">
        <pc:chgData name="Davies, Elen" userId="eb637243-6c4e-44a8-9f0c-0259fc0723a6" providerId="ADAL" clId="{69857B9F-4512-45F4-81DB-0B0309340ECC}" dt="2021-05-26T15:17:47.218" v="121" actId="20577"/>
        <pc:sldMkLst>
          <pc:docMk/>
          <pc:sldMk cId="1972636725" sldId="443"/>
        </pc:sldMkLst>
      </pc:sldChg>
      <pc:sldChg chg="modNotesTx">
        <pc:chgData name="Davies, Elen" userId="eb637243-6c4e-44a8-9f0c-0259fc0723a6" providerId="ADAL" clId="{69857B9F-4512-45F4-81DB-0B0309340ECC}" dt="2021-05-26T15:16:52.399" v="119" actId="20577"/>
        <pc:sldMkLst>
          <pc:docMk/>
          <pc:sldMk cId="2422408748" sldId="444"/>
        </pc:sldMkLst>
      </pc:sldChg>
      <pc:sldChg chg="modSp modNotesTx">
        <pc:chgData name="Davies, Elen" userId="eb637243-6c4e-44a8-9f0c-0259fc0723a6" providerId="ADAL" clId="{69857B9F-4512-45F4-81DB-0B0309340ECC}" dt="2021-05-26T15:27:13.663" v="219" actId="20577"/>
        <pc:sldMkLst>
          <pc:docMk/>
          <pc:sldMk cId="945902260" sldId="461"/>
        </pc:sldMkLst>
        <pc:spChg chg="mod">
          <ac:chgData name="Davies, Elen" userId="eb637243-6c4e-44a8-9f0c-0259fc0723a6" providerId="ADAL" clId="{69857B9F-4512-45F4-81DB-0B0309340ECC}" dt="2021-05-26T15:26:44.725" v="214" actId="27636"/>
          <ac:spMkLst>
            <pc:docMk/>
            <pc:sldMk cId="945902260" sldId="461"/>
            <ac:spMk id="5" creationId="{24056AFA-25F7-42DF-AB94-7C36272477C0}"/>
          </ac:spMkLst>
        </pc:spChg>
      </pc:sldChg>
      <pc:sldChg chg="modNotesTx">
        <pc:chgData name="Davies, Elen" userId="eb637243-6c4e-44a8-9f0c-0259fc0723a6" providerId="ADAL" clId="{69857B9F-4512-45F4-81DB-0B0309340ECC}" dt="2021-05-26T15:27:26.230" v="225" actId="20577"/>
        <pc:sldMkLst>
          <pc:docMk/>
          <pc:sldMk cId="1717343010" sldId="462"/>
        </pc:sldMkLst>
      </pc:sldChg>
      <pc:sldChg chg="modNotesTx">
        <pc:chgData name="Davies, Elen" userId="eb637243-6c4e-44a8-9f0c-0259fc0723a6" providerId="ADAL" clId="{69857B9F-4512-45F4-81DB-0B0309340ECC}" dt="2021-05-26T15:13:35.455" v="73" actId="20577"/>
        <pc:sldMkLst>
          <pc:docMk/>
          <pc:sldMk cId="789880299" sldId="474"/>
        </pc:sldMkLst>
      </pc:sldChg>
      <pc:sldChg chg="modNotesTx">
        <pc:chgData name="Davies, Elen" userId="eb637243-6c4e-44a8-9f0c-0259fc0723a6" providerId="ADAL" clId="{69857B9F-4512-45F4-81DB-0B0309340ECC}" dt="2021-05-26T15:19:04.352" v="152" actId="20577"/>
        <pc:sldMkLst>
          <pc:docMk/>
          <pc:sldMk cId="1216396237" sldId="475"/>
        </pc:sldMkLst>
      </pc:sldChg>
      <pc:sldChg chg="modNotesTx">
        <pc:chgData name="Davies, Elen" userId="eb637243-6c4e-44a8-9f0c-0259fc0723a6" providerId="ADAL" clId="{69857B9F-4512-45F4-81DB-0B0309340ECC}" dt="2021-05-26T15:23:47.416" v="153" actId="20577"/>
        <pc:sldMkLst>
          <pc:docMk/>
          <pc:sldMk cId="2602606688" sldId="476"/>
        </pc:sldMkLst>
      </pc:sldChg>
      <pc:sldChg chg="modNotesTx">
        <pc:chgData name="Davies, Elen" userId="eb637243-6c4e-44a8-9f0c-0259fc0723a6" providerId="ADAL" clId="{69857B9F-4512-45F4-81DB-0B0309340ECC}" dt="2021-05-26T15:26:24.455" v="212" actId="20577"/>
        <pc:sldMkLst>
          <pc:docMk/>
          <pc:sldMk cId="3308059262" sldId="477"/>
        </pc:sldMkLst>
      </pc:sldChg>
    </pc:docChg>
  </pc:docChgLst>
  <pc:docChgLst>
    <pc:chgData name="Jaques, Hilary" userId="60e07e59-4edc-45ee-8918-2d1f5d4338f7" providerId="ADAL" clId="{484CFADC-D7E6-4A06-8D84-7939B3EA31A3}"/>
    <pc:docChg chg="custSel delSld modSld">
      <pc:chgData name="Jaques, Hilary" userId="60e07e59-4edc-45ee-8918-2d1f5d4338f7" providerId="ADAL" clId="{484CFADC-D7E6-4A06-8D84-7939B3EA31A3}" dt="2021-07-15T15:27:00.021" v="234" actId="20577"/>
      <pc:docMkLst>
        <pc:docMk/>
      </pc:docMkLst>
      <pc:sldChg chg="modNotesTx">
        <pc:chgData name="Jaques, Hilary" userId="60e07e59-4edc-45ee-8918-2d1f5d4338f7" providerId="ADAL" clId="{484CFADC-D7E6-4A06-8D84-7939B3EA31A3}" dt="2021-07-15T15:19:14.361" v="226" actId="20577"/>
        <pc:sldMkLst>
          <pc:docMk/>
          <pc:sldMk cId="3675316296" sldId="269"/>
        </pc:sldMkLst>
      </pc:sldChg>
      <pc:sldChg chg="delSp del mod delAnim">
        <pc:chgData name="Jaques, Hilary" userId="60e07e59-4edc-45ee-8918-2d1f5d4338f7" providerId="ADAL" clId="{484CFADC-D7E6-4A06-8D84-7939B3EA31A3}" dt="2021-07-15T15:16:09.076" v="159" actId="47"/>
        <pc:sldMkLst>
          <pc:docMk/>
          <pc:sldMk cId="1760796041" sldId="425"/>
        </pc:sldMkLst>
        <pc:picChg chg="del">
          <ac:chgData name="Jaques, Hilary" userId="60e07e59-4edc-45ee-8918-2d1f5d4338f7" providerId="ADAL" clId="{484CFADC-D7E6-4A06-8D84-7939B3EA31A3}" dt="2021-07-15T14:48:01.659" v="20" actId="478"/>
          <ac:picMkLst>
            <pc:docMk/>
            <pc:sldMk cId="1760796041" sldId="425"/>
            <ac:picMk id="7" creationId="{F495A105-2653-4458-8372-793E31BCF1AA}"/>
          </ac:picMkLst>
        </pc:picChg>
      </pc:sldChg>
      <pc:sldChg chg="del">
        <pc:chgData name="Jaques, Hilary" userId="60e07e59-4edc-45ee-8918-2d1f5d4338f7" providerId="ADAL" clId="{484CFADC-D7E6-4A06-8D84-7939B3EA31A3}" dt="2021-07-15T15:16:23.512" v="165" actId="47"/>
        <pc:sldMkLst>
          <pc:docMk/>
          <pc:sldMk cId="3203507067" sldId="426"/>
        </pc:sldMkLst>
      </pc:sldChg>
      <pc:sldChg chg="del">
        <pc:chgData name="Jaques, Hilary" userId="60e07e59-4edc-45ee-8918-2d1f5d4338f7" providerId="ADAL" clId="{484CFADC-D7E6-4A06-8D84-7939B3EA31A3}" dt="2021-07-15T15:16:19.762" v="163" actId="47"/>
        <pc:sldMkLst>
          <pc:docMk/>
          <pc:sldMk cId="3982841260" sldId="427"/>
        </pc:sldMkLst>
      </pc:sldChg>
      <pc:sldChg chg="del">
        <pc:chgData name="Jaques, Hilary" userId="60e07e59-4edc-45ee-8918-2d1f5d4338f7" providerId="ADAL" clId="{484CFADC-D7E6-4A06-8D84-7939B3EA31A3}" dt="2021-07-15T15:16:22.365" v="164" actId="47"/>
        <pc:sldMkLst>
          <pc:docMk/>
          <pc:sldMk cId="1350901775" sldId="428"/>
        </pc:sldMkLst>
      </pc:sldChg>
      <pc:sldChg chg="modNotesTx">
        <pc:chgData name="Jaques, Hilary" userId="60e07e59-4edc-45ee-8918-2d1f5d4338f7" providerId="ADAL" clId="{484CFADC-D7E6-4A06-8D84-7939B3EA31A3}" dt="2021-07-15T15:26:54.809" v="232" actId="20577"/>
        <pc:sldMkLst>
          <pc:docMk/>
          <pc:sldMk cId="206462129" sldId="430"/>
        </pc:sldMkLst>
      </pc:sldChg>
      <pc:sldChg chg="modNotesTx">
        <pc:chgData name="Jaques, Hilary" userId="60e07e59-4edc-45ee-8918-2d1f5d4338f7" providerId="ADAL" clId="{484CFADC-D7E6-4A06-8D84-7939B3EA31A3}" dt="2021-07-15T15:17:22.587" v="176" actId="20577"/>
        <pc:sldMkLst>
          <pc:docMk/>
          <pc:sldMk cId="2318152425" sldId="432"/>
        </pc:sldMkLst>
      </pc:sldChg>
      <pc:sldChg chg="modNotesTx">
        <pc:chgData name="Jaques, Hilary" userId="60e07e59-4edc-45ee-8918-2d1f5d4338f7" providerId="ADAL" clId="{484CFADC-D7E6-4A06-8D84-7939B3EA31A3}" dt="2021-07-15T15:26:49.334" v="229" actId="20577"/>
        <pc:sldMkLst>
          <pc:docMk/>
          <pc:sldMk cId="4141202492" sldId="433"/>
        </pc:sldMkLst>
      </pc:sldChg>
      <pc:sldChg chg="modNotesTx">
        <pc:chgData name="Jaques, Hilary" userId="60e07e59-4edc-45ee-8918-2d1f5d4338f7" providerId="ADAL" clId="{484CFADC-D7E6-4A06-8D84-7939B3EA31A3}" dt="2021-07-15T15:26:58.043" v="233" actId="20577"/>
        <pc:sldMkLst>
          <pc:docMk/>
          <pc:sldMk cId="588772803" sldId="434"/>
        </pc:sldMkLst>
      </pc:sldChg>
      <pc:sldChg chg="modNotesTx">
        <pc:chgData name="Jaques, Hilary" userId="60e07e59-4edc-45ee-8918-2d1f5d4338f7" providerId="ADAL" clId="{484CFADC-D7E6-4A06-8D84-7939B3EA31A3}" dt="2021-07-15T15:27:00.021" v="234" actId="20577"/>
        <pc:sldMkLst>
          <pc:docMk/>
          <pc:sldMk cId="564495626" sldId="436"/>
        </pc:sldMkLst>
      </pc:sldChg>
      <pc:sldChg chg="modNotesTx">
        <pc:chgData name="Jaques, Hilary" userId="60e07e59-4edc-45ee-8918-2d1f5d4338f7" providerId="ADAL" clId="{484CFADC-D7E6-4A06-8D84-7939B3EA31A3}" dt="2021-07-15T15:18:34.447" v="221" actId="20577"/>
        <pc:sldMkLst>
          <pc:docMk/>
          <pc:sldMk cId="3567529665" sldId="437"/>
        </pc:sldMkLst>
      </pc:sldChg>
      <pc:sldChg chg="modNotesTx">
        <pc:chgData name="Jaques, Hilary" userId="60e07e59-4edc-45ee-8918-2d1f5d4338f7" providerId="ADAL" clId="{484CFADC-D7E6-4A06-8D84-7939B3EA31A3}" dt="2021-07-15T14:51:42.722" v="61" actId="20577"/>
        <pc:sldMkLst>
          <pc:docMk/>
          <pc:sldMk cId="2872966042" sldId="442"/>
        </pc:sldMkLst>
      </pc:sldChg>
      <pc:sldChg chg="modNotesTx">
        <pc:chgData name="Jaques, Hilary" userId="60e07e59-4edc-45ee-8918-2d1f5d4338f7" providerId="ADAL" clId="{484CFADC-D7E6-4A06-8D84-7939B3EA31A3}" dt="2021-07-15T15:12:59.401" v="123" actId="20577"/>
        <pc:sldMkLst>
          <pc:docMk/>
          <pc:sldMk cId="1972636725" sldId="443"/>
        </pc:sldMkLst>
      </pc:sldChg>
      <pc:sldChg chg="modNotesTx">
        <pc:chgData name="Jaques, Hilary" userId="60e07e59-4edc-45ee-8918-2d1f5d4338f7" providerId="ADAL" clId="{484CFADC-D7E6-4A06-8D84-7939B3EA31A3}" dt="2021-07-15T14:59:16.719" v="94" actId="20577"/>
        <pc:sldMkLst>
          <pc:docMk/>
          <pc:sldMk cId="2422408748" sldId="444"/>
        </pc:sldMkLst>
      </pc:sldChg>
      <pc:sldChg chg="addSp delSp modSp del mod delAnim modAnim">
        <pc:chgData name="Jaques, Hilary" userId="60e07e59-4edc-45ee-8918-2d1f5d4338f7" providerId="ADAL" clId="{484CFADC-D7E6-4A06-8D84-7939B3EA31A3}" dt="2021-07-15T15:16:16.400" v="162" actId="47"/>
        <pc:sldMkLst>
          <pc:docMk/>
          <pc:sldMk cId="3343123513" sldId="450"/>
        </pc:sldMkLst>
        <pc:spChg chg="add del mod">
          <ac:chgData name="Jaques, Hilary" userId="60e07e59-4edc-45ee-8918-2d1f5d4338f7" providerId="ADAL" clId="{484CFADC-D7E6-4A06-8D84-7939B3EA31A3}" dt="2021-07-15T14:48:38.375" v="26" actId="478"/>
          <ac:spMkLst>
            <pc:docMk/>
            <pc:sldMk cId="3343123513" sldId="450"/>
            <ac:spMk id="3" creationId="{A2E51312-6E09-4115-8806-ECB31EED3266}"/>
          </ac:spMkLst>
        </pc:spChg>
        <pc:picChg chg="del">
          <ac:chgData name="Jaques, Hilary" userId="60e07e59-4edc-45ee-8918-2d1f5d4338f7" providerId="ADAL" clId="{484CFADC-D7E6-4A06-8D84-7939B3EA31A3}" dt="2021-07-15T14:48:35.433" v="24" actId="478"/>
          <ac:picMkLst>
            <pc:docMk/>
            <pc:sldMk cId="3343123513" sldId="450"/>
            <ac:picMk id="6" creationId="{3CCE6620-5EA1-4BB3-960B-379A26D17D2A}"/>
          </ac:picMkLst>
        </pc:picChg>
        <pc:picChg chg="del">
          <ac:chgData name="Jaques, Hilary" userId="60e07e59-4edc-45ee-8918-2d1f5d4338f7" providerId="ADAL" clId="{484CFADC-D7E6-4A06-8D84-7939B3EA31A3}" dt="2021-07-15T14:48:34.870" v="23" actId="478"/>
          <ac:picMkLst>
            <pc:docMk/>
            <pc:sldMk cId="3343123513" sldId="450"/>
            <ac:picMk id="8" creationId="{9150E42E-AA49-459C-8260-270280B1F46A}"/>
          </ac:picMkLst>
        </pc:picChg>
        <pc:picChg chg="del">
          <ac:chgData name="Jaques, Hilary" userId="60e07e59-4edc-45ee-8918-2d1f5d4338f7" providerId="ADAL" clId="{484CFADC-D7E6-4A06-8D84-7939B3EA31A3}" dt="2021-07-15T14:48:34.263" v="22" actId="478"/>
          <ac:picMkLst>
            <pc:docMk/>
            <pc:sldMk cId="3343123513" sldId="450"/>
            <ac:picMk id="12" creationId="{ABE5472A-AA89-4871-915F-138A826C4C68}"/>
          </ac:picMkLst>
        </pc:picChg>
        <pc:picChg chg="mod">
          <ac:chgData name="Jaques, Hilary" userId="60e07e59-4edc-45ee-8918-2d1f5d4338f7" providerId="ADAL" clId="{484CFADC-D7E6-4A06-8D84-7939B3EA31A3}" dt="2021-07-15T14:48:40.373" v="27" actId="1076"/>
          <ac:picMkLst>
            <pc:docMk/>
            <pc:sldMk cId="3343123513" sldId="450"/>
            <ac:picMk id="15" creationId="{C32E7BD8-A1DC-4704-B2AE-59568655BD27}"/>
          </ac:picMkLst>
        </pc:picChg>
      </pc:sldChg>
      <pc:sldChg chg="del">
        <pc:chgData name="Jaques, Hilary" userId="60e07e59-4edc-45ee-8918-2d1f5d4338f7" providerId="ADAL" clId="{484CFADC-D7E6-4A06-8D84-7939B3EA31A3}" dt="2021-07-15T15:16:15.043" v="161" actId="47"/>
        <pc:sldMkLst>
          <pc:docMk/>
          <pc:sldMk cId="376052155" sldId="451"/>
        </pc:sldMkLst>
      </pc:sldChg>
      <pc:sldChg chg="del">
        <pc:chgData name="Jaques, Hilary" userId="60e07e59-4edc-45ee-8918-2d1f5d4338f7" providerId="ADAL" clId="{484CFADC-D7E6-4A06-8D84-7939B3EA31A3}" dt="2021-07-15T15:16:13.529" v="160" actId="47"/>
        <pc:sldMkLst>
          <pc:docMk/>
          <pc:sldMk cId="2616487970" sldId="453"/>
        </pc:sldMkLst>
      </pc:sldChg>
      <pc:sldChg chg="modSp mod modAnim">
        <pc:chgData name="Jaques, Hilary" userId="60e07e59-4edc-45ee-8918-2d1f5d4338f7" providerId="ADAL" clId="{484CFADC-D7E6-4A06-8D84-7939B3EA31A3}" dt="2021-07-15T14:49:10.590" v="35" actId="1076"/>
        <pc:sldMkLst>
          <pc:docMk/>
          <pc:sldMk cId="945902260" sldId="461"/>
        </pc:sldMkLst>
        <pc:picChg chg="mod">
          <ac:chgData name="Jaques, Hilary" userId="60e07e59-4edc-45ee-8918-2d1f5d4338f7" providerId="ADAL" clId="{484CFADC-D7E6-4A06-8D84-7939B3EA31A3}" dt="2021-07-15T14:49:05.664" v="33" actId="1076"/>
          <ac:picMkLst>
            <pc:docMk/>
            <pc:sldMk cId="945902260" sldId="461"/>
            <ac:picMk id="2" creationId="{13C01587-8EA7-47D9-A5D9-D1465A80E256}"/>
          </ac:picMkLst>
        </pc:picChg>
        <pc:picChg chg="mod">
          <ac:chgData name="Jaques, Hilary" userId="60e07e59-4edc-45ee-8918-2d1f5d4338f7" providerId="ADAL" clId="{484CFADC-D7E6-4A06-8D84-7939B3EA31A3}" dt="2021-07-15T14:49:08.149" v="34" actId="1076"/>
          <ac:picMkLst>
            <pc:docMk/>
            <pc:sldMk cId="945902260" sldId="461"/>
            <ac:picMk id="3" creationId="{2119B814-D586-4F5F-8E76-6455F2376B16}"/>
          </ac:picMkLst>
        </pc:picChg>
        <pc:picChg chg="mod">
          <ac:chgData name="Jaques, Hilary" userId="60e07e59-4edc-45ee-8918-2d1f5d4338f7" providerId="ADAL" clId="{484CFADC-D7E6-4A06-8D84-7939B3EA31A3}" dt="2021-07-15T14:49:10.590" v="35" actId="1076"/>
          <ac:picMkLst>
            <pc:docMk/>
            <pc:sldMk cId="945902260" sldId="461"/>
            <ac:picMk id="8" creationId="{615E4B6D-55CD-4D06-8200-ED1FD58967B3}"/>
          </ac:picMkLst>
        </pc:picChg>
      </pc:sldChg>
      <pc:sldChg chg="delSp modSp mod delAnim modNotesTx">
        <pc:chgData name="Jaques, Hilary" userId="60e07e59-4edc-45ee-8918-2d1f5d4338f7" providerId="ADAL" clId="{484CFADC-D7E6-4A06-8D84-7939B3EA31A3}" dt="2021-07-15T15:16:37.937" v="167" actId="20577"/>
        <pc:sldMkLst>
          <pc:docMk/>
          <pc:sldMk cId="1717343010" sldId="462"/>
        </pc:sldMkLst>
        <pc:picChg chg="mod">
          <ac:chgData name="Jaques, Hilary" userId="60e07e59-4edc-45ee-8918-2d1f5d4338f7" providerId="ADAL" clId="{484CFADC-D7E6-4A06-8D84-7939B3EA31A3}" dt="2021-07-15T14:49:23.302" v="40" actId="1076"/>
          <ac:picMkLst>
            <pc:docMk/>
            <pc:sldMk cId="1717343010" sldId="462"/>
            <ac:picMk id="2" creationId="{4C1DAA5B-EB18-4C61-9988-AFEB37BDE2F5}"/>
          </ac:picMkLst>
        </pc:picChg>
        <pc:picChg chg="del">
          <ac:chgData name="Jaques, Hilary" userId="60e07e59-4edc-45ee-8918-2d1f5d4338f7" providerId="ADAL" clId="{484CFADC-D7E6-4A06-8D84-7939B3EA31A3}" dt="2021-07-15T14:49:18.518" v="37" actId="478"/>
          <ac:picMkLst>
            <pc:docMk/>
            <pc:sldMk cId="1717343010" sldId="462"/>
            <ac:picMk id="3" creationId="{FA839E8C-77E8-406D-A2E2-4F27ADF59CD7}"/>
          </ac:picMkLst>
        </pc:picChg>
        <pc:picChg chg="del">
          <ac:chgData name="Jaques, Hilary" userId="60e07e59-4edc-45ee-8918-2d1f5d4338f7" providerId="ADAL" clId="{484CFADC-D7E6-4A06-8D84-7939B3EA31A3}" dt="2021-07-15T14:49:19.128" v="38" actId="478"/>
          <ac:picMkLst>
            <pc:docMk/>
            <pc:sldMk cId="1717343010" sldId="462"/>
            <ac:picMk id="6" creationId="{69E894F3-17F4-4A00-887C-E6A7AD69BD41}"/>
          </ac:picMkLst>
        </pc:picChg>
        <pc:picChg chg="del">
          <ac:chgData name="Jaques, Hilary" userId="60e07e59-4edc-45ee-8918-2d1f5d4338f7" providerId="ADAL" clId="{484CFADC-D7E6-4A06-8D84-7939B3EA31A3}" dt="2021-07-15T14:49:20.496" v="39" actId="478"/>
          <ac:picMkLst>
            <pc:docMk/>
            <pc:sldMk cId="1717343010" sldId="462"/>
            <ac:picMk id="7" creationId="{5A6AB1F0-1E40-4B2D-B608-5B004C7D5B3D}"/>
          </ac:picMkLst>
        </pc:picChg>
      </pc:sldChg>
      <pc:sldChg chg="delSp modSp mod delAnim modAnim modNotesTx">
        <pc:chgData name="Jaques, Hilary" userId="60e07e59-4edc-45ee-8918-2d1f5d4338f7" providerId="ADAL" clId="{484CFADC-D7E6-4A06-8D84-7939B3EA31A3}" dt="2021-07-15T15:16:57.473" v="171" actId="20577"/>
        <pc:sldMkLst>
          <pc:docMk/>
          <pc:sldMk cId="2340294270" sldId="463"/>
        </pc:sldMkLst>
        <pc:picChg chg="del">
          <ac:chgData name="Jaques, Hilary" userId="60e07e59-4edc-45ee-8918-2d1f5d4338f7" providerId="ADAL" clId="{484CFADC-D7E6-4A06-8D84-7939B3EA31A3}" dt="2021-07-15T14:49:29.429" v="43" actId="478"/>
          <ac:picMkLst>
            <pc:docMk/>
            <pc:sldMk cId="2340294270" sldId="463"/>
            <ac:picMk id="8" creationId="{1F3E76D5-A2F1-4640-908C-66D662A757C7}"/>
          </ac:picMkLst>
        </pc:picChg>
        <pc:picChg chg="mod">
          <ac:chgData name="Jaques, Hilary" userId="60e07e59-4edc-45ee-8918-2d1f5d4338f7" providerId="ADAL" clId="{484CFADC-D7E6-4A06-8D84-7939B3EA31A3}" dt="2021-07-15T14:49:31.892" v="44" actId="1076"/>
          <ac:picMkLst>
            <pc:docMk/>
            <pc:sldMk cId="2340294270" sldId="463"/>
            <ac:picMk id="9" creationId="{8E0E9AC2-E4AA-4C31-A81A-7AEA923BE054}"/>
          </ac:picMkLst>
        </pc:picChg>
        <pc:picChg chg="del">
          <ac:chgData name="Jaques, Hilary" userId="60e07e59-4edc-45ee-8918-2d1f5d4338f7" providerId="ADAL" clId="{484CFADC-D7E6-4A06-8D84-7939B3EA31A3}" dt="2021-07-15T14:49:28.708" v="42" actId="478"/>
          <ac:picMkLst>
            <pc:docMk/>
            <pc:sldMk cId="2340294270" sldId="463"/>
            <ac:picMk id="10" creationId="{89CEE6D0-C8BC-4232-B6DC-491E1DB54329}"/>
          </ac:picMkLst>
        </pc:picChg>
      </pc:sldChg>
      <pc:sldChg chg="delSp modSp mod delAnim">
        <pc:chgData name="Jaques, Hilary" userId="60e07e59-4edc-45ee-8918-2d1f5d4338f7" providerId="ADAL" clId="{484CFADC-D7E6-4A06-8D84-7939B3EA31A3}" dt="2021-07-15T14:49:55.316" v="53" actId="1076"/>
        <pc:sldMkLst>
          <pc:docMk/>
          <pc:sldMk cId="2331009736" sldId="464"/>
        </pc:sldMkLst>
        <pc:picChg chg="mod">
          <ac:chgData name="Jaques, Hilary" userId="60e07e59-4edc-45ee-8918-2d1f5d4338f7" providerId="ADAL" clId="{484CFADC-D7E6-4A06-8D84-7939B3EA31A3}" dt="2021-07-15T14:49:55.316" v="53" actId="1076"/>
          <ac:picMkLst>
            <pc:docMk/>
            <pc:sldMk cId="2331009736" sldId="464"/>
            <ac:picMk id="2" creationId="{80B1CFFC-BAD2-4DFA-83D9-6E6857F97859}"/>
          </ac:picMkLst>
        </pc:picChg>
        <pc:picChg chg="del">
          <ac:chgData name="Jaques, Hilary" userId="60e07e59-4edc-45ee-8918-2d1f5d4338f7" providerId="ADAL" clId="{484CFADC-D7E6-4A06-8D84-7939B3EA31A3}" dt="2021-07-15T14:49:49.230" v="51" actId="478"/>
          <ac:picMkLst>
            <pc:docMk/>
            <pc:sldMk cId="2331009736" sldId="464"/>
            <ac:picMk id="3" creationId="{B73EAE5C-27C9-47C8-8E66-132E3257FF60}"/>
          </ac:picMkLst>
        </pc:picChg>
        <pc:picChg chg="del">
          <ac:chgData name="Jaques, Hilary" userId="60e07e59-4edc-45ee-8918-2d1f5d4338f7" providerId="ADAL" clId="{484CFADC-D7E6-4A06-8D84-7939B3EA31A3}" dt="2021-07-15T14:49:49.811" v="52" actId="478"/>
          <ac:picMkLst>
            <pc:docMk/>
            <pc:sldMk cId="2331009736" sldId="464"/>
            <ac:picMk id="6" creationId="{76B607B7-27A6-4CD0-A360-DBDC57770ACC}"/>
          </ac:picMkLst>
        </pc:picChg>
      </pc:sldChg>
      <pc:sldChg chg="delSp modSp del mod delAnim">
        <pc:chgData name="Jaques, Hilary" userId="60e07e59-4edc-45ee-8918-2d1f5d4338f7" providerId="ADAL" clId="{484CFADC-D7E6-4A06-8D84-7939B3EA31A3}" dt="2021-07-15T15:17:00.034" v="172" actId="47"/>
        <pc:sldMkLst>
          <pc:docMk/>
          <pc:sldMk cId="954905359" sldId="472"/>
        </pc:sldMkLst>
        <pc:picChg chg="del">
          <ac:chgData name="Jaques, Hilary" userId="60e07e59-4edc-45ee-8918-2d1f5d4338f7" providerId="ADAL" clId="{484CFADC-D7E6-4A06-8D84-7939B3EA31A3}" dt="2021-07-15T14:49:37.211" v="48" actId="478"/>
          <ac:picMkLst>
            <pc:docMk/>
            <pc:sldMk cId="954905359" sldId="472"/>
            <ac:picMk id="7" creationId="{370B6929-A540-4C17-B166-592897CEF01C}"/>
          </ac:picMkLst>
        </pc:picChg>
        <pc:picChg chg="del">
          <ac:chgData name="Jaques, Hilary" userId="60e07e59-4edc-45ee-8918-2d1f5d4338f7" providerId="ADAL" clId="{484CFADC-D7E6-4A06-8D84-7939B3EA31A3}" dt="2021-07-15T14:49:36.608" v="47" actId="478"/>
          <ac:picMkLst>
            <pc:docMk/>
            <pc:sldMk cId="954905359" sldId="472"/>
            <ac:picMk id="11" creationId="{05BA8761-3970-4F05-916F-59646C3BC0F4}"/>
          </ac:picMkLst>
        </pc:picChg>
        <pc:picChg chg="mod">
          <ac:chgData name="Jaques, Hilary" userId="60e07e59-4edc-45ee-8918-2d1f5d4338f7" providerId="ADAL" clId="{484CFADC-D7E6-4A06-8D84-7939B3EA31A3}" dt="2021-07-15T14:49:41.813" v="49" actId="1076"/>
          <ac:picMkLst>
            <pc:docMk/>
            <pc:sldMk cId="954905359" sldId="472"/>
            <ac:picMk id="12" creationId="{69DB446F-3DAE-4500-965E-D7F847E31544}"/>
          </ac:picMkLst>
        </pc:picChg>
      </pc:sldChg>
      <pc:sldChg chg="delSp modSp mod modAnim modNotesTx">
        <pc:chgData name="Jaques, Hilary" userId="60e07e59-4edc-45ee-8918-2d1f5d4338f7" providerId="ADAL" clId="{484CFADC-D7E6-4A06-8D84-7939B3EA31A3}" dt="2021-07-15T15:17:14.167" v="175" actId="20577"/>
        <pc:sldMkLst>
          <pc:docMk/>
          <pc:sldMk cId="890613306" sldId="473"/>
        </pc:sldMkLst>
        <pc:picChg chg="del">
          <ac:chgData name="Jaques, Hilary" userId="60e07e59-4edc-45ee-8918-2d1f5d4338f7" providerId="ADAL" clId="{484CFADC-D7E6-4A06-8D84-7939B3EA31A3}" dt="2021-07-15T14:50:00.373" v="55" actId="478"/>
          <ac:picMkLst>
            <pc:docMk/>
            <pc:sldMk cId="890613306" sldId="473"/>
            <ac:picMk id="6" creationId="{1F804D07-E045-414A-9BDD-A7A7305EACF2}"/>
          </ac:picMkLst>
        </pc:picChg>
        <pc:picChg chg="del">
          <ac:chgData name="Jaques, Hilary" userId="60e07e59-4edc-45ee-8918-2d1f5d4338f7" providerId="ADAL" clId="{484CFADC-D7E6-4A06-8D84-7939B3EA31A3}" dt="2021-07-15T14:50:00.881" v="56" actId="478"/>
          <ac:picMkLst>
            <pc:docMk/>
            <pc:sldMk cId="890613306" sldId="473"/>
            <ac:picMk id="7" creationId="{A12E85D1-3C31-444C-8318-F065F42D3049}"/>
          </ac:picMkLst>
        </pc:picChg>
        <pc:picChg chg="mod">
          <ac:chgData name="Jaques, Hilary" userId="60e07e59-4edc-45ee-8918-2d1f5d4338f7" providerId="ADAL" clId="{484CFADC-D7E6-4A06-8D84-7939B3EA31A3}" dt="2021-07-15T14:50:10.604" v="60" actId="1076"/>
          <ac:picMkLst>
            <pc:docMk/>
            <pc:sldMk cId="890613306" sldId="473"/>
            <ac:picMk id="8" creationId="{D9500639-B222-4A6C-BA44-91EDE2278B29}"/>
          </ac:picMkLst>
        </pc:picChg>
      </pc:sldChg>
      <pc:sldChg chg="delSp mod delAnim modNotesTx">
        <pc:chgData name="Jaques, Hilary" userId="60e07e59-4edc-45ee-8918-2d1f5d4338f7" providerId="ADAL" clId="{484CFADC-D7E6-4A06-8D84-7939B3EA31A3}" dt="2021-07-15T15:13:54.907" v="125" actId="6549"/>
        <pc:sldMkLst>
          <pc:docMk/>
          <pc:sldMk cId="3407324735" sldId="482"/>
        </pc:sldMkLst>
        <pc:spChg chg="del">
          <ac:chgData name="Jaques, Hilary" userId="60e07e59-4edc-45ee-8918-2d1f5d4338f7" providerId="ADAL" clId="{484CFADC-D7E6-4A06-8D84-7939B3EA31A3}" dt="2021-07-15T14:46:58.657" v="0" actId="478"/>
          <ac:spMkLst>
            <pc:docMk/>
            <pc:sldMk cId="3407324735" sldId="482"/>
            <ac:spMk id="11" creationId="{DB722E21-9A0B-48A7-AA61-F07B498ABC0B}"/>
          </ac:spMkLst>
        </pc:spChg>
        <pc:picChg chg="del">
          <ac:chgData name="Jaques, Hilary" userId="60e07e59-4edc-45ee-8918-2d1f5d4338f7" providerId="ADAL" clId="{484CFADC-D7E6-4A06-8D84-7939B3EA31A3}" dt="2021-07-15T14:46:59.684" v="1" actId="478"/>
          <ac:picMkLst>
            <pc:docMk/>
            <pc:sldMk cId="3407324735" sldId="482"/>
            <ac:picMk id="5" creationId="{D09DD89D-02CD-4757-853D-846D803C9F25}"/>
          </ac:picMkLst>
        </pc:picChg>
      </pc:sldChg>
      <pc:sldChg chg="delSp mod delAnim modNotesTx">
        <pc:chgData name="Jaques, Hilary" userId="60e07e59-4edc-45ee-8918-2d1f5d4338f7" providerId="ADAL" clId="{484CFADC-D7E6-4A06-8D84-7939B3EA31A3}" dt="2021-07-15T15:14:12.136" v="144" actId="20577"/>
        <pc:sldMkLst>
          <pc:docMk/>
          <pc:sldMk cId="3452991949" sldId="483"/>
        </pc:sldMkLst>
        <pc:spChg chg="del">
          <ac:chgData name="Jaques, Hilary" userId="60e07e59-4edc-45ee-8918-2d1f5d4338f7" providerId="ADAL" clId="{484CFADC-D7E6-4A06-8D84-7939B3EA31A3}" dt="2021-07-15T14:47:01.940" v="2" actId="478"/>
          <ac:spMkLst>
            <pc:docMk/>
            <pc:sldMk cId="3452991949" sldId="483"/>
            <ac:spMk id="6" creationId="{61C4C953-0C02-414E-AFB9-C224F20814E0}"/>
          </ac:spMkLst>
        </pc:spChg>
        <pc:picChg chg="del">
          <ac:chgData name="Jaques, Hilary" userId="60e07e59-4edc-45ee-8918-2d1f5d4338f7" providerId="ADAL" clId="{484CFADC-D7E6-4A06-8D84-7939B3EA31A3}" dt="2021-07-15T14:47:02.889" v="3" actId="478"/>
          <ac:picMkLst>
            <pc:docMk/>
            <pc:sldMk cId="3452991949" sldId="483"/>
            <ac:picMk id="2" creationId="{ED70CFDB-359E-4841-9173-E9F0ADDA344E}"/>
          </ac:picMkLst>
        </pc:picChg>
      </pc:sldChg>
      <pc:sldChg chg="delSp mod delAnim modNotesTx">
        <pc:chgData name="Jaques, Hilary" userId="60e07e59-4edc-45ee-8918-2d1f5d4338f7" providerId="ADAL" clId="{484CFADC-D7E6-4A06-8D84-7939B3EA31A3}" dt="2021-07-15T15:14:55.771" v="145" actId="20577"/>
        <pc:sldMkLst>
          <pc:docMk/>
          <pc:sldMk cId="341173728" sldId="484"/>
        </pc:sldMkLst>
        <pc:spChg chg="del">
          <ac:chgData name="Jaques, Hilary" userId="60e07e59-4edc-45ee-8918-2d1f5d4338f7" providerId="ADAL" clId="{484CFADC-D7E6-4A06-8D84-7939B3EA31A3}" dt="2021-07-15T14:47:05.481" v="4" actId="478"/>
          <ac:spMkLst>
            <pc:docMk/>
            <pc:sldMk cId="341173728" sldId="484"/>
            <ac:spMk id="6" creationId="{0DFBD0CB-2E6A-41EC-8279-2DF5B9B61A64}"/>
          </ac:spMkLst>
        </pc:spChg>
        <pc:picChg chg="del">
          <ac:chgData name="Jaques, Hilary" userId="60e07e59-4edc-45ee-8918-2d1f5d4338f7" providerId="ADAL" clId="{484CFADC-D7E6-4A06-8D84-7939B3EA31A3}" dt="2021-07-15T14:47:06.313" v="5" actId="478"/>
          <ac:picMkLst>
            <pc:docMk/>
            <pc:sldMk cId="341173728" sldId="484"/>
            <ac:picMk id="2" creationId="{5D71C2D0-0F0D-48D7-ACD2-3BE13C67059A}"/>
          </ac:picMkLst>
        </pc:picChg>
      </pc:sldChg>
      <pc:sldChg chg="delSp modSp mod delAnim modAnim modNotesTx">
        <pc:chgData name="Jaques, Hilary" userId="60e07e59-4edc-45ee-8918-2d1f5d4338f7" providerId="ADAL" clId="{484CFADC-D7E6-4A06-8D84-7939B3EA31A3}" dt="2021-07-15T15:15:24.932" v="155" actId="20577"/>
        <pc:sldMkLst>
          <pc:docMk/>
          <pc:sldMk cId="1940550536" sldId="485"/>
        </pc:sldMkLst>
        <pc:spChg chg="del">
          <ac:chgData name="Jaques, Hilary" userId="60e07e59-4edc-45ee-8918-2d1f5d4338f7" providerId="ADAL" clId="{484CFADC-D7E6-4A06-8D84-7939B3EA31A3}" dt="2021-07-15T14:47:44.467" v="12" actId="478"/>
          <ac:spMkLst>
            <pc:docMk/>
            <pc:sldMk cId="1940550536" sldId="485"/>
            <ac:spMk id="7" creationId="{6CC062A4-2CF3-4939-ADAC-6BE62AA5771E}"/>
          </ac:spMkLst>
        </pc:spChg>
        <pc:picChg chg="del">
          <ac:chgData name="Jaques, Hilary" userId="60e07e59-4edc-45ee-8918-2d1f5d4338f7" providerId="ADAL" clId="{484CFADC-D7E6-4A06-8D84-7939B3EA31A3}" dt="2021-07-15T14:47:45.326" v="13" actId="478"/>
          <ac:picMkLst>
            <pc:docMk/>
            <pc:sldMk cId="1940550536" sldId="485"/>
            <ac:picMk id="3" creationId="{4EF5CC45-9ED8-44E7-BF64-C5216CC5C851}"/>
          </ac:picMkLst>
        </pc:picChg>
        <pc:picChg chg="mod">
          <ac:chgData name="Jaques, Hilary" userId="60e07e59-4edc-45ee-8918-2d1f5d4338f7" providerId="ADAL" clId="{484CFADC-D7E6-4A06-8D84-7939B3EA31A3}" dt="2021-07-15T14:47:13.845" v="10" actId="1076"/>
          <ac:picMkLst>
            <pc:docMk/>
            <pc:sldMk cId="1940550536" sldId="485"/>
            <ac:picMk id="6" creationId="{3CCE6620-5EA1-4BB3-960B-379A26D17D2A}"/>
          </ac:picMkLst>
        </pc:picChg>
        <pc:picChg chg="del">
          <ac:chgData name="Jaques, Hilary" userId="60e07e59-4edc-45ee-8918-2d1f5d4338f7" providerId="ADAL" clId="{484CFADC-D7E6-4A06-8D84-7939B3EA31A3}" dt="2021-07-15T14:47:10.569" v="7" actId="478"/>
          <ac:picMkLst>
            <pc:docMk/>
            <pc:sldMk cId="1940550536" sldId="485"/>
            <ac:picMk id="8" creationId="{9150E42E-AA49-459C-8260-270280B1F46A}"/>
          </ac:picMkLst>
        </pc:picChg>
        <pc:picChg chg="del">
          <ac:chgData name="Jaques, Hilary" userId="60e07e59-4edc-45ee-8918-2d1f5d4338f7" providerId="ADAL" clId="{484CFADC-D7E6-4A06-8D84-7939B3EA31A3}" dt="2021-07-15T14:47:11.273" v="8" actId="478"/>
          <ac:picMkLst>
            <pc:docMk/>
            <pc:sldMk cId="1940550536" sldId="485"/>
            <ac:picMk id="12" creationId="{ABE5472A-AA89-4871-915F-138A826C4C68}"/>
          </ac:picMkLst>
        </pc:picChg>
        <pc:picChg chg="del">
          <ac:chgData name="Jaques, Hilary" userId="60e07e59-4edc-45ee-8918-2d1f5d4338f7" providerId="ADAL" clId="{484CFADC-D7E6-4A06-8D84-7939B3EA31A3}" dt="2021-07-15T14:47:12.003" v="9" actId="478"/>
          <ac:picMkLst>
            <pc:docMk/>
            <pc:sldMk cId="1940550536" sldId="485"/>
            <ac:picMk id="15" creationId="{C32E7BD8-A1DC-4704-B2AE-59568655BD27}"/>
          </ac:picMkLst>
        </pc:picChg>
      </pc:sldChg>
      <pc:sldChg chg="delSp mod delAnim modNotesTx">
        <pc:chgData name="Jaques, Hilary" userId="60e07e59-4edc-45ee-8918-2d1f5d4338f7" providerId="ADAL" clId="{484CFADC-D7E6-4A06-8D84-7939B3EA31A3}" dt="2021-07-15T15:15:33.398" v="156" actId="20577"/>
        <pc:sldMkLst>
          <pc:docMk/>
          <pc:sldMk cId="1553982167" sldId="486"/>
        </pc:sldMkLst>
        <pc:spChg chg="del">
          <ac:chgData name="Jaques, Hilary" userId="60e07e59-4edc-45ee-8918-2d1f5d4338f7" providerId="ADAL" clId="{484CFADC-D7E6-4A06-8D84-7939B3EA31A3}" dt="2021-07-15T14:47:50.697" v="14" actId="478"/>
          <ac:spMkLst>
            <pc:docMk/>
            <pc:sldMk cId="1553982167" sldId="486"/>
            <ac:spMk id="6" creationId="{9225C3A4-7607-4AAF-978C-8D7916D78074}"/>
          </ac:spMkLst>
        </pc:spChg>
        <pc:picChg chg="del">
          <ac:chgData name="Jaques, Hilary" userId="60e07e59-4edc-45ee-8918-2d1f5d4338f7" providerId="ADAL" clId="{484CFADC-D7E6-4A06-8D84-7939B3EA31A3}" dt="2021-07-15T14:47:51.942" v="15" actId="478"/>
          <ac:picMkLst>
            <pc:docMk/>
            <pc:sldMk cId="1553982167" sldId="486"/>
            <ac:picMk id="4" creationId="{5E1F045D-6337-495E-A1DB-FD27EA44D915}"/>
          </ac:picMkLst>
        </pc:picChg>
      </pc:sldChg>
      <pc:sldChg chg="delSp mod delAnim modNotesTx">
        <pc:chgData name="Jaques, Hilary" userId="60e07e59-4edc-45ee-8918-2d1f5d4338f7" providerId="ADAL" clId="{484CFADC-D7E6-4A06-8D84-7939B3EA31A3}" dt="2021-07-15T15:15:47.969" v="158" actId="20577"/>
        <pc:sldMkLst>
          <pc:docMk/>
          <pc:sldMk cId="2526906417" sldId="487"/>
        </pc:sldMkLst>
        <pc:spChg chg="del">
          <ac:chgData name="Jaques, Hilary" userId="60e07e59-4edc-45ee-8918-2d1f5d4338f7" providerId="ADAL" clId="{484CFADC-D7E6-4A06-8D84-7939B3EA31A3}" dt="2021-07-15T14:47:54.779" v="16" actId="478"/>
          <ac:spMkLst>
            <pc:docMk/>
            <pc:sldMk cId="2526906417" sldId="487"/>
            <ac:spMk id="6" creationId="{C53913A4-9564-4343-8075-5C7F50694459}"/>
          </ac:spMkLst>
        </pc:spChg>
        <pc:picChg chg="del">
          <ac:chgData name="Jaques, Hilary" userId="60e07e59-4edc-45ee-8918-2d1f5d4338f7" providerId="ADAL" clId="{484CFADC-D7E6-4A06-8D84-7939B3EA31A3}" dt="2021-07-15T14:47:55.718" v="17" actId="478"/>
          <ac:picMkLst>
            <pc:docMk/>
            <pc:sldMk cId="2526906417" sldId="487"/>
            <ac:picMk id="9" creationId="{9FC86C01-BCB3-4550-BF61-D832D5F283B4}"/>
          </ac:picMkLst>
        </pc:picChg>
      </pc:sldChg>
      <pc:sldChg chg="delSp mod delAnim">
        <pc:chgData name="Jaques, Hilary" userId="60e07e59-4edc-45ee-8918-2d1f5d4338f7" providerId="ADAL" clId="{484CFADC-D7E6-4A06-8D84-7939B3EA31A3}" dt="2021-07-15T14:47:59.455" v="19" actId="478"/>
        <pc:sldMkLst>
          <pc:docMk/>
          <pc:sldMk cId="4268777588" sldId="488"/>
        </pc:sldMkLst>
        <pc:spChg chg="del">
          <ac:chgData name="Jaques, Hilary" userId="60e07e59-4edc-45ee-8918-2d1f5d4338f7" providerId="ADAL" clId="{484CFADC-D7E6-4A06-8D84-7939B3EA31A3}" dt="2021-07-15T14:47:58.327" v="18" actId="478"/>
          <ac:spMkLst>
            <pc:docMk/>
            <pc:sldMk cId="4268777588" sldId="488"/>
            <ac:spMk id="7" creationId="{E6FA5342-D442-406E-B7A2-6E4C1FE2BA43}"/>
          </ac:spMkLst>
        </pc:spChg>
        <pc:picChg chg="del">
          <ac:chgData name="Jaques, Hilary" userId="60e07e59-4edc-45ee-8918-2d1f5d4338f7" providerId="ADAL" clId="{484CFADC-D7E6-4A06-8D84-7939B3EA31A3}" dt="2021-07-15T14:47:59.455" v="19" actId="478"/>
          <ac:picMkLst>
            <pc:docMk/>
            <pc:sldMk cId="4268777588" sldId="488"/>
            <ac:picMk id="4" creationId="{5D69F138-7EEC-467E-903B-1D232C20CB3A}"/>
          </ac:picMkLst>
        </pc:picChg>
      </pc:sldChg>
    </pc:docChg>
  </pc:docChgLst>
  <pc:docChgLst>
    <pc:chgData name="Jaques, Hilary" userId="60e07e59-4edc-45ee-8918-2d1f5d4338f7" providerId="ADAL" clId="{CF1124FC-A05A-409E-AC1D-590D110E9949}"/>
    <pc:docChg chg="custSel modSld">
      <pc:chgData name="Jaques, Hilary" userId="60e07e59-4edc-45ee-8918-2d1f5d4338f7" providerId="ADAL" clId="{CF1124FC-A05A-409E-AC1D-590D110E9949}" dt="2021-05-26T15:57:59.857" v="70" actId="1076"/>
      <pc:docMkLst>
        <pc:docMk/>
      </pc:docMkLst>
      <pc:sldChg chg="addSp delSp modSp mod delAnim modAnim">
        <pc:chgData name="Jaques, Hilary" userId="60e07e59-4edc-45ee-8918-2d1f5d4338f7" providerId="ADAL" clId="{CF1124FC-A05A-409E-AC1D-590D110E9949}" dt="2021-05-26T15:57:59.857" v="70" actId="1076"/>
        <pc:sldMkLst>
          <pc:docMk/>
          <pc:sldMk cId="945902260" sldId="461"/>
        </pc:sldMkLst>
        <pc:picChg chg="add mod ord">
          <ac:chgData name="Jaques, Hilary" userId="60e07e59-4edc-45ee-8918-2d1f5d4338f7" providerId="ADAL" clId="{CF1124FC-A05A-409E-AC1D-590D110E9949}" dt="2021-05-26T15:57:58.326" v="69" actId="1076"/>
          <ac:picMkLst>
            <pc:docMk/>
            <pc:sldMk cId="945902260" sldId="461"/>
            <ac:picMk id="2" creationId="{13C01587-8EA7-47D9-A5D9-D1465A80E256}"/>
          </ac:picMkLst>
        </pc:picChg>
        <pc:picChg chg="add mod">
          <ac:chgData name="Jaques, Hilary" userId="60e07e59-4edc-45ee-8918-2d1f5d4338f7" providerId="ADAL" clId="{CF1124FC-A05A-409E-AC1D-590D110E9949}" dt="2021-05-26T15:57:59.857" v="70" actId="1076"/>
          <ac:picMkLst>
            <pc:docMk/>
            <pc:sldMk cId="945902260" sldId="461"/>
            <ac:picMk id="3" creationId="{2119B814-D586-4F5F-8E76-6455F2376B16}"/>
          </ac:picMkLst>
        </pc:picChg>
        <pc:picChg chg="del">
          <ac:chgData name="Jaques, Hilary" userId="60e07e59-4edc-45ee-8918-2d1f5d4338f7" providerId="ADAL" clId="{CF1124FC-A05A-409E-AC1D-590D110E9949}" dt="2021-05-26T15:55:18.993" v="0" actId="478"/>
          <ac:picMkLst>
            <pc:docMk/>
            <pc:sldMk cId="945902260" sldId="461"/>
            <ac:picMk id="6" creationId="{A41E0A42-833D-4BF4-A714-20AC584B5EBA}"/>
          </ac:picMkLst>
        </pc:picChg>
        <pc:picChg chg="del mod">
          <ac:chgData name="Jaques, Hilary" userId="60e07e59-4edc-45ee-8918-2d1f5d4338f7" providerId="ADAL" clId="{CF1124FC-A05A-409E-AC1D-590D110E9949}" dt="2021-05-26T15:56:17.678" v="15" actId="478"/>
          <ac:picMkLst>
            <pc:docMk/>
            <pc:sldMk cId="945902260" sldId="461"/>
            <ac:picMk id="7" creationId="{5FBFC1B3-A7FA-49C3-8CB1-A34D16FA4CBD}"/>
          </ac:picMkLst>
        </pc:picChg>
        <pc:picChg chg="mod">
          <ac:chgData name="Jaques, Hilary" userId="60e07e59-4edc-45ee-8918-2d1f5d4338f7" providerId="ADAL" clId="{CF1124FC-A05A-409E-AC1D-590D110E9949}" dt="2021-05-26T15:57:49.090" v="64" actId="1076"/>
          <ac:picMkLst>
            <pc:docMk/>
            <pc:sldMk cId="945902260" sldId="461"/>
            <ac:picMk id="8" creationId="{615E4B6D-55CD-4D06-8200-ED1FD58967B3}"/>
          </ac:picMkLst>
        </pc:picChg>
        <pc:picChg chg="del">
          <ac:chgData name="Jaques, Hilary" userId="60e07e59-4edc-45ee-8918-2d1f5d4338f7" providerId="ADAL" clId="{CF1124FC-A05A-409E-AC1D-590D110E9949}" dt="2021-05-26T15:55:28.946" v="4" actId="478"/>
          <ac:picMkLst>
            <pc:docMk/>
            <pc:sldMk cId="945902260" sldId="461"/>
            <ac:picMk id="9" creationId="{9420CC37-5EF8-4DA1-A30A-C72AE91FFB9E}"/>
          </ac:picMkLst>
        </pc:picChg>
      </pc:sldChg>
    </pc:docChg>
  </pc:docChgLst>
  <pc:docChgLst>
    <pc:chgData name="Sarah Harris" userId="85223063-cc87-4459-af53-98624a9d45f6" providerId="ADAL" clId="{7125E995-AACC-467D-8232-F85C9652EF37}"/>
    <pc:docChg chg="undo custSel delSld modSld">
      <pc:chgData name="Sarah Harris" userId="85223063-cc87-4459-af53-98624a9d45f6" providerId="ADAL" clId="{7125E995-AACC-467D-8232-F85C9652EF37}" dt="2021-05-26T13:15:18.267" v="1634" actId="20577"/>
      <pc:docMkLst>
        <pc:docMk/>
      </pc:docMkLst>
      <pc:sldChg chg="modNotesTx">
        <pc:chgData name="Sarah Harris" userId="85223063-cc87-4459-af53-98624a9d45f6" providerId="ADAL" clId="{7125E995-AACC-467D-8232-F85C9652EF37}" dt="2021-05-26T10:14:13.845" v="946" actId="20577"/>
        <pc:sldMkLst>
          <pc:docMk/>
          <pc:sldMk cId="3675316296" sldId="269"/>
        </pc:sldMkLst>
      </pc:sldChg>
      <pc:sldChg chg="modNotesTx">
        <pc:chgData name="Sarah Harris" userId="85223063-cc87-4459-af53-98624a9d45f6" providerId="ADAL" clId="{7125E995-AACC-467D-8232-F85C9652EF37}" dt="2021-05-26T09:37:23.426" v="2" actId="20577"/>
        <pc:sldMkLst>
          <pc:docMk/>
          <pc:sldMk cId="1142725650" sldId="424"/>
        </pc:sldMkLst>
      </pc:sldChg>
      <pc:sldChg chg="modNotesTx">
        <pc:chgData name="Sarah Harris" userId="85223063-cc87-4459-af53-98624a9d45f6" providerId="ADAL" clId="{7125E995-AACC-467D-8232-F85C9652EF37}" dt="2021-05-26T09:57:06.391" v="593" actId="20577"/>
        <pc:sldMkLst>
          <pc:docMk/>
          <pc:sldMk cId="1760796041" sldId="425"/>
        </pc:sldMkLst>
      </pc:sldChg>
      <pc:sldChg chg="modSp mod addCm delCm modCm modNotesTx">
        <pc:chgData name="Sarah Harris" userId="85223063-cc87-4459-af53-98624a9d45f6" providerId="ADAL" clId="{7125E995-AACC-467D-8232-F85C9652EF37}" dt="2021-05-26T13:15:18.267" v="1634" actId="20577"/>
        <pc:sldMkLst>
          <pc:docMk/>
          <pc:sldMk cId="3203507067" sldId="426"/>
        </pc:sldMkLst>
        <pc:spChg chg="mod">
          <ac:chgData name="Sarah Harris" userId="85223063-cc87-4459-af53-98624a9d45f6" providerId="ADAL" clId="{7125E995-AACC-467D-8232-F85C9652EF37}" dt="2021-05-26T13:14:27.769" v="1578" actId="6549"/>
          <ac:spMkLst>
            <pc:docMk/>
            <pc:sldMk cId="3203507067" sldId="426"/>
            <ac:spMk id="6" creationId="{AFC57FB4-E4E8-4DD3-9167-E83CF0FDE10A}"/>
          </ac:spMkLst>
        </pc:spChg>
      </pc:sldChg>
      <pc:sldChg chg="modNotesTx">
        <pc:chgData name="Sarah Harris" userId="85223063-cc87-4459-af53-98624a9d45f6" providerId="ADAL" clId="{7125E995-AACC-467D-8232-F85C9652EF37}" dt="2021-05-26T10:05:06.408" v="802" actId="20577"/>
        <pc:sldMkLst>
          <pc:docMk/>
          <pc:sldMk cId="1350901775" sldId="428"/>
        </pc:sldMkLst>
      </pc:sldChg>
      <pc:sldChg chg="modNotesTx">
        <pc:chgData name="Sarah Harris" userId="85223063-cc87-4459-af53-98624a9d45f6" providerId="ADAL" clId="{7125E995-AACC-467D-8232-F85C9652EF37}" dt="2021-05-26T10:13:16.044" v="840" actId="6549"/>
        <pc:sldMkLst>
          <pc:docMk/>
          <pc:sldMk cId="1423285643" sldId="438"/>
        </pc:sldMkLst>
      </pc:sldChg>
      <pc:sldChg chg="delSp mod modNotesTx">
        <pc:chgData name="Sarah Harris" userId="85223063-cc87-4459-af53-98624a9d45f6" providerId="ADAL" clId="{7125E995-AACC-467D-8232-F85C9652EF37}" dt="2021-05-26T11:58:41.288" v="949" actId="478"/>
        <pc:sldMkLst>
          <pc:docMk/>
          <pc:sldMk cId="3343123513" sldId="450"/>
        </pc:sldMkLst>
        <pc:spChg chg="del">
          <ac:chgData name="Sarah Harris" userId="85223063-cc87-4459-af53-98624a9d45f6" providerId="ADAL" clId="{7125E995-AACC-467D-8232-F85C9652EF37}" dt="2021-05-26T11:58:41.288" v="949" actId="478"/>
          <ac:spMkLst>
            <pc:docMk/>
            <pc:sldMk cId="3343123513" sldId="450"/>
            <ac:spMk id="3" creationId="{DA66FE92-5499-4B36-BABF-6C563906BDCD}"/>
          </ac:spMkLst>
        </pc:spChg>
      </pc:sldChg>
      <pc:sldChg chg="modNotesTx">
        <pc:chgData name="Sarah Harris" userId="85223063-cc87-4459-af53-98624a9d45f6" providerId="ADAL" clId="{7125E995-AACC-467D-8232-F85C9652EF37}" dt="2021-05-26T09:57:35.812" v="595" actId="20577"/>
        <pc:sldMkLst>
          <pc:docMk/>
          <pc:sldMk cId="376052155" sldId="451"/>
        </pc:sldMkLst>
      </pc:sldChg>
      <pc:sldChg chg="del">
        <pc:chgData name="Sarah Harris" userId="85223063-cc87-4459-af53-98624a9d45f6" providerId="ADAL" clId="{7125E995-AACC-467D-8232-F85C9652EF37}" dt="2021-05-26T09:59:43.600" v="596" actId="47"/>
        <pc:sldMkLst>
          <pc:docMk/>
          <pc:sldMk cId="1796106921" sldId="452"/>
        </pc:sldMkLst>
      </pc:sldChg>
      <pc:sldChg chg="modNotesTx">
        <pc:chgData name="Sarah Harris" userId="85223063-cc87-4459-af53-98624a9d45f6" providerId="ADAL" clId="{7125E995-AACC-467D-8232-F85C9652EF37}" dt="2021-05-26T09:52:37.382" v="282" actId="20577"/>
        <pc:sldMkLst>
          <pc:docMk/>
          <pc:sldMk cId="2616487970" sldId="453"/>
        </pc:sldMkLst>
      </pc:sldChg>
      <pc:sldChg chg="modSp mod">
        <pc:chgData name="Sarah Harris" userId="85223063-cc87-4459-af53-98624a9d45f6" providerId="ADAL" clId="{7125E995-AACC-467D-8232-F85C9652EF37}" dt="2021-05-26T09:32:14.159" v="1"/>
        <pc:sldMkLst>
          <pc:docMk/>
          <pc:sldMk cId="2400144674" sldId="468"/>
        </pc:sldMkLst>
        <pc:spChg chg="mod">
          <ac:chgData name="Sarah Harris" userId="85223063-cc87-4459-af53-98624a9d45f6" providerId="ADAL" clId="{7125E995-AACC-467D-8232-F85C9652EF37}" dt="2021-05-26T09:32:14.159" v="1"/>
          <ac:spMkLst>
            <pc:docMk/>
            <pc:sldMk cId="2400144674" sldId="468"/>
            <ac:spMk id="9" creationId="{61C5E2D7-EE8A-4A1B-A91A-344E0D7A5EF0}"/>
          </ac:spMkLst>
        </pc:spChg>
      </pc:sldChg>
      <pc:sldChg chg="modNotesTx">
        <pc:chgData name="Sarah Harris" userId="85223063-cc87-4459-af53-98624a9d45f6" providerId="ADAL" clId="{7125E995-AACC-467D-8232-F85C9652EF37}" dt="2021-05-26T11:57:25.248" v="948" actId="6549"/>
        <pc:sldMkLst>
          <pc:docMk/>
          <pc:sldMk cId="2602606688" sldId="476"/>
        </pc:sldMkLst>
      </pc:sldChg>
      <pc:sldChg chg="modNotesTx">
        <pc:chgData name="Sarah Harris" userId="85223063-cc87-4459-af53-98624a9d45f6" providerId="ADAL" clId="{7125E995-AACC-467D-8232-F85C9652EF37}" dt="2021-05-26T10:15:20.108" v="947" actId="6549"/>
        <pc:sldMkLst>
          <pc:docMk/>
          <pc:sldMk cId="2163498993" sldId="48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5-20T14:03:17.594" idx="9">
    <p:pos x="10" y="10"/>
    <p:text>remember to remove images for Welsh version.</p:text>
    <p:extLst>
      <p:ext uri="{C676402C-5697-4E1C-873F-D02D1690AC5C}">
        <p15:threadingInfo xmlns:p15="http://schemas.microsoft.com/office/powerpoint/2012/main" timeZoneBias="-60"/>
      </p:ext>
    </p:extLst>
  </p:cm>
  <p:cm authorId="1" dt="2021-05-25T13:42:59.625" idx="11">
    <p:pos x="146" y="146"/>
    <p:text>Will need to remove the Regional Reps for Wales.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15/07/2021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wjec.co.u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order to help you and your learners fully understand our approach to assessment we have designed an Assessment Guide to accompany our Specifications and Sample Assessment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guide explains: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use of 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use of command words: which features a list of command words we typically use for each Assessment Objective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how to understand our mark schemes.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This guide will be free to download from our website to share with learners at the start of their course.</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10</a:t>
            </a:fld>
            <a:endParaRPr lang="en-GB"/>
          </a:p>
        </p:txBody>
      </p:sp>
    </p:spTree>
    <p:extLst>
      <p:ext uri="{BB962C8B-B14F-4D97-AF65-F5344CB8AC3E}">
        <p14:creationId xmlns:p14="http://schemas.microsoft.com/office/powerpoint/2010/main" val="404974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terms of assessments all qualifications will have a mix of external and internal assessment.</a:t>
            </a:r>
          </a:p>
          <a:p>
            <a:r>
              <a:rPr lang="en-GB" dirty="0"/>
              <a:t>All qualifications feature the 40% terminal rule, which is linked to our external assessment.</a:t>
            </a:r>
          </a:p>
          <a:p>
            <a:r>
              <a:rPr lang="en-GB" dirty="0"/>
              <a:t>These can be taken by learners in January and June.</a:t>
            </a:r>
          </a:p>
          <a:p>
            <a:endParaRPr lang="en-GB" dirty="0"/>
          </a:p>
          <a:p>
            <a:r>
              <a:rPr lang="en-GB" dirty="0"/>
              <a:t>All our qualifications feature an external assessment by examination, apart from Performing Arts, which features a controlled assessment that is externally marked.</a:t>
            </a:r>
          </a:p>
        </p:txBody>
      </p:sp>
      <p:sp>
        <p:nvSpPr>
          <p:cNvPr id="4" name="Slide Number Placeholder 3"/>
          <p:cNvSpPr>
            <a:spLocks noGrp="1"/>
          </p:cNvSpPr>
          <p:nvPr>
            <p:ph type="sldNum" sz="quarter" idx="5"/>
          </p:nvPr>
        </p:nvSpPr>
        <p:spPr/>
        <p:txBody>
          <a:bodyPr/>
          <a:lstStyle/>
          <a:p>
            <a:fld id="{24E7319E-213C-4920-A16F-A5F14520856B}" type="slidenum">
              <a:rPr lang="en-GB" smtClean="0"/>
              <a:t>11</a:t>
            </a:fld>
            <a:endParaRPr lang="en-GB"/>
          </a:p>
        </p:txBody>
      </p:sp>
    </p:spTree>
    <p:extLst>
      <p:ext uri="{BB962C8B-B14F-4D97-AF65-F5344CB8AC3E}">
        <p14:creationId xmlns:p14="http://schemas.microsoft.com/office/powerpoint/2010/main" val="106336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 non-examination assessment provides learners with the opportunity to demonstrate their skills, knowledge and understanding through practical and engaging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like the external assessment, there are two opportunities a year for learners to be entered.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be providing you with set briefs for the internal assessments. You will be able see examples of these in our SAMs which will be published on our website later this term.</a:t>
            </a:r>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12</a:t>
            </a:fld>
            <a:endParaRPr lang="en-GB"/>
          </a:p>
        </p:txBody>
      </p:sp>
    </p:spTree>
    <p:extLst>
      <p:ext uri="{BB962C8B-B14F-4D97-AF65-F5344CB8AC3E}">
        <p14:creationId xmlns:p14="http://schemas.microsoft.com/office/powerpoint/2010/main" val="42551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delivering our current qualifications have told us how important it is to have greater recognition of learners’ abilities at Level 1 and we’ve addressed this in the new suite by expanding the number of grades available. </a:t>
            </a:r>
          </a:p>
          <a:p>
            <a:endParaRPr lang="en-GB" dirty="0"/>
          </a:p>
          <a:p>
            <a:endParaRPr lang="en-GB" i="1" dirty="0"/>
          </a:p>
        </p:txBody>
      </p:sp>
      <p:sp>
        <p:nvSpPr>
          <p:cNvPr id="4" name="Slide Number Placeholder 3"/>
          <p:cNvSpPr>
            <a:spLocks noGrp="1"/>
          </p:cNvSpPr>
          <p:nvPr>
            <p:ph type="sldNum" sz="quarter" idx="5"/>
          </p:nvPr>
        </p:nvSpPr>
        <p:spPr/>
        <p:txBody>
          <a:bodyPr/>
          <a:lstStyle/>
          <a:p>
            <a:fld id="{24E7319E-213C-4920-A16F-A5F14520856B}" type="slidenum">
              <a:rPr lang="en-GB" smtClean="0"/>
              <a:t>13</a:t>
            </a:fld>
            <a:endParaRPr lang="en-GB"/>
          </a:p>
        </p:txBody>
      </p:sp>
    </p:spTree>
    <p:extLst>
      <p:ext uri="{BB962C8B-B14F-4D97-AF65-F5344CB8AC3E}">
        <p14:creationId xmlns:p14="http://schemas.microsoft.com/office/powerpoint/2010/main" val="340158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14</a:t>
            </a:fld>
            <a:endParaRPr lang="en-GB"/>
          </a:p>
        </p:txBody>
      </p:sp>
    </p:spTree>
    <p:extLst>
      <p:ext uri="{BB962C8B-B14F-4D97-AF65-F5344CB8AC3E}">
        <p14:creationId xmlns:p14="http://schemas.microsoft.com/office/powerpoint/2010/main" val="468479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WJEC, we pride ourselves on the support that we offer to teachers, be that in the form of easy access to our subject teams, our extensive library of free teaching resources for each subject, free access to professional learning resources, past papers and assessed examination scripts.</a:t>
            </a:r>
          </a:p>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15</a:t>
            </a:fld>
            <a:endParaRPr lang="en-GB"/>
          </a:p>
        </p:txBody>
      </p:sp>
    </p:spTree>
    <p:extLst>
      <p:ext uri="{BB962C8B-B14F-4D97-AF65-F5344CB8AC3E}">
        <p14:creationId xmlns:p14="http://schemas.microsoft.com/office/powerpoint/2010/main" val="2052421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for each qualification in this suite of technical awards, we are producing a comprehensive set of booklets that are designed to support teachers in their delivery of the course.  </a:t>
            </a:r>
          </a:p>
          <a:p>
            <a:endParaRPr lang="en-GB" dirty="0"/>
          </a:p>
          <a:p>
            <a:r>
              <a:rPr lang="en-GB" dirty="0"/>
              <a:t>In addition to the Assessment Guide, each qualification will have a delivery guide that will offer suggested course outlines, details about what is new in the qualifications that we have offered before, along with a range of information that will support your teaching.</a:t>
            </a:r>
          </a:p>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2012015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each unit, there is a unit guide.  Within that guide, you’ll find information about assessment, and responses to questions that teachers have typically had along with additional information and explanation about the specification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We’re determined to be as clear and transparent as possible about what learners need to know, understand and be able to do in order to achieve their potential with our qualifications.</a:t>
            </a:r>
          </a:p>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1702011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3224225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be producing a textbook for each qualification that you can use with your learners.  Written by subject experts, the textbook will be a invaluable and engaging course companion that will support learners throughout the qualification.</a:t>
            </a:r>
          </a:p>
        </p:txBody>
      </p:sp>
      <p:sp>
        <p:nvSpPr>
          <p:cNvPr id="4" name="Slide Number Placeholder 3"/>
          <p:cNvSpPr>
            <a:spLocks noGrp="1"/>
          </p:cNvSpPr>
          <p:nvPr>
            <p:ph type="sldNum" sz="quarter" idx="5"/>
          </p:nvPr>
        </p:nvSpPr>
        <p:spPr/>
        <p:txBody>
          <a:bodyPr/>
          <a:lstStyle/>
          <a:p>
            <a:fld id="{24E7319E-213C-4920-A16F-A5F14520856B}" type="slidenum">
              <a:rPr lang="en-GB" smtClean="0"/>
              <a:t>19</a:t>
            </a:fld>
            <a:endParaRPr lang="en-GB"/>
          </a:p>
        </p:txBody>
      </p:sp>
    </p:spTree>
    <p:extLst>
      <p:ext uri="{BB962C8B-B14F-4D97-AF65-F5344CB8AC3E}">
        <p14:creationId xmlns:p14="http://schemas.microsoft.com/office/powerpoint/2010/main" val="138968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spcAft>
                <a:spcPts val="600"/>
              </a:spcAft>
              <a:buFont typeface="Arial" panose="020B0604020202020204" pitchFamily="34" charset="0"/>
              <a:buNone/>
            </a:pPr>
            <a:endParaRPr lang="en-GB" dirty="0">
              <a:solidFill>
                <a:schemeClr val="tx1"/>
              </a:solidFill>
              <a:latin typeface="Calibri Light" panose="020F0302020204030204" pitchFamily="34" charset="0"/>
              <a:cs typeface="Calibri Light" panose="020F0302020204030204" pitchFamily="34" charset="0"/>
            </a:endParaRPr>
          </a:p>
          <a:p>
            <a:pPr marL="0" lvl="0" indent="0">
              <a:lnSpc>
                <a:spcPct val="100000"/>
              </a:lnSpc>
              <a:spcBef>
                <a:spcPts val="600"/>
              </a:spcBef>
              <a:spcAft>
                <a:spcPts val="600"/>
              </a:spcAft>
              <a:buFont typeface="Arial" panose="020B0604020202020204" pitchFamily="34" charset="0"/>
              <a:buNone/>
            </a:pPr>
            <a:r>
              <a:rPr lang="en-GB" dirty="0">
                <a:solidFill>
                  <a:schemeClr val="tx1"/>
                </a:solidFill>
                <a:latin typeface="Calibri Light" panose="020F0302020204030204" pitchFamily="34" charset="0"/>
                <a:cs typeface="Calibri Light" panose="020F0302020204030204" pitchFamily="34" charset="0"/>
              </a:rPr>
              <a:t>We’ve designed this suite to be taught alongside GCSEs and other Level 1/2 qualifications as part of your Key Stage 4 offer.</a:t>
            </a:r>
          </a:p>
          <a:p>
            <a:pPr marL="0" lvl="0" indent="0">
              <a:lnSpc>
                <a:spcPct val="100000"/>
              </a:lnSpc>
              <a:spcBef>
                <a:spcPts val="600"/>
              </a:spcBef>
              <a:spcAft>
                <a:spcPts val="600"/>
              </a:spcAft>
              <a:buFont typeface="Arial" panose="020B0604020202020204" pitchFamily="34" charset="0"/>
              <a:buNone/>
            </a:pPr>
            <a:endParaRPr lang="en-GB" dirty="0">
              <a:solidFill>
                <a:schemeClr val="tx1"/>
              </a:solidFill>
              <a:latin typeface="Calibri Light" panose="020F0302020204030204" pitchFamily="34" charset="0"/>
              <a:cs typeface="Calibri Light" panose="020F0302020204030204" pitchFamily="34" charset="0"/>
            </a:endParaRPr>
          </a:p>
          <a:p>
            <a:pPr marL="0" lvl="0" indent="0">
              <a:lnSpc>
                <a:spcPct val="100000"/>
              </a:lnSpc>
              <a:spcBef>
                <a:spcPts val="600"/>
              </a:spcBef>
              <a:spcAft>
                <a:spcPts val="600"/>
              </a:spcAft>
              <a:buFont typeface="Arial" panose="020B0604020202020204" pitchFamily="34" charset="0"/>
              <a:buNone/>
            </a:pPr>
            <a:r>
              <a:rPr lang="en-GB" dirty="0">
                <a:solidFill>
                  <a:schemeClr val="tx1"/>
                </a:solidFill>
                <a:latin typeface="Calibri Light" panose="020F0302020204030204" pitchFamily="34" charset="0"/>
                <a:cs typeface="Calibri Light" panose="020F0302020204030204" pitchFamily="34" charset="0"/>
              </a:rPr>
              <a:t>For the learners, they provide a broad introduction to a vocational sector, combining theoretical learning with engaging and practical hands-on tasks and allowing them to explore areas of interest as well as developing transferable skills that are essential for continuing education and employment.</a:t>
            </a:r>
          </a:p>
          <a:p>
            <a:pPr marL="0" lvl="0" indent="0">
              <a:lnSpc>
                <a:spcPct val="100000"/>
              </a:lnSpc>
              <a:spcBef>
                <a:spcPts val="600"/>
              </a:spcBef>
              <a:spcAft>
                <a:spcPts val="600"/>
              </a:spcAft>
              <a:buFont typeface="Arial" panose="020B0604020202020204" pitchFamily="34" charset="0"/>
              <a:buNone/>
            </a:pPr>
            <a:endParaRPr lang="en-GB" dirty="0">
              <a:solidFill>
                <a:schemeClr val="tx1"/>
              </a:solidFill>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a:t>
            </a:fld>
            <a:endParaRPr lang="en-GB"/>
          </a:p>
        </p:txBody>
      </p:sp>
    </p:spTree>
    <p:extLst>
      <p:ext uri="{BB962C8B-B14F-4D97-AF65-F5344CB8AC3E}">
        <p14:creationId xmlns:p14="http://schemas.microsoft.com/office/powerpoint/2010/main" val="3002254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produced leaflets and PowerPoints for teachers to use with their learners at option evening events. These are bespoke for WJEC qualifications and can be simply downloaded from our website, printed and either handed-out to or shown to learners.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teachers will have an easy and convenient resource that will promote to learners what they can look forward to studying on the way to achieving their WJEC qualification and the careers to which each qualification could lead. </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20</a:t>
            </a:fld>
            <a:endParaRPr lang="en-GB"/>
          </a:p>
        </p:txBody>
      </p:sp>
    </p:spTree>
    <p:extLst>
      <p:ext uri="{BB962C8B-B14F-4D97-AF65-F5344CB8AC3E}">
        <p14:creationId xmlns:p14="http://schemas.microsoft.com/office/powerpoint/2010/main" val="4159729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21</a:t>
            </a:fld>
            <a:endParaRPr lang="en-GB"/>
          </a:p>
        </p:txBody>
      </p:sp>
    </p:spTree>
    <p:extLst>
      <p:ext uri="{BB962C8B-B14F-4D97-AF65-F5344CB8AC3E}">
        <p14:creationId xmlns:p14="http://schemas.microsoft.com/office/powerpoint/2010/main" val="4137755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Engineering, is a three unit qualification.  </a:t>
            </a:r>
          </a:p>
          <a:p>
            <a:endParaRPr lang="en-GB" dirty="0"/>
          </a:p>
          <a:p>
            <a:r>
              <a:rPr lang="en-GB" dirty="0"/>
              <a:t>Learners will focus on manufacturing and designing engineering products and those units are assessed by two thematically linked controlled assessment tasks.  The third unit is looks at Solving engineering problems and is assessed by an exam.</a:t>
            </a:r>
          </a:p>
        </p:txBody>
      </p:sp>
      <p:sp>
        <p:nvSpPr>
          <p:cNvPr id="4" name="Slide Number Placeholder 3"/>
          <p:cNvSpPr>
            <a:spLocks noGrp="1"/>
          </p:cNvSpPr>
          <p:nvPr>
            <p:ph type="sldNum" sz="quarter" idx="5"/>
          </p:nvPr>
        </p:nvSpPr>
        <p:spPr/>
        <p:txBody>
          <a:bodyPr/>
          <a:lstStyle/>
          <a:p>
            <a:fld id="{24E7319E-213C-4920-A16F-A5F14520856B}" type="slidenum">
              <a:rPr lang="en-GB" smtClean="0"/>
              <a:t>22</a:t>
            </a:fld>
            <a:endParaRPr lang="en-GB"/>
          </a:p>
        </p:txBody>
      </p:sp>
    </p:spTree>
    <p:extLst>
      <p:ext uri="{BB962C8B-B14F-4D97-AF65-F5344CB8AC3E}">
        <p14:creationId xmlns:p14="http://schemas.microsoft.com/office/powerpoint/2010/main" val="682121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Events.</a:t>
            </a:r>
          </a:p>
          <a:p>
            <a:endParaRPr lang="en-GB" dirty="0"/>
          </a:p>
          <a:p>
            <a:r>
              <a:rPr lang="en-GB" dirty="0"/>
              <a:t>In response to your comments, we have removed the requirement to run three events. This is now a two unit qualification with the internal unit focusing on running one event.</a:t>
            </a:r>
          </a:p>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23</a:t>
            </a:fld>
            <a:endParaRPr lang="en-GB"/>
          </a:p>
        </p:txBody>
      </p:sp>
    </p:spTree>
    <p:extLst>
      <p:ext uri="{BB962C8B-B14F-4D97-AF65-F5344CB8AC3E}">
        <p14:creationId xmlns:p14="http://schemas.microsoft.com/office/powerpoint/2010/main" val="1123442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Hospitality and Catering.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remains as a two unit qualification with more emphasis on cooking techniques.</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24</a:t>
            </a:fld>
            <a:endParaRPr lang="en-GB"/>
          </a:p>
        </p:txBody>
      </p:sp>
    </p:spTree>
    <p:extLst>
      <p:ext uri="{BB962C8B-B14F-4D97-AF65-F5344CB8AC3E}">
        <p14:creationId xmlns:p14="http://schemas.microsoft.com/office/powerpoint/2010/main" val="3910763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result of requests from centres, we are pleased to introduce this is a brand new two unit qualification.  The practical assessment </a:t>
            </a:r>
            <a:r>
              <a:rPr lang="en-US" dirty="0"/>
              <a:t>enables learners to apply their knowledge and understanding to solve problems in vocational settings.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25</a:t>
            </a:fld>
            <a:endParaRPr lang="en-GB"/>
          </a:p>
        </p:txBody>
      </p:sp>
    </p:spTree>
    <p:extLst>
      <p:ext uri="{BB962C8B-B14F-4D97-AF65-F5344CB8AC3E}">
        <p14:creationId xmlns:p14="http://schemas.microsoft.com/office/powerpoint/2010/main" val="3995128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Performing 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really excited to introduce this is a brand new three unit qualification.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first two units, learners are able to specialise in different  specialisms. In Unit 2 this includes production disciplines, such as stage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Unlike other qualifications in this suite there is no written examination.  Instead, learners undertake an assignment in response to a brief that is undertaken internally and marked externally.</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26</a:t>
            </a:fld>
            <a:endParaRPr lang="en-GB"/>
          </a:p>
        </p:txBody>
      </p:sp>
    </p:spTree>
    <p:extLst>
      <p:ext uri="{BB962C8B-B14F-4D97-AF65-F5344CB8AC3E}">
        <p14:creationId xmlns:p14="http://schemas.microsoft.com/office/powerpoint/2010/main" val="1969610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Retail Business is a three unit qualification, with two units assessment by controlled assessment and one unit assessed by an exam.  Some of the content of this qualification will be familiar to those who have taught it before, however unit three, merchandising and marketing retail products, will offer new content for teachers and learners to explore. </a:t>
            </a:r>
          </a:p>
        </p:txBody>
      </p:sp>
      <p:sp>
        <p:nvSpPr>
          <p:cNvPr id="4" name="Slide Number Placeholder 3"/>
          <p:cNvSpPr>
            <a:spLocks noGrp="1"/>
          </p:cNvSpPr>
          <p:nvPr>
            <p:ph type="sldNum" sz="quarter" idx="5"/>
          </p:nvPr>
        </p:nvSpPr>
        <p:spPr/>
        <p:txBody>
          <a:bodyPr/>
          <a:lstStyle/>
          <a:p>
            <a:fld id="{24E7319E-213C-4920-A16F-A5F14520856B}" type="slidenum">
              <a:rPr lang="en-GB" smtClean="0"/>
              <a:t>27</a:t>
            </a:fld>
            <a:endParaRPr lang="en-GB"/>
          </a:p>
        </p:txBody>
      </p:sp>
    </p:spTree>
    <p:extLst>
      <p:ext uri="{BB962C8B-B14F-4D97-AF65-F5344CB8AC3E}">
        <p14:creationId xmlns:p14="http://schemas.microsoft.com/office/powerpoint/2010/main" val="3467255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Lastly, Sport and Coaching Principles.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remains as a three unit qualification, with greater emphasis on the coaching aspect of the qualification.</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28</a:t>
            </a:fld>
            <a:endParaRPr lang="en-GB"/>
          </a:p>
        </p:txBody>
      </p:sp>
    </p:spTree>
    <p:extLst>
      <p:ext uri="{BB962C8B-B14F-4D97-AF65-F5344CB8AC3E}">
        <p14:creationId xmlns:p14="http://schemas.microsoft.com/office/powerpoint/2010/main" val="3053308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support teaching and learning, we have planned for an extensive, FREE, Professional Learning package to support you in the run up to 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teaching.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Firstly, we will be offering New Qualification Briefings to introduce each qualification in more detail; these online events will be held in the autumn term, enabling teachers to gain an understanding of the structure and content, to begin planning and to share information to learners, parents and carers at options evenings.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These </a:t>
            </a:r>
            <a:r>
              <a:rPr lang="en-GB" sz="1200" kern="1200" dirty="0">
                <a:solidFill>
                  <a:schemeClr val="tx1"/>
                </a:solidFill>
                <a:effectLst/>
                <a:latin typeface="+mn-lt"/>
                <a:ea typeface="+mn-ea"/>
                <a:cs typeface="+mn-cs"/>
              </a:rPr>
              <a:t>will be followed by Preparing to Teach events to equip teachers with ideas for approaches to teaching and assessment, along with practical classroom resources.  Teachers new to WJEC, switching from other Vocational Qualifications or transitioning from our current qualifications can rest assured that our team of expert subject officers are also here to support you.</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register for events, access useful contact details and sign up for timely updates through our website </a:t>
            </a:r>
            <a:r>
              <a:rPr lang="en-GB" sz="1200" u="sng" kern="1200" dirty="0">
                <a:solidFill>
                  <a:schemeClr val="tx1"/>
                </a:solidFill>
                <a:effectLst/>
                <a:latin typeface="+mn-lt"/>
                <a:ea typeface="+mn-ea"/>
                <a:cs typeface="+mn-cs"/>
                <a:hlinkClick r:id="rId3"/>
              </a:rPr>
              <a:t>www.wjec.co.uk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29</a:t>
            </a:fld>
            <a:endParaRPr lang="en-GB"/>
          </a:p>
        </p:txBody>
      </p:sp>
    </p:spTree>
    <p:extLst>
      <p:ext uri="{BB962C8B-B14F-4D97-AF65-F5344CB8AC3E}">
        <p14:creationId xmlns:p14="http://schemas.microsoft.com/office/powerpoint/2010/main" val="3038775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part of the redevelopment of this suite, we undertook some market research in 2019 to identify which subjects teachers wanted to see developed.</a:t>
            </a:r>
          </a:p>
          <a:p>
            <a:endParaRPr lang="en-GB" dirty="0"/>
          </a:p>
          <a:p>
            <a:r>
              <a:rPr lang="en-GB" dirty="0"/>
              <a:t>Alongside existing titles such as Hospitality and Catering, and Engineering, we’re also introducing new qualifications in ICT and Performing Arts. </a:t>
            </a:r>
            <a:endParaRPr lang="en-GB" i="1" dirty="0"/>
          </a:p>
          <a:p>
            <a:endParaRPr lang="en-GB" dirty="0"/>
          </a:p>
          <a:p>
            <a:r>
              <a:rPr lang="en-GB" dirty="0"/>
              <a:t>We believe the range of subjects we’ve developed will complement your general qualifications offer and ensure that all your learners will have access to high quality qualifications in areas that interest them.</a:t>
            </a:r>
          </a:p>
        </p:txBody>
      </p:sp>
      <p:sp>
        <p:nvSpPr>
          <p:cNvPr id="4" name="Slide Number Placeholder 3"/>
          <p:cNvSpPr>
            <a:spLocks noGrp="1"/>
          </p:cNvSpPr>
          <p:nvPr>
            <p:ph type="sldNum" sz="quarter" idx="5"/>
          </p:nvPr>
        </p:nvSpPr>
        <p:spPr/>
        <p:txBody>
          <a:bodyPr/>
          <a:lstStyle/>
          <a:p>
            <a:fld id="{24E7319E-213C-4920-A16F-A5F14520856B}" type="slidenum">
              <a:rPr lang="en-GB" smtClean="0"/>
              <a:t>3</a:t>
            </a:fld>
            <a:endParaRPr lang="en-GB"/>
          </a:p>
        </p:txBody>
      </p:sp>
    </p:spTree>
    <p:extLst>
      <p:ext uri="{BB962C8B-B14F-4D97-AF65-F5344CB8AC3E}">
        <p14:creationId xmlns:p14="http://schemas.microsoft.com/office/powerpoint/2010/main" val="2343618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30</a:t>
            </a:fld>
            <a:endParaRPr lang="en-GB"/>
          </a:p>
        </p:txBody>
      </p:sp>
    </p:spTree>
    <p:extLst>
      <p:ext uri="{BB962C8B-B14F-4D97-AF65-F5344CB8AC3E}">
        <p14:creationId xmlns:p14="http://schemas.microsoft.com/office/powerpoint/2010/main" val="252742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redeveloping our new suite, we’ve been careful to retain the characteristics that you’ve told us are important including:</a:t>
            </a:r>
          </a:p>
          <a:p>
            <a:endParaRPr lang="en-US" dirty="0"/>
          </a:p>
          <a:p>
            <a:pPr marL="171450" indent="-171450">
              <a:buFont typeface="Arial" panose="020B0604020202020204" pitchFamily="34" charset="0"/>
              <a:buChar char="•"/>
            </a:pPr>
            <a:r>
              <a:rPr lang="en-US" dirty="0"/>
              <a:t>Simple two- or three-unit qualification structures, which </a:t>
            </a:r>
            <a:r>
              <a:rPr lang="en-US" dirty="0" err="1"/>
              <a:t>minimises</a:t>
            </a:r>
            <a:r>
              <a:rPr lang="en-US" dirty="0"/>
              <a:t> the number of individual assessments your learners are required to complete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We’ve kept our specifications clear and straightforward, setting out what learners need to know, understand and be able to do.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we’ve retained our focus on applied learning which allows learners to develop knowledge, understanding and skills in ways which are practical relevant to the sector they’re studying.</a:t>
            </a:r>
          </a:p>
          <a:p>
            <a:endParaRPr lang="en-US" dirty="0"/>
          </a:p>
        </p:txBody>
      </p:sp>
      <p:sp>
        <p:nvSpPr>
          <p:cNvPr id="4" name="Slide Number Placeholder 3"/>
          <p:cNvSpPr>
            <a:spLocks noGrp="1"/>
          </p:cNvSpPr>
          <p:nvPr>
            <p:ph type="sldNum" sz="quarter" idx="5"/>
          </p:nvPr>
        </p:nvSpPr>
        <p:spPr/>
        <p:txBody>
          <a:bodyPr/>
          <a:lstStyle/>
          <a:p>
            <a:fld id="{24E7319E-213C-4920-A16F-A5F14520856B}" type="slidenum">
              <a:rPr lang="en-GB" smtClean="0"/>
              <a:t>4</a:t>
            </a:fld>
            <a:endParaRPr lang="en-GB"/>
          </a:p>
        </p:txBody>
      </p:sp>
    </p:spTree>
    <p:extLst>
      <p:ext uri="{BB962C8B-B14F-4D97-AF65-F5344CB8AC3E}">
        <p14:creationId xmlns:p14="http://schemas.microsoft.com/office/powerpoint/2010/main" val="390207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characteristic of the new suite that we do want to draw to your attention to is the new Terminal Rule requirement. This is a new requirement.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However, to offset the terminal rule requirement, there are a couple of new features that have been also designed in. Internal assessments will now be mark-based rather than grade based, meaning that underperformance in one part of an assessment is balanced against performance in other areas.</a:t>
            </a:r>
          </a:p>
          <a:p>
            <a:endParaRPr lang="en-US" dirty="0"/>
          </a:p>
          <a:p>
            <a:r>
              <a:rPr lang="en-US" dirty="0"/>
              <a:t>We’ve expanded the number of grades available at Level 1 so that learners can receive appropriate recognition for their achievements, and probably most importantly, we’ve removed the ‘must pass all units’ rule for all Specifications, meaning the units and qualifications are fully compensatory.</a:t>
            </a:r>
          </a:p>
          <a:p>
            <a:endParaRPr lang="en-US" dirty="0"/>
          </a:p>
          <a:p>
            <a:r>
              <a:rPr lang="en-US" dirty="0"/>
              <a:t>Ultimately the new qualifications provide opportunities for your learners to be rewarded for what they do well and won’t unfairly </a:t>
            </a:r>
            <a:r>
              <a:rPr lang="en-US" dirty="0" err="1"/>
              <a:t>penalise</a:t>
            </a:r>
            <a:r>
              <a:rPr lang="en-US" dirty="0"/>
              <a:t> them for areas where they perform not so well.</a:t>
            </a:r>
          </a:p>
          <a:p>
            <a:endParaRPr lang="en-US" dirty="0"/>
          </a:p>
        </p:txBody>
      </p:sp>
      <p:sp>
        <p:nvSpPr>
          <p:cNvPr id="4" name="Slide Number Placeholder 3"/>
          <p:cNvSpPr>
            <a:spLocks noGrp="1"/>
          </p:cNvSpPr>
          <p:nvPr>
            <p:ph type="sldNum" sz="quarter" idx="5"/>
          </p:nvPr>
        </p:nvSpPr>
        <p:spPr/>
        <p:txBody>
          <a:bodyPr/>
          <a:lstStyle/>
          <a:p>
            <a:fld id="{24E7319E-213C-4920-A16F-A5F14520856B}" type="slidenum">
              <a:rPr lang="en-GB" smtClean="0"/>
              <a:t>5</a:t>
            </a:fld>
            <a:endParaRPr lang="en-GB"/>
          </a:p>
        </p:txBody>
      </p:sp>
    </p:spTree>
    <p:extLst>
      <p:ext uri="{BB962C8B-B14F-4D97-AF65-F5344CB8AC3E}">
        <p14:creationId xmlns:p14="http://schemas.microsoft.com/office/powerpoint/2010/main" val="387556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6</a:t>
            </a:fld>
            <a:endParaRPr lang="en-GB"/>
          </a:p>
        </p:txBody>
      </p:sp>
    </p:spTree>
    <p:extLst>
      <p:ext uri="{BB962C8B-B14F-4D97-AF65-F5344CB8AC3E}">
        <p14:creationId xmlns:p14="http://schemas.microsoft.com/office/powerpoint/2010/main" val="136691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thinking very carefully about the content of our specifications, we have put a lot of thought into developing our assessment, ensuring that learners are provided with the opportunity to demonstrate their knowledge, understanding and skills through engaging tasks that are relevant to the sector they are studying.  </a:t>
            </a:r>
          </a:p>
          <a:p>
            <a:endParaRPr lang="en-US" dirty="0"/>
          </a:p>
          <a:p>
            <a:r>
              <a:rPr lang="en-US" dirty="0"/>
              <a:t>All our assessments meet the five principles of assessment and all our SAMs have been reviewed by a team of existing teachers who have helped us ensure that these aims are met.</a:t>
            </a:r>
          </a:p>
        </p:txBody>
      </p:sp>
      <p:sp>
        <p:nvSpPr>
          <p:cNvPr id="4" name="Slide Number Placeholder 3"/>
          <p:cNvSpPr>
            <a:spLocks noGrp="1"/>
          </p:cNvSpPr>
          <p:nvPr>
            <p:ph type="sldNum" sz="quarter" idx="5"/>
          </p:nvPr>
        </p:nvSpPr>
        <p:spPr/>
        <p:txBody>
          <a:bodyPr/>
          <a:lstStyle/>
          <a:p>
            <a:fld id="{24E7319E-213C-4920-A16F-A5F14520856B}" type="slidenum">
              <a:rPr lang="en-GB" smtClean="0"/>
              <a:t>7</a:t>
            </a:fld>
            <a:endParaRPr lang="en-GB"/>
          </a:p>
        </p:txBody>
      </p:sp>
    </p:spTree>
    <p:extLst>
      <p:ext uri="{BB962C8B-B14F-4D97-AF65-F5344CB8AC3E}">
        <p14:creationId xmlns:p14="http://schemas.microsoft.com/office/powerpoint/2010/main" val="305677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characteristic of the new suite is a consistent use of Assessment Objectives. </a:t>
            </a:r>
          </a:p>
          <a:p>
            <a:endParaRPr lang="en-US" i="0" dirty="0"/>
          </a:p>
          <a:p>
            <a:r>
              <a:rPr lang="en-US" i="0" dirty="0"/>
              <a:t>All our qualifications have a strong focus on AO2, which assesses the practical skills required in vocational settings.</a:t>
            </a:r>
          </a:p>
          <a:p>
            <a:endParaRPr lang="en-US" i="0" dirty="0"/>
          </a:p>
          <a:p>
            <a:r>
              <a:rPr lang="en-US" i="0" dirty="0"/>
              <a:t>The consistency of this new suite will allow teachers and learners to develop a shared understanding across all subjects. This will also allow Heads of vocational qualifications to facilitate consistent advice and support to their team.</a:t>
            </a:r>
          </a:p>
          <a:p>
            <a:endParaRPr lang="en-US" dirty="0"/>
          </a:p>
          <a:p>
            <a:endParaRPr lang="en-US" dirty="0"/>
          </a:p>
        </p:txBody>
      </p:sp>
      <p:sp>
        <p:nvSpPr>
          <p:cNvPr id="4" name="Slide Number Placeholder 3"/>
          <p:cNvSpPr>
            <a:spLocks noGrp="1"/>
          </p:cNvSpPr>
          <p:nvPr>
            <p:ph type="sldNum" sz="quarter" idx="5"/>
          </p:nvPr>
        </p:nvSpPr>
        <p:spPr/>
        <p:txBody>
          <a:bodyPr/>
          <a:lstStyle/>
          <a:p>
            <a:fld id="{24E7319E-213C-4920-A16F-A5F14520856B}" type="slidenum">
              <a:rPr lang="en-GB" smtClean="0"/>
              <a:t>8</a:t>
            </a:fld>
            <a:endParaRPr lang="en-GB"/>
          </a:p>
        </p:txBody>
      </p:sp>
    </p:spTree>
    <p:extLst>
      <p:ext uri="{BB962C8B-B14F-4D97-AF65-F5344CB8AC3E}">
        <p14:creationId xmlns:p14="http://schemas.microsoft.com/office/powerpoint/2010/main" val="403056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assessments across the suite also feature a consistent use of command words. Command words are the words and phrases we use in our assessments that tell learners how they should answer the question.  These words are linked to the Assessment Objectives, which are the skills that learners need to demonstrate in their responses to questions in an examination or tasks in Controlled Assessments.</a:t>
            </a:r>
          </a:p>
          <a:p>
            <a:endParaRPr lang="en-US" dirty="0"/>
          </a:p>
          <a:p>
            <a:r>
              <a:rPr lang="en-US" dirty="0"/>
              <a:t>By having a consistent approach learners will become aware of what command words are, what each command word means and what each command word assesses.</a:t>
            </a:r>
          </a:p>
          <a:p>
            <a:endParaRPr lang="en-US" dirty="0"/>
          </a:p>
        </p:txBody>
      </p:sp>
      <p:sp>
        <p:nvSpPr>
          <p:cNvPr id="4" name="Slide Number Placeholder 3"/>
          <p:cNvSpPr>
            <a:spLocks noGrp="1"/>
          </p:cNvSpPr>
          <p:nvPr>
            <p:ph type="sldNum" sz="quarter" idx="5"/>
          </p:nvPr>
        </p:nvSpPr>
        <p:spPr/>
        <p:txBody>
          <a:bodyPr/>
          <a:lstStyle/>
          <a:p>
            <a:fld id="{24E7319E-213C-4920-A16F-A5F14520856B}" type="slidenum">
              <a:rPr lang="en-GB" smtClean="0"/>
              <a:t>9</a:t>
            </a:fld>
            <a:endParaRPr lang="en-GB"/>
          </a:p>
        </p:txBody>
      </p:sp>
    </p:spTree>
    <p:extLst>
      <p:ext uri="{BB962C8B-B14F-4D97-AF65-F5344CB8AC3E}">
        <p14:creationId xmlns:p14="http://schemas.microsoft.com/office/powerpoint/2010/main" val="2789144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31800" y="3094339"/>
            <a:ext cx="4581071" cy="2805113"/>
          </a:xfrm>
          <a:prstGeom prst="rect">
            <a:avLst/>
          </a:prstGeom>
        </p:spPr>
        <p:txBody>
          <a:bodyPr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200" b="0" baseline="0">
                <a:solidFill>
                  <a:srgbClr val="7C7C7C"/>
                </a:solidFill>
                <a:latin typeface="Bliss"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es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sunt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int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que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a:t>
            </a:r>
          </a:p>
        </p:txBody>
      </p:sp>
      <p:sp>
        <p:nvSpPr>
          <p:cNvPr id="8" name="Text Placeholder 15">
            <a:extLst>
              <a:ext uri="{FF2B5EF4-FFF2-40B4-BE49-F238E27FC236}">
                <a16:creationId xmlns:a16="http://schemas.microsoft.com/office/drawing/2014/main" id="{5A5A252D-7106-4A4E-8F9E-E08E79AFA1B6}"/>
              </a:ext>
            </a:extLst>
          </p:cNvPr>
          <p:cNvSpPr>
            <a:spLocks noGrp="1"/>
          </p:cNvSpPr>
          <p:nvPr>
            <p:ph type="body" sz="quarter" idx="16" hasCustomPrompt="1"/>
          </p:nvPr>
        </p:nvSpPr>
        <p:spPr>
          <a:xfrm>
            <a:off x="431801" y="1784151"/>
            <a:ext cx="8474076"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baseline="0">
                <a:solidFill>
                  <a:srgbClr val="DA1C51"/>
                </a:solidFill>
                <a:latin typeface="Gotham Rounded Book"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2 | TEITL 2</a:t>
            </a:r>
          </a:p>
        </p:txBody>
      </p:sp>
      <p:pic>
        <p:nvPicPr>
          <p:cNvPr id="4" name="Picture 3" descr="A picture containing drawing&#10;&#10;Description automatically generated">
            <a:extLst>
              <a:ext uri="{FF2B5EF4-FFF2-40B4-BE49-F238E27FC236}">
                <a16:creationId xmlns:a16="http://schemas.microsoft.com/office/drawing/2014/main" id="{BAF578A9-C391-9C44-AF8E-DDF969AF114A}"/>
              </a:ext>
            </a:extLst>
          </p:cNvPr>
          <p:cNvPicPr>
            <a:picLocks noChangeAspect="1"/>
          </p:cNvPicPr>
          <p:nvPr userDrawn="1"/>
        </p:nvPicPr>
        <p:blipFill>
          <a:blip r:embed="rId4"/>
          <a:stretch>
            <a:fillRect/>
          </a:stretch>
        </p:blipFill>
        <p:spPr>
          <a:xfrm>
            <a:off x="0" y="0"/>
            <a:ext cx="9144000" cy="1518047"/>
          </a:xfrm>
          <a:prstGeom prst="rect">
            <a:avLst/>
          </a:prstGeom>
        </p:spPr>
      </p:pic>
    </p:spTree>
    <p:extLst>
      <p:ext uri="{BB962C8B-B14F-4D97-AF65-F5344CB8AC3E}">
        <p14:creationId xmlns:p14="http://schemas.microsoft.com/office/powerpoint/2010/main" val="12458194"/>
      </p:ext>
    </p:extLst>
  </p:cSld>
  <p:clrMapOvr>
    <a:masterClrMapping/>
  </p:clrMapOvr>
  <p:extLst>
    <p:ext uri="{DCECCB84-F9BA-43D5-87BE-67443E8EF086}">
      <p15:sldGuideLst xmlns:p15="http://schemas.microsoft.com/office/powerpoint/2012/main">
        <p15:guide id="1" orient="horz" pos="278" userDrawn="1">
          <p15:clr>
            <a:srgbClr val="FBAE40"/>
          </p15:clr>
        </p15:guide>
        <p15:guide id="2" pos="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972395"/>
            <a:ext cx="8229600" cy="3153768"/>
          </a:xfrm>
          <a:prstGeom prst="rect">
            <a:avLst/>
          </a:prstGeom>
        </p:spPr>
        <p:txBody>
          <a:bodyPr lIns="0" tIns="0" rIns="0" bIns="0"/>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Bliss" pitchFamily="2" charset="77"/>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6" name="Text Placeholder 15">
            <a:extLst>
              <a:ext uri="{FF2B5EF4-FFF2-40B4-BE49-F238E27FC236}">
                <a16:creationId xmlns:a16="http://schemas.microsoft.com/office/drawing/2014/main" id="{5A4B82F4-99A1-F74C-842F-0632F2BD0917}"/>
              </a:ext>
            </a:extLst>
          </p:cNvPr>
          <p:cNvSpPr>
            <a:spLocks noGrp="1"/>
          </p:cNvSpPr>
          <p:nvPr>
            <p:ph type="body" sz="quarter" idx="16" hasCustomPrompt="1"/>
          </p:nvPr>
        </p:nvSpPr>
        <p:spPr>
          <a:xfrm>
            <a:off x="431801" y="1784151"/>
            <a:ext cx="8474076"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baseline="0">
                <a:solidFill>
                  <a:srgbClr val="DA1C51"/>
                </a:solidFill>
                <a:latin typeface="Gotham Rounded Book"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2 | TEITL 2</a:t>
            </a:r>
          </a:p>
        </p:txBody>
      </p:sp>
      <p:pic>
        <p:nvPicPr>
          <p:cNvPr id="5" name="Picture 4" descr="A picture containing drawing&#10;&#10;Description automatically generated">
            <a:extLst>
              <a:ext uri="{FF2B5EF4-FFF2-40B4-BE49-F238E27FC236}">
                <a16:creationId xmlns:a16="http://schemas.microsoft.com/office/drawing/2014/main" id="{03511420-FA06-0943-B3E5-FEAA15726FD1}"/>
              </a:ext>
            </a:extLst>
          </p:cNvPr>
          <p:cNvPicPr>
            <a:picLocks noChangeAspect="1"/>
          </p:cNvPicPr>
          <p:nvPr userDrawn="1"/>
        </p:nvPicPr>
        <p:blipFill>
          <a:blip r:embed="rId2"/>
          <a:stretch>
            <a:fillRect/>
          </a:stretch>
        </p:blipFill>
        <p:spPr>
          <a:xfrm>
            <a:off x="0" y="0"/>
            <a:ext cx="9144000" cy="1518047"/>
          </a:xfrm>
          <a:prstGeom prst="rect">
            <a:avLst/>
          </a:prstGeom>
        </p:spPr>
      </p:pic>
    </p:spTree>
  </p:cSld>
  <p:clrMapOvr>
    <a:masterClrMapping/>
  </p:clrMapOvr>
  <p:extLst>
    <p:ext uri="{DCECCB84-F9BA-43D5-87BE-67443E8EF086}">
      <p15:sldGuideLst xmlns:p15="http://schemas.microsoft.com/office/powerpoint/2012/main">
        <p15:guide id="1" orient="horz" pos="278" userDrawn="1">
          <p15:clr>
            <a:srgbClr val="FBAE40"/>
          </p15:clr>
        </p15:guide>
        <p15:guide id="2" pos="2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a:xfrm>
            <a:off x="431801" y="3098800"/>
            <a:ext cx="3924300" cy="3306763"/>
          </a:xfrm>
          <a:prstGeom prst="rect">
            <a:avLst/>
          </a:prstGeom>
        </p:spPr>
        <p:txBody>
          <a:bodyPr lIns="0" tIns="0" rIns="0" bIns="0"/>
          <a:lstStyle>
            <a:lvl1pPr>
              <a:defRPr>
                <a:solidFill>
                  <a:srgbClr val="7C7C7C"/>
                </a:solidFill>
                <a:latin typeface="Bliss" pitchFamily="2" charset="77"/>
              </a:defRPr>
            </a:lvl1pPr>
            <a:lvl2pPr>
              <a:defRPr>
                <a:solidFill>
                  <a:srgbClr val="7C7C7C"/>
                </a:solidFill>
                <a:latin typeface="Bliss" pitchFamily="2" charset="77"/>
              </a:defRPr>
            </a:lvl2pPr>
            <a:lvl3pPr>
              <a:defRPr>
                <a:solidFill>
                  <a:srgbClr val="7C7C7C"/>
                </a:solidFill>
                <a:latin typeface="Bliss" pitchFamily="2" charset="77"/>
              </a:defRPr>
            </a:lvl3pPr>
            <a:lvl4pPr>
              <a:defRPr>
                <a:solidFill>
                  <a:srgbClr val="7C7C7C"/>
                </a:solidFill>
                <a:latin typeface="Bliss" pitchFamily="2" charset="77"/>
              </a:defRPr>
            </a:lvl4pPr>
            <a:lvl5pPr>
              <a:defRPr>
                <a:solidFill>
                  <a:srgbClr val="7C7C7C"/>
                </a:solidFill>
                <a:latin typeface="Blis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p:cNvSpPr>
            <a:spLocks noGrp="1"/>
          </p:cNvSpPr>
          <p:nvPr>
            <p:ph type="body" sz="quarter" idx="18"/>
          </p:nvPr>
        </p:nvSpPr>
        <p:spPr>
          <a:xfrm>
            <a:off x="4640263" y="3098800"/>
            <a:ext cx="3868737" cy="3306763"/>
          </a:xfrm>
          <a:prstGeom prst="rect">
            <a:avLst/>
          </a:prstGeom>
        </p:spPr>
        <p:txBody>
          <a:bodyPr lIns="0" tIns="0" rIns="0" bIns="0"/>
          <a:lstStyle>
            <a:lvl1pPr>
              <a:defRPr>
                <a:solidFill>
                  <a:srgbClr val="7C7C7C"/>
                </a:solidFill>
                <a:latin typeface="Bliss" pitchFamily="2" charset="77"/>
              </a:defRPr>
            </a:lvl1pPr>
            <a:lvl2pPr>
              <a:defRPr>
                <a:solidFill>
                  <a:srgbClr val="7C7C7C"/>
                </a:solidFill>
                <a:latin typeface="Bliss" pitchFamily="2" charset="77"/>
              </a:defRPr>
            </a:lvl2pPr>
            <a:lvl3pPr>
              <a:defRPr>
                <a:solidFill>
                  <a:srgbClr val="7C7C7C"/>
                </a:solidFill>
                <a:latin typeface="Bliss" pitchFamily="2" charset="77"/>
              </a:defRPr>
            </a:lvl3pPr>
            <a:lvl4pPr>
              <a:defRPr>
                <a:solidFill>
                  <a:srgbClr val="7C7C7C"/>
                </a:solidFill>
                <a:latin typeface="Bliss" pitchFamily="2" charset="77"/>
              </a:defRPr>
            </a:lvl4pPr>
            <a:lvl5pPr>
              <a:defRPr>
                <a:solidFill>
                  <a:srgbClr val="7C7C7C"/>
                </a:solidFill>
                <a:latin typeface="Blis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5">
            <a:extLst>
              <a:ext uri="{FF2B5EF4-FFF2-40B4-BE49-F238E27FC236}">
                <a16:creationId xmlns:a16="http://schemas.microsoft.com/office/drawing/2014/main" id="{F90524CF-FEC4-B048-B20F-A3BE1CE8A62B}"/>
              </a:ext>
            </a:extLst>
          </p:cNvPr>
          <p:cNvSpPr>
            <a:spLocks noGrp="1"/>
          </p:cNvSpPr>
          <p:nvPr>
            <p:ph type="body" sz="quarter" idx="16" hasCustomPrompt="1"/>
          </p:nvPr>
        </p:nvSpPr>
        <p:spPr>
          <a:xfrm>
            <a:off x="431801" y="1784151"/>
            <a:ext cx="8474076"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baseline="0">
                <a:solidFill>
                  <a:srgbClr val="DA1C51"/>
                </a:solidFill>
                <a:latin typeface="Gotham Rounded Book"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2 | TEITL 2</a:t>
            </a:r>
          </a:p>
        </p:txBody>
      </p:sp>
      <p:pic>
        <p:nvPicPr>
          <p:cNvPr id="6" name="Picture 5" descr="A picture containing drawing&#10;&#10;Description automatically generated">
            <a:extLst>
              <a:ext uri="{FF2B5EF4-FFF2-40B4-BE49-F238E27FC236}">
                <a16:creationId xmlns:a16="http://schemas.microsoft.com/office/drawing/2014/main" id="{11CDBF3A-72A6-2C4C-9D71-41CC7EED5E1E}"/>
              </a:ext>
            </a:extLst>
          </p:cNvPr>
          <p:cNvPicPr>
            <a:picLocks noChangeAspect="1"/>
          </p:cNvPicPr>
          <p:nvPr userDrawn="1"/>
        </p:nvPicPr>
        <p:blipFill>
          <a:blip r:embed="rId2"/>
          <a:stretch>
            <a:fillRect/>
          </a:stretch>
        </p:blipFill>
        <p:spPr>
          <a:xfrm>
            <a:off x="0" y="0"/>
            <a:ext cx="9144000" cy="1518047"/>
          </a:xfrm>
          <a:prstGeom prst="rect">
            <a:avLst/>
          </a:prstGeom>
        </p:spPr>
      </p:pic>
    </p:spTree>
  </p:cSld>
  <p:clrMapOvr>
    <a:masterClrMapping/>
  </p:clrMapOvr>
  <p:extLst>
    <p:ext uri="{DCECCB84-F9BA-43D5-87BE-67443E8EF086}">
      <p15:sldGuideLst xmlns:p15="http://schemas.microsoft.com/office/powerpoint/2012/main">
        <p15:guide id="1" orient="horz" pos="278" userDrawn="1">
          <p15:clr>
            <a:srgbClr val="FBAE40"/>
          </p15:clr>
        </p15:guide>
        <p15:guide id="2" pos="2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dirty="0"/>
              <a:t>Click to edit Master text styles</a:t>
            </a:r>
          </a:p>
        </p:txBody>
      </p:sp>
      <p:sp>
        <p:nvSpPr>
          <p:cNvPr id="5" name="Text Placeholder 15">
            <a:extLst>
              <a:ext uri="{FF2B5EF4-FFF2-40B4-BE49-F238E27FC236}">
                <a16:creationId xmlns:a16="http://schemas.microsoft.com/office/drawing/2014/main" id="{0C25F4E6-7B35-B54E-8D70-14447E3AC9D8}"/>
              </a:ext>
            </a:extLst>
          </p:cNvPr>
          <p:cNvSpPr>
            <a:spLocks noGrp="1"/>
          </p:cNvSpPr>
          <p:nvPr>
            <p:ph type="body" sz="quarter" idx="16" hasCustomPrompt="1"/>
          </p:nvPr>
        </p:nvSpPr>
        <p:spPr>
          <a:xfrm>
            <a:off x="431801" y="1784151"/>
            <a:ext cx="8474076"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baseline="0">
                <a:solidFill>
                  <a:srgbClr val="DA1C51"/>
                </a:solidFill>
                <a:latin typeface="Gotham Rounded Book"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2 | TEITL 2</a:t>
            </a:r>
          </a:p>
        </p:txBody>
      </p:sp>
      <p:pic>
        <p:nvPicPr>
          <p:cNvPr id="6" name="Picture 5" descr="A picture containing drawing&#10;&#10;Description automatically generated">
            <a:extLst>
              <a:ext uri="{FF2B5EF4-FFF2-40B4-BE49-F238E27FC236}">
                <a16:creationId xmlns:a16="http://schemas.microsoft.com/office/drawing/2014/main" id="{041FEFC8-36B1-1541-86CD-C218B302170E}"/>
              </a:ext>
            </a:extLst>
          </p:cNvPr>
          <p:cNvPicPr>
            <a:picLocks noChangeAspect="1"/>
          </p:cNvPicPr>
          <p:nvPr userDrawn="1"/>
        </p:nvPicPr>
        <p:blipFill>
          <a:blip r:embed="rId2"/>
          <a:stretch>
            <a:fillRect/>
          </a:stretch>
        </p:blipFill>
        <p:spPr>
          <a:xfrm>
            <a:off x="0" y="0"/>
            <a:ext cx="9144000" cy="1518047"/>
          </a:xfrm>
          <a:prstGeom prst="rect">
            <a:avLst/>
          </a:prstGeom>
        </p:spPr>
      </p:pic>
    </p:spTree>
  </p:cSld>
  <p:clrMapOvr>
    <a:masterClrMapping/>
  </p:clrMapOvr>
  <p:extLst>
    <p:ext uri="{DCECCB84-F9BA-43D5-87BE-67443E8EF086}">
      <p15:sldGuideLst xmlns:p15="http://schemas.microsoft.com/office/powerpoint/2012/main">
        <p15:guide id="1" orient="horz" pos="278" userDrawn="1">
          <p15:clr>
            <a:srgbClr val="FBAE40"/>
          </p15:clr>
        </p15:guide>
        <p15:guide id="2" pos="2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1199070443"/>
              </p:ext>
            </p:extLst>
          </p:nvPr>
        </p:nvGraphicFramePr>
        <p:xfrm>
          <a:off x="431801"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0" i="0" kern="1200" dirty="0" err="1">
                          <a:solidFill>
                            <a:srgbClr val="FFFFFF"/>
                          </a:solidFill>
                          <a:effectLst/>
                          <a:latin typeface="Gotham Rounded Book" pitchFamily="2" charset="77"/>
                          <a:ea typeface="Times New Roman"/>
                          <a:cs typeface="Arial"/>
                        </a:rPr>
                        <a:t>Pennawd</a:t>
                      </a:r>
                      <a:r>
                        <a:rPr lang="en-GB" sz="1600" b="0" i="0" kern="1200" baseline="0" dirty="0">
                          <a:solidFill>
                            <a:srgbClr val="FFFFFF"/>
                          </a:solidFill>
                          <a:effectLst/>
                          <a:latin typeface="Gotham Rounded Book" pitchFamily="2" charset="77"/>
                          <a:ea typeface="Times New Roman"/>
                          <a:cs typeface="Arial"/>
                        </a:rPr>
                        <a:t> </a:t>
                      </a:r>
                      <a:r>
                        <a:rPr lang="en-GB" sz="1600" b="0" i="0" kern="1200" baseline="0" dirty="0" err="1">
                          <a:solidFill>
                            <a:srgbClr val="FFFFFF"/>
                          </a:solidFill>
                          <a:effectLst/>
                          <a:latin typeface="Gotham Rounded Book" pitchFamily="2" charset="77"/>
                          <a:ea typeface="Times New Roman"/>
                          <a:cs typeface="Arial"/>
                        </a:rPr>
                        <a:t>ar</a:t>
                      </a:r>
                      <a:r>
                        <a:rPr lang="en-GB" sz="1600" b="0" i="0" kern="1200" baseline="0" dirty="0">
                          <a:solidFill>
                            <a:srgbClr val="FFFFFF"/>
                          </a:solidFill>
                          <a:effectLst/>
                          <a:latin typeface="Gotham Rounded Book" pitchFamily="2" charset="77"/>
                          <a:ea typeface="Times New Roman"/>
                          <a:cs typeface="Arial"/>
                        </a:rPr>
                        <a:t> </a:t>
                      </a:r>
                      <a:r>
                        <a:rPr lang="en-GB" sz="1600" b="0" i="0" kern="1200" baseline="0" dirty="0" err="1">
                          <a:solidFill>
                            <a:srgbClr val="FFFFFF"/>
                          </a:solidFill>
                          <a:effectLst/>
                          <a:latin typeface="Gotham Rounded Book" pitchFamily="2" charset="77"/>
                          <a:ea typeface="Times New Roman"/>
                          <a:cs typeface="Arial"/>
                        </a:rPr>
                        <a:t>gyfer</a:t>
                      </a:r>
                      <a:r>
                        <a:rPr lang="en-GB" sz="1600" b="0" i="0" kern="1200" baseline="0" dirty="0">
                          <a:solidFill>
                            <a:srgbClr val="FFFFFF"/>
                          </a:solidFill>
                          <a:effectLst/>
                          <a:latin typeface="Gotham Rounded Book" pitchFamily="2" charset="77"/>
                          <a:ea typeface="Times New Roman"/>
                          <a:cs typeface="Arial"/>
                        </a:rPr>
                        <a:t> </a:t>
                      </a:r>
                      <a:r>
                        <a:rPr lang="en-GB" sz="1600" b="0" i="0" kern="1200" baseline="0" dirty="0" err="1">
                          <a:solidFill>
                            <a:srgbClr val="FFFFFF"/>
                          </a:solidFill>
                          <a:effectLst/>
                          <a:latin typeface="Gotham Rounded Book" pitchFamily="2" charset="77"/>
                          <a:ea typeface="Times New Roman"/>
                          <a:cs typeface="Arial"/>
                        </a:rPr>
                        <a:t>tabl</a:t>
                      </a:r>
                      <a:r>
                        <a:rPr lang="en-GB" sz="1600" b="0" i="0" kern="1200" baseline="0" dirty="0">
                          <a:solidFill>
                            <a:srgbClr val="FFFFFF"/>
                          </a:solidFill>
                          <a:effectLst/>
                          <a:latin typeface="Gotham Rounded Book" pitchFamily="2" charset="77"/>
                          <a:ea typeface="Times New Roman"/>
                          <a:cs typeface="Arial"/>
                        </a:rPr>
                        <a:t> | </a:t>
                      </a:r>
                      <a:r>
                        <a:rPr lang="en-GB" sz="1600" b="0" i="0" kern="1200" dirty="0">
                          <a:solidFill>
                            <a:srgbClr val="FFFFFF"/>
                          </a:solidFill>
                          <a:effectLst/>
                          <a:latin typeface="Gotham Rounded Book" pitchFamily="2" charset="77"/>
                          <a:ea typeface="Times New Roman"/>
                          <a:cs typeface="Arial"/>
                        </a:rPr>
                        <a:t>Table heading </a:t>
                      </a:r>
                      <a:endParaRPr lang="en-GB" sz="1100" b="0" i="0" dirty="0">
                        <a:effectLst/>
                        <a:latin typeface="Gotham Rounded Book" pitchFamily="2" charset="77"/>
                        <a:ea typeface="Calibri"/>
                        <a:cs typeface="Times New Roma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1C51"/>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dirty="0" err="1">
                          <a:solidFill>
                            <a:srgbClr val="7C7C7C"/>
                          </a:solidFill>
                          <a:effectLst/>
                          <a:latin typeface="Bliss" pitchFamily="2" charset="77"/>
                          <a:ea typeface="Times New Roman"/>
                          <a:cs typeface="Arial"/>
                        </a:rPr>
                        <a:t>Testun</a:t>
                      </a:r>
                      <a:endParaRPr lang="en-GB" sz="1100" dirty="0">
                        <a:solidFill>
                          <a:srgbClr val="7C7C7C"/>
                        </a:solidFill>
                        <a:effectLst/>
                        <a:latin typeface="Bliss" pitchFamily="2" charset="77"/>
                        <a:ea typeface="Calibri"/>
                        <a:cs typeface="Times New Roman"/>
                      </a:endParaRPr>
                    </a:p>
                    <a:p>
                      <a:pPr>
                        <a:lnSpc>
                          <a:spcPct val="115000"/>
                        </a:lnSpc>
                        <a:spcAft>
                          <a:spcPts val="0"/>
                        </a:spcAft>
                      </a:pPr>
                      <a:endParaRPr lang="en-GB" sz="1100" dirty="0">
                        <a:solidFill>
                          <a:srgbClr val="7C7C7C"/>
                        </a:solidFill>
                        <a:effectLst/>
                        <a:latin typeface="Bliss" pitchFamily="2" charset="77"/>
                        <a:ea typeface="Calibri"/>
                        <a:cs typeface="Times New Roman"/>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rgbClr val="7C7C7C"/>
                          </a:solidFill>
                          <a:effectLst/>
                          <a:latin typeface="Bliss" pitchFamily="2" charset="77"/>
                          <a:ea typeface="Calibri"/>
                          <a:cs typeface="Arial"/>
                        </a:rPr>
                        <a:t>This</a:t>
                      </a:r>
                      <a:r>
                        <a:rPr lang="en-US" sz="1400" kern="1200" baseline="0" dirty="0">
                          <a:solidFill>
                            <a:srgbClr val="7C7C7C"/>
                          </a:solidFill>
                          <a:effectLst/>
                          <a:latin typeface="Bliss" pitchFamily="2" charset="77"/>
                          <a:ea typeface="Calibri"/>
                          <a:cs typeface="Arial"/>
                        </a:rPr>
                        <a:t> is an example of how a primary table should look</a:t>
                      </a:r>
                      <a:endParaRPr lang="en-GB" sz="1100" dirty="0">
                        <a:solidFill>
                          <a:srgbClr val="7C7C7C"/>
                        </a:solidFill>
                        <a:effectLst/>
                        <a:latin typeface="Bliss" pitchFamily="2" charset="77"/>
                        <a:ea typeface="Calibri"/>
                        <a:cs typeface="Times New Roman"/>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dirty="0" err="1">
                          <a:solidFill>
                            <a:srgbClr val="7C7C7C"/>
                          </a:solidFill>
                          <a:effectLst/>
                          <a:latin typeface="Bliss" pitchFamily="2" charset="77"/>
                          <a:ea typeface="Times New Roman"/>
                          <a:cs typeface="Arial"/>
                        </a:rPr>
                        <a:t>Testun</a:t>
                      </a:r>
                      <a:endParaRPr lang="en-GB" sz="1100" dirty="0">
                        <a:solidFill>
                          <a:srgbClr val="7C7C7C"/>
                        </a:solidFill>
                        <a:effectLst/>
                        <a:latin typeface="Bliss" pitchFamily="2" charset="77"/>
                        <a:ea typeface="Calibri"/>
                        <a:cs typeface="Times New Roman"/>
                      </a:endParaRPr>
                    </a:p>
                    <a:p>
                      <a:pPr>
                        <a:lnSpc>
                          <a:spcPct val="115000"/>
                        </a:lnSpc>
                        <a:spcAft>
                          <a:spcPts val="0"/>
                        </a:spcAft>
                      </a:pPr>
                      <a:endParaRPr lang="en-GB" sz="1100" dirty="0">
                        <a:solidFill>
                          <a:srgbClr val="7C7C7C"/>
                        </a:solidFill>
                        <a:effectLst/>
                        <a:latin typeface="Bliss" pitchFamily="2" charset="77"/>
                        <a:ea typeface="Calibri"/>
                        <a:cs typeface="Times New Roman"/>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rgbClr val="7C7C7C"/>
                          </a:solidFill>
                          <a:effectLst/>
                          <a:latin typeface="Bliss" pitchFamily="2" charset="77"/>
                          <a:ea typeface="Times New Roman"/>
                          <a:cs typeface="Arial"/>
                        </a:rPr>
                        <a:t>Text</a:t>
                      </a:r>
                      <a:endParaRPr lang="en-GB" sz="1100" dirty="0">
                        <a:solidFill>
                          <a:srgbClr val="7C7C7C"/>
                        </a:solidFill>
                        <a:effectLst/>
                        <a:latin typeface="Bliss" pitchFamily="2" charset="77"/>
                        <a:ea typeface="Calibri"/>
                        <a:cs typeface="Times New Roman"/>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dirty="0" err="1">
                          <a:solidFill>
                            <a:srgbClr val="7C7C7C"/>
                          </a:solidFill>
                          <a:effectLst/>
                          <a:latin typeface="Bliss" pitchFamily="2" charset="77"/>
                          <a:ea typeface="Times New Roman"/>
                          <a:cs typeface="Arial"/>
                        </a:rPr>
                        <a:t>Testun</a:t>
                      </a:r>
                      <a:endParaRPr lang="en-GB" sz="1100" dirty="0">
                        <a:solidFill>
                          <a:srgbClr val="7C7C7C"/>
                        </a:solidFill>
                        <a:effectLst/>
                        <a:latin typeface="Bliss" pitchFamily="2" charset="77"/>
                        <a:ea typeface="Calibri"/>
                        <a:cs typeface="Times New Roman"/>
                      </a:endParaRPr>
                    </a:p>
                    <a:p>
                      <a:pPr>
                        <a:lnSpc>
                          <a:spcPct val="115000"/>
                        </a:lnSpc>
                        <a:spcAft>
                          <a:spcPts val="0"/>
                        </a:spcAft>
                      </a:pPr>
                      <a:endParaRPr lang="en-GB" sz="1100" dirty="0">
                        <a:solidFill>
                          <a:srgbClr val="7C7C7C"/>
                        </a:solidFill>
                        <a:effectLst/>
                        <a:latin typeface="Bliss" pitchFamily="2" charset="77"/>
                        <a:ea typeface="Calibri"/>
                        <a:cs typeface="Times New Roman"/>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rgbClr val="7C7C7C"/>
                          </a:solidFill>
                          <a:effectLst/>
                          <a:latin typeface="Bliss" pitchFamily="2" charset="77"/>
                          <a:ea typeface="Times New Roman"/>
                          <a:cs typeface="Arial"/>
                        </a:rPr>
                        <a:t>Text</a:t>
                      </a:r>
                      <a:endParaRPr lang="en-GB" sz="1100" dirty="0">
                        <a:solidFill>
                          <a:srgbClr val="7C7C7C"/>
                        </a:solidFill>
                        <a:effectLst/>
                        <a:latin typeface="Bliss" pitchFamily="2" charset="77"/>
                        <a:ea typeface="Calibri"/>
                        <a:cs typeface="Times New Roman"/>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dirty="0" err="1">
                          <a:solidFill>
                            <a:srgbClr val="7C7C7C"/>
                          </a:solidFill>
                          <a:effectLst/>
                          <a:latin typeface="Bliss" pitchFamily="2" charset="77"/>
                          <a:ea typeface="Times New Roman"/>
                          <a:cs typeface="Arial"/>
                        </a:rPr>
                        <a:t>Testun</a:t>
                      </a:r>
                      <a:endParaRPr lang="en-GB" sz="1100" dirty="0">
                        <a:solidFill>
                          <a:srgbClr val="7C7C7C"/>
                        </a:solidFill>
                        <a:effectLst/>
                        <a:latin typeface="Bliss" pitchFamily="2" charset="77"/>
                        <a:ea typeface="Calibri"/>
                        <a:cs typeface="Times New Roman"/>
                      </a:endParaRPr>
                    </a:p>
                    <a:p>
                      <a:pPr>
                        <a:lnSpc>
                          <a:spcPct val="115000"/>
                        </a:lnSpc>
                        <a:spcAft>
                          <a:spcPts val="0"/>
                        </a:spcAft>
                      </a:pPr>
                      <a:endParaRPr lang="en-GB" sz="1100" dirty="0">
                        <a:solidFill>
                          <a:srgbClr val="7C7C7C"/>
                        </a:solidFill>
                        <a:effectLst/>
                        <a:latin typeface="Bliss" pitchFamily="2" charset="77"/>
                        <a:ea typeface="Calibri"/>
                        <a:cs typeface="Times New Roman"/>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rgbClr val="7C7C7C"/>
                          </a:solidFill>
                          <a:effectLst/>
                          <a:latin typeface="Bliss" pitchFamily="2" charset="77"/>
                          <a:ea typeface="Times New Roman"/>
                          <a:cs typeface="Arial"/>
                        </a:rPr>
                        <a:t>Text</a:t>
                      </a:r>
                      <a:endParaRPr lang="en-GB" sz="1100" dirty="0">
                        <a:solidFill>
                          <a:srgbClr val="7C7C7C"/>
                        </a:solidFill>
                        <a:effectLst/>
                        <a:latin typeface="Bliss" pitchFamily="2" charset="77"/>
                        <a:ea typeface="Calibri"/>
                        <a:cs typeface="Times New Roman"/>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31801" y="1784151"/>
            <a:ext cx="8474076"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baseline="0">
                <a:solidFill>
                  <a:srgbClr val="DA1C51"/>
                </a:solidFill>
                <a:latin typeface="Gotham Rounded Book"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2 | TEITL 2</a:t>
            </a:r>
          </a:p>
        </p:txBody>
      </p:sp>
      <p:pic>
        <p:nvPicPr>
          <p:cNvPr id="7" name="Picture 6" descr="A picture containing drawing&#10;&#10;Description automatically generated">
            <a:extLst>
              <a:ext uri="{FF2B5EF4-FFF2-40B4-BE49-F238E27FC236}">
                <a16:creationId xmlns:a16="http://schemas.microsoft.com/office/drawing/2014/main" id="{6B045F27-94DB-E74F-88C4-815AFCE9A256}"/>
              </a:ext>
            </a:extLst>
          </p:cNvPr>
          <p:cNvPicPr>
            <a:picLocks noChangeAspect="1"/>
          </p:cNvPicPr>
          <p:nvPr userDrawn="1"/>
        </p:nvPicPr>
        <p:blipFill>
          <a:blip r:embed="rId2"/>
          <a:stretch>
            <a:fillRect/>
          </a:stretch>
        </p:blipFill>
        <p:spPr>
          <a:xfrm>
            <a:off x="0" y="0"/>
            <a:ext cx="9144000" cy="1518047"/>
          </a:xfrm>
          <a:prstGeom prst="rect">
            <a:avLst/>
          </a:prstGeom>
        </p:spPr>
      </p:pic>
    </p:spTree>
  </p:cSld>
  <p:clrMapOvr>
    <a:masterClrMapping/>
  </p:clrMapOvr>
  <p:extLst>
    <p:ext uri="{DCECCB84-F9BA-43D5-87BE-67443E8EF086}">
      <p15:sldGuideLst xmlns:p15="http://schemas.microsoft.com/office/powerpoint/2012/main">
        <p15:guide id="1" orient="horz" pos="278" userDrawn="1">
          <p15:clr>
            <a:srgbClr val="FBAE40"/>
          </p15:clr>
        </p15:guide>
        <p15:guide id="2" pos="2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972395"/>
            <a:ext cx="8229600" cy="3153768"/>
          </a:xfrm>
          <a:prstGeom prst="rect">
            <a:avLst/>
          </a:prstGeom>
        </p:spPr>
        <p:txBody>
          <a:bodyPr lIns="0" tIns="0" rIns="0" bIns="0"/>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Bliss" pitchFamily="2" charset="77"/>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6" name="Text Placeholder 15">
            <a:extLst>
              <a:ext uri="{FF2B5EF4-FFF2-40B4-BE49-F238E27FC236}">
                <a16:creationId xmlns:a16="http://schemas.microsoft.com/office/drawing/2014/main" id="{5A4B82F4-99A1-F74C-842F-0632F2BD0917}"/>
              </a:ext>
            </a:extLst>
          </p:cNvPr>
          <p:cNvSpPr>
            <a:spLocks noGrp="1"/>
          </p:cNvSpPr>
          <p:nvPr>
            <p:ph type="body" sz="quarter" idx="16" hasCustomPrompt="1"/>
          </p:nvPr>
        </p:nvSpPr>
        <p:spPr>
          <a:xfrm>
            <a:off x="431801" y="1784151"/>
            <a:ext cx="8474076"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baseline="0">
                <a:solidFill>
                  <a:srgbClr val="DA1C51"/>
                </a:solidFill>
                <a:latin typeface="Gotham Rounded Book"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2 | TEITL 2</a:t>
            </a:r>
          </a:p>
        </p:txBody>
      </p:sp>
      <p:pic>
        <p:nvPicPr>
          <p:cNvPr id="4" name="Picture 3" descr="A picture containing drawing, table&#10;&#10;Description automatically generated">
            <a:extLst>
              <a:ext uri="{FF2B5EF4-FFF2-40B4-BE49-F238E27FC236}">
                <a16:creationId xmlns:a16="http://schemas.microsoft.com/office/drawing/2014/main" id="{673F1786-7310-0F45-9D7D-ABB9AF6FEADB}"/>
              </a:ext>
            </a:extLst>
          </p:cNvPr>
          <p:cNvPicPr>
            <a:picLocks noChangeAspect="1"/>
          </p:cNvPicPr>
          <p:nvPr userDrawn="1"/>
        </p:nvPicPr>
        <p:blipFill>
          <a:blip r:embed="rId2"/>
          <a:stretch>
            <a:fillRect/>
          </a:stretch>
        </p:blipFill>
        <p:spPr>
          <a:xfrm>
            <a:off x="0" y="0"/>
            <a:ext cx="9144000" cy="1518047"/>
          </a:xfrm>
          <a:prstGeom prst="rect">
            <a:avLst/>
          </a:prstGeom>
        </p:spPr>
      </p:pic>
    </p:spTree>
    <p:extLst>
      <p:ext uri="{BB962C8B-B14F-4D97-AF65-F5344CB8AC3E}">
        <p14:creationId xmlns:p14="http://schemas.microsoft.com/office/powerpoint/2010/main" val="2726869695"/>
      </p:ext>
    </p:extLst>
  </p:cSld>
  <p:clrMapOvr>
    <a:masterClrMapping/>
  </p:clrMapOvr>
  <p:extLst>
    <p:ext uri="{DCECCB84-F9BA-43D5-87BE-67443E8EF086}">
      <p15:sldGuideLst xmlns:p15="http://schemas.microsoft.com/office/powerpoint/2012/main">
        <p15:guide id="1" orient="horz" pos="278">
          <p15:clr>
            <a:srgbClr val="FBAE40"/>
          </p15:clr>
        </p15:guide>
        <p15:guide id="2" pos="2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1">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DD708E5A-43E9-6947-8B36-A9708700A57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lIns="0" tIns="0" rIns="0" bIns="0"/>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61" r:id="rId6"/>
    <p:sldLayoutId id="2147483655" r:id="rId7"/>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eduqas.co.uk/Vocational-Awards-20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AEE6DF0-4426-494E-A1FF-0EBF92DB1D52}"/>
              </a:ext>
            </a:extLst>
          </p:cNvPr>
          <p:cNvSpPr txBox="1">
            <a:spLocks/>
          </p:cNvSpPr>
          <p:nvPr/>
        </p:nvSpPr>
        <p:spPr>
          <a:xfrm>
            <a:off x="431800" y="441325"/>
            <a:ext cx="8483600" cy="1848333"/>
          </a:xfrm>
          <a:prstGeom prst="rect">
            <a:avLst/>
          </a:prstGeom>
        </p:spPr>
        <p:txBody>
          <a:bodyPr lIns="0" tIns="0" rIns="0" bIns="0"/>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nSpc>
                <a:spcPts val="4480"/>
              </a:lnSpc>
            </a:pPr>
            <a:r>
              <a:rPr lang="en-US" sz="4400" dirty="0">
                <a:solidFill>
                  <a:schemeClr val="bg1"/>
                </a:solidFill>
                <a:latin typeface="Gotham Rounded Book" pitchFamily="2" charset="77"/>
              </a:rPr>
              <a:t>New KS4 Vocational Awards (Technical Awards)</a:t>
            </a:r>
          </a:p>
          <a:p>
            <a:pPr>
              <a:lnSpc>
                <a:spcPts val="4480"/>
              </a:lnSpc>
            </a:pPr>
            <a:endParaRPr lang="en-US" sz="4400" cap="small" dirty="0">
              <a:solidFill>
                <a:schemeClr val="bg1"/>
              </a:solidFill>
              <a:latin typeface="Gotham Rounded Book" pitchFamily="2" charset="77"/>
            </a:endParaRPr>
          </a:p>
          <a:p>
            <a:pPr>
              <a:lnSpc>
                <a:spcPts val="4480"/>
              </a:lnSpc>
            </a:pPr>
            <a:r>
              <a:rPr lang="en-US" sz="4400" dirty="0">
                <a:solidFill>
                  <a:schemeClr val="bg1"/>
                </a:solidFill>
                <a:latin typeface="Gotham Rounded Book" pitchFamily="2" charset="77"/>
              </a:rPr>
              <a:t>Teaching from</a:t>
            </a:r>
          </a:p>
          <a:p>
            <a:pPr>
              <a:lnSpc>
                <a:spcPts val="4480"/>
              </a:lnSpc>
            </a:pPr>
            <a:r>
              <a:rPr lang="en-US" sz="4400" dirty="0">
                <a:solidFill>
                  <a:schemeClr val="bg1"/>
                </a:solidFill>
                <a:latin typeface="Gotham Rounded Book" pitchFamily="2" charset="77"/>
              </a:rPr>
              <a:t>September 2022</a:t>
            </a:r>
            <a:endParaRPr lang="en-GB" sz="4400" dirty="0">
              <a:solidFill>
                <a:schemeClr val="bg1"/>
              </a:solidFill>
              <a:latin typeface="Gotham Rounded Book" pitchFamily="2" charset="77"/>
            </a:endParaRPr>
          </a:p>
        </p:txBody>
      </p:sp>
    </p:spTree>
    <p:extLst>
      <p:ext uri="{BB962C8B-B14F-4D97-AF65-F5344CB8AC3E}">
        <p14:creationId xmlns:p14="http://schemas.microsoft.com/office/powerpoint/2010/main" val="393929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graphical user interface&#10;&#10;Description automatically generated">
            <a:extLst>
              <a:ext uri="{FF2B5EF4-FFF2-40B4-BE49-F238E27FC236}">
                <a16:creationId xmlns:a16="http://schemas.microsoft.com/office/drawing/2014/main" id="{3CCE6620-5EA1-4BB3-960B-379A26D17D2A}"/>
              </a:ext>
            </a:extLst>
          </p:cNvPr>
          <p:cNvPicPr>
            <a:picLocks noGrp="1" noChangeAspect="1"/>
          </p:cNvPicPr>
          <p:nvPr>
            <p:ph idx="1"/>
          </p:nvPr>
        </p:nvPicPr>
        <p:blipFill>
          <a:blip r:embed="rId3"/>
          <a:stretch>
            <a:fillRect/>
          </a:stretch>
        </p:blipFill>
        <p:spPr>
          <a:xfrm>
            <a:off x="2735318" y="1663320"/>
            <a:ext cx="3673364" cy="5194680"/>
          </a:xfrm>
        </p:spPr>
      </p:pic>
    </p:spTree>
    <p:extLst>
      <p:ext uri="{BB962C8B-B14F-4D97-AF65-F5344CB8AC3E}">
        <p14:creationId xmlns:p14="http://schemas.microsoft.com/office/powerpoint/2010/main" val="194055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cap="small" dirty="0"/>
              <a:t>External Assessment </a:t>
            </a:r>
          </a:p>
        </p:txBody>
      </p:sp>
      <p:sp>
        <p:nvSpPr>
          <p:cNvPr id="2" name="Content Placeholder 1">
            <a:extLst>
              <a:ext uri="{FF2B5EF4-FFF2-40B4-BE49-F238E27FC236}">
                <a16:creationId xmlns:a16="http://schemas.microsoft.com/office/drawing/2014/main" id="{344CE967-A3C4-416A-9B0D-4B9DA0C78B1F}"/>
              </a:ext>
            </a:extLst>
          </p:cNvPr>
          <p:cNvSpPr>
            <a:spLocks noGrp="1"/>
          </p:cNvSpPr>
          <p:nvPr>
            <p:ph idx="1"/>
          </p:nvPr>
        </p:nvSpPr>
        <p:spPr>
          <a:xfrm>
            <a:off x="4048127" y="3338196"/>
            <a:ext cx="4857750" cy="3153768"/>
          </a:xfrm>
        </p:spPr>
        <p:txBody>
          <a:bodyPr/>
          <a:lstStyle/>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40% terminal external assessment ( to be taken at the time of cash-in) </a:t>
            </a:r>
          </a:p>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Two external assessment opportunities per year (Jan/June)</a:t>
            </a:r>
          </a:p>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External assessment is by examination (other than in Performing Arts)</a:t>
            </a: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p:txBody>
      </p:sp>
      <p:pic>
        <p:nvPicPr>
          <p:cNvPr id="5" name="Picture 2">
            <a:extLst>
              <a:ext uri="{FF2B5EF4-FFF2-40B4-BE49-F238E27FC236}">
                <a16:creationId xmlns:a16="http://schemas.microsoft.com/office/drawing/2014/main" id="{E2FE0088-9405-4C40-A577-65E7F0290D74}"/>
              </a:ext>
            </a:extLst>
          </p:cNvPr>
          <p:cNvPicPr>
            <a:picLocks noChangeAspect="1" noChangeArrowheads="1"/>
          </p:cNvPicPr>
          <p:nvPr/>
        </p:nvPicPr>
        <p:blipFill>
          <a:blip r:embed="rId3"/>
          <a:srcRect/>
          <a:stretch/>
        </p:blipFill>
        <p:spPr bwMode="auto">
          <a:xfrm>
            <a:off x="431801" y="3477843"/>
            <a:ext cx="3351529" cy="223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982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cap="small" dirty="0"/>
              <a:t>Internal Assessment </a:t>
            </a:r>
          </a:p>
        </p:txBody>
      </p:sp>
      <p:sp>
        <p:nvSpPr>
          <p:cNvPr id="2" name="Content Placeholder 1">
            <a:extLst>
              <a:ext uri="{FF2B5EF4-FFF2-40B4-BE49-F238E27FC236}">
                <a16:creationId xmlns:a16="http://schemas.microsoft.com/office/drawing/2014/main" id="{344CE967-A3C4-416A-9B0D-4B9DA0C78B1F}"/>
              </a:ext>
            </a:extLst>
          </p:cNvPr>
          <p:cNvSpPr>
            <a:spLocks noGrp="1"/>
          </p:cNvSpPr>
          <p:nvPr>
            <p:ph idx="1"/>
          </p:nvPr>
        </p:nvSpPr>
        <p:spPr>
          <a:xfrm>
            <a:off x="457200" y="2972395"/>
            <a:ext cx="4960620" cy="3153768"/>
          </a:xfrm>
        </p:spPr>
        <p:txBody>
          <a:bodyPr/>
          <a:lstStyle/>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Internal assessment is by controlled assessment </a:t>
            </a:r>
          </a:p>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Two internal assessment opportunities per year (Jan/June)</a:t>
            </a:r>
          </a:p>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For most internal assessments, WJEC will issue a brief/context every year </a:t>
            </a:r>
          </a:p>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Controlled assessment tasks are intended to stay the same every year </a:t>
            </a: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22F6B16C-8695-4672-B144-6D0AEFA6ACAB}"/>
              </a:ext>
            </a:extLst>
          </p:cNvPr>
          <p:cNvPicPr>
            <a:picLocks noChangeAspect="1" noChangeArrowheads="1"/>
          </p:cNvPicPr>
          <p:nvPr/>
        </p:nvPicPr>
        <p:blipFill>
          <a:blip r:embed="rId3"/>
          <a:srcRect/>
          <a:stretch/>
        </p:blipFill>
        <p:spPr bwMode="auto">
          <a:xfrm>
            <a:off x="5554348" y="2972395"/>
            <a:ext cx="3351529" cy="269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90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cap="small" dirty="0"/>
              <a:t>Grading</a:t>
            </a:r>
          </a:p>
        </p:txBody>
      </p:sp>
      <p:sp>
        <p:nvSpPr>
          <p:cNvPr id="5" name="Content Placeholder 4">
            <a:extLst>
              <a:ext uri="{FF2B5EF4-FFF2-40B4-BE49-F238E27FC236}">
                <a16:creationId xmlns:a16="http://schemas.microsoft.com/office/drawing/2014/main" id="{D71E47A4-9433-4E83-AE30-3F4C7DA11239}"/>
              </a:ext>
            </a:extLst>
          </p:cNvPr>
          <p:cNvSpPr>
            <a:spLocks noGrp="1"/>
          </p:cNvSpPr>
          <p:nvPr>
            <p:ph idx="1"/>
          </p:nvPr>
        </p:nvSpPr>
        <p:spPr>
          <a:xfrm>
            <a:off x="554039" y="3528417"/>
            <a:ext cx="8229600" cy="2514005"/>
          </a:xfrm>
        </p:spPr>
        <p:txBody>
          <a:bodyPr numCol="2"/>
          <a:lstStyle/>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1 Pass</a:t>
            </a: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1 Merit</a:t>
            </a: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1 Distinction</a:t>
            </a: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1 Distinction*</a:t>
            </a: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2 Pass</a:t>
            </a: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2 Merit</a:t>
            </a: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2 Distinction</a:t>
            </a: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2 Distinction*.</a:t>
            </a:r>
          </a:p>
        </p:txBody>
      </p:sp>
      <p:sp>
        <p:nvSpPr>
          <p:cNvPr id="6" name="TextBox 5">
            <a:extLst>
              <a:ext uri="{FF2B5EF4-FFF2-40B4-BE49-F238E27FC236}">
                <a16:creationId xmlns:a16="http://schemas.microsoft.com/office/drawing/2014/main" id="{AFC57FB4-E4E8-4DD3-9167-E83CF0FDE10A}"/>
              </a:ext>
            </a:extLst>
          </p:cNvPr>
          <p:cNvSpPr txBox="1"/>
          <p:nvPr/>
        </p:nvSpPr>
        <p:spPr>
          <a:xfrm>
            <a:off x="431801" y="2715491"/>
            <a:ext cx="5384943" cy="1107996"/>
          </a:xfrm>
          <a:prstGeom prst="rect">
            <a:avLst/>
          </a:prstGeom>
          <a:noFill/>
        </p:spPr>
        <p:txBody>
          <a:bodyPr wrap="square" rtlCol="0">
            <a:spAutoFit/>
          </a:bodyPr>
          <a:lstStyle/>
          <a:p>
            <a:r>
              <a:rPr lang="en-GB" sz="2400" cap="small" dirty="0">
                <a:solidFill>
                  <a:srgbClr val="DA1C51"/>
                </a:solidFill>
                <a:latin typeface="Gotham Rounded Book" pitchFamily="50" charset="0"/>
                <a:cs typeface="Calibri Light" panose="020F0302020204030204" pitchFamily="34" charset="0"/>
              </a:rPr>
              <a:t>Awarded on an expanded grade Scale:</a:t>
            </a:r>
          </a:p>
          <a:p>
            <a:endParaRPr lang="en-GB" dirty="0"/>
          </a:p>
        </p:txBody>
      </p:sp>
    </p:spTree>
    <p:extLst>
      <p:ext uri="{BB962C8B-B14F-4D97-AF65-F5344CB8AC3E}">
        <p14:creationId xmlns:p14="http://schemas.microsoft.com/office/powerpoint/2010/main" val="426877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827CB-00D0-4C09-98A1-7CBF00CAE649}"/>
              </a:ext>
            </a:extLst>
          </p:cNvPr>
          <p:cNvSpPr>
            <a:spLocks noGrp="1"/>
          </p:cNvSpPr>
          <p:nvPr>
            <p:ph type="body" sz="quarter" idx="17"/>
          </p:nvPr>
        </p:nvSpPr>
        <p:spPr/>
        <p:txBody>
          <a:bodyPr/>
          <a:lstStyle/>
          <a:p>
            <a:endParaRPr lang="en-GB"/>
          </a:p>
        </p:txBody>
      </p:sp>
      <p:sp>
        <p:nvSpPr>
          <p:cNvPr id="3" name="Text Placeholder 2">
            <a:extLst>
              <a:ext uri="{FF2B5EF4-FFF2-40B4-BE49-F238E27FC236}">
                <a16:creationId xmlns:a16="http://schemas.microsoft.com/office/drawing/2014/main" id="{AA73DAD5-D096-4BB9-BEE4-3E68D522E022}"/>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AE7B838B-82B9-42D7-8F42-2A731DD8771A}"/>
              </a:ext>
            </a:extLst>
          </p:cNvPr>
          <p:cNvSpPr>
            <a:spLocks noGrp="1"/>
          </p:cNvSpPr>
          <p:nvPr>
            <p:ph type="body" sz="quarter" idx="16"/>
          </p:nvPr>
        </p:nvSpPr>
        <p:spPr/>
        <p:txBody>
          <a:bodyPr/>
          <a:lstStyle/>
          <a:p>
            <a:endParaRPr lang="en-GB" dirty="0"/>
          </a:p>
        </p:txBody>
      </p:sp>
      <p:sp>
        <p:nvSpPr>
          <p:cNvPr id="5" name="Rectangle 4">
            <a:extLst>
              <a:ext uri="{FF2B5EF4-FFF2-40B4-BE49-F238E27FC236}">
                <a16:creationId xmlns:a16="http://schemas.microsoft.com/office/drawing/2014/main" id="{088AAC59-6946-4849-859D-5ABB1F8DF2EF}"/>
              </a:ext>
            </a:extLst>
          </p:cNvPr>
          <p:cNvSpPr/>
          <p:nvPr/>
        </p:nvSpPr>
        <p:spPr>
          <a:xfrm>
            <a:off x="0" y="1270660"/>
            <a:ext cx="9144000" cy="5587340"/>
          </a:xfrm>
          <a:prstGeom prst="rect">
            <a:avLst/>
          </a:prstGeom>
          <a:solidFill>
            <a:srgbClr val="DA1C51"/>
          </a:solidFill>
          <a:ln>
            <a:solidFill>
              <a:srgbClr val="DA1C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8">
            <a:extLst>
              <a:ext uri="{FF2B5EF4-FFF2-40B4-BE49-F238E27FC236}">
                <a16:creationId xmlns:a16="http://schemas.microsoft.com/office/drawing/2014/main" id="{DF54B9F6-6370-4FDA-A121-5280B3122DC7}"/>
              </a:ext>
            </a:extLst>
          </p:cNvPr>
          <p:cNvSpPr txBox="1">
            <a:spLocks/>
          </p:cNvSpPr>
          <p:nvPr/>
        </p:nvSpPr>
        <p:spPr>
          <a:xfrm>
            <a:off x="113570" y="3113593"/>
            <a:ext cx="8916860"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kern="1200" baseline="0">
                <a:solidFill>
                  <a:srgbClr val="DA1C51"/>
                </a:solidFill>
                <a:latin typeface="Gotham Rounded Book" pitchFamily="2" charset="77"/>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a:solidFill>
                  <a:schemeClr val="bg1"/>
                </a:solidFill>
              </a:rPr>
              <a:t>Supporting teachers  </a:t>
            </a:r>
          </a:p>
        </p:txBody>
      </p:sp>
    </p:spTree>
    <p:extLst>
      <p:ext uri="{BB962C8B-B14F-4D97-AF65-F5344CB8AC3E}">
        <p14:creationId xmlns:p14="http://schemas.microsoft.com/office/powerpoint/2010/main" val="330805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93990B-4F3D-4A36-B48C-E28FCB0CD2B6}"/>
              </a:ext>
            </a:extLst>
          </p:cNvPr>
          <p:cNvSpPr>
            <a:spLocks noGrp="1"/>
          </p:cNvSpPr>
          <p:nvPr>
            <p:ph type="body" sz="quarter" idx="16"/>
          </p:nvPr>
        </p:nvSpPr>
        <p:spPr/>
        <p:txBody>
          <a:bodyPr/>
          <a:lstStyle/>
          <a:p>
            <a:r>
              <a:rPr lang="en-GB" cap="small" dirty="0"/>
              <a:t>WJEC Support and Resources </a:t>
            </a:r>
          </a:p>
          <a:p>
            <a:endParaRPr lang="en-GB" dirty="0"/>
          </a:p>
        </p:txBody>
      </p:sp>
      <p:sp>
        <p:nvSpPr>
          <p:cNvPr id="5" name="Text Placeholder 1">
            <a:extLst>
              <a:ext uri="{FF2B5EF4-FFF2-40B4-BE49-F238E27FC236}">
                <a16:creationId xmlns:a16="http://schemas.microsoft.com/office/drawing/2014/main" id="{24056AFA-25F7-42DF-AB94-7C36272477C0}"/>
              </a:ext>
            </a:extLst>
          </p:cNvPr>
          <p:cNvSpPr txBox="1">
            <a:spLocks/>
          </p:cNvSpPr>
          <p:nvPr/>
        </p:nvSpPr>
        <p:spPr>
          <a:xfrm>
            <a:off x="381181" y="2748446"/>
            <a:ext cx="4581071" cy="3325535"/>
          </a:xfrm>
          <a:prstGeom prst="rect">
            <a:avLst/>
          </a:prstGeom>
        </p:spPr>
        <p:txBody>
          <a:bodyPr>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latin typeface="Calibri Light" panose="020F0302020204030204" pitchFamily="34" charset="0"/>
              <a:cs typeface="Calibri Light" panose="020F0302020204030204" pitchFamily="34" charset="0"/>
            </a:endParaRP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Easy access to our subject support teams </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Library of teaching resources</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Professional learning resources </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Online exam review</a:t>
            </a:r>
          </a:p>
        </p:txBody>
      </p:sp>
      <p:pic>
        <p:nvPicPr>
          <p:cNvPr id="8" name="Picture 7">
            <a:extLst>
              <a:ext uri="{FF2B5EF4-FFF2-40B4-BE49-F238E27FC236}">
                <a16:creationId xmlns:a16="http://schemas.microsoft.com/office/drawing/2014/main" id="{615E4B6D-55CD-4D06-8200-ED1FD58967B3}"/>
              </a:ext>
            </a:extLst>
          </p:cNvPr>
          <p:cNvPicPr>
            <a:picLocks noChangeAspect="1"/>
          </p:cNvPicPr>
          <p:nvPr/>
        </p:nvPicPr>
        <p:blipFill>
          <a:blip r:embed="rId3"/>
          <a:stretch>
            <a:fillRect/>
          </a:stretch>
        </p:blipFill>
        <p:spPr>
          <a:xfrm rot="709939">
            <a:off x="4611870" y="3009654"/>
            <a:ext cx="4429918" cy="1456020"/>
          </a:xfrm>
          <a:prstGeom prst="rect">
            <a:avLst/>
          </a:prstGeom>
        </p:spPr>
      </p:pic>
      <p:pic>
        <p:nvPicPr>
          <p:cNvPr id="3" name="Picture 2">
            <a:extLst>
              <a:ext uri="{FF2B5EF4-FFF2-40B4-BE49-F238E27FC236}">
                <a16:creationId xmlns:a16="http://schemas.microsoft.com/office/drawing/2014/main" id="{2119B814-D586-4F5F-8E76-6455F2376B16}"/>
              </a:ext>
            </a:extLst>
          </p:cNvPr>
          <p:cNvPicPr>
            <a:picLocks noChangeAspect="1"/>
          </p:cNvPicPr>
          <p:nvPr/>
        </p:nvPicPr>
        <p:blipFill>
          <a:blip r:embed="rId4"/>
          <a:stretch>
            <a:fillRect/>
          </a:stretch>
        </p:blipFill>
        <p:spPr>
          <a:xfrm rot="21301948">
            <a:off x="4728622" y="3740045"/>
            <a:ext cx="4275656" cy="1566286"/>
          </a:xfrm>
          <a:prstGeom prst="rect">
            <a:avLst/>
          </a:prstGeom>
        </p:spPr>
      </p:pic>
      <p:pic>
        <p:nvPicPr>
          <p:cNvPr id="2" name="Picture 1">
            <a:extLst>
              <a:ext uri="{FF2B5EF4-FFF2-40B4-BE49-F238E27FC236}">
                <a16:creationId xmlns:a16="http://schemas.microsoft.com/office/drawing/2014/main" id="{13C01587-8EA7-47D9-A5D9-D1465A80E256}"/>
              </a:ext>
            </a:extLst>
          </p:cNvPr>
          <p:cNvPicPr>
            <a:picLocks noChangeAspect="1"/>
          </p:cNvPicPr>
          <p:nvPr/>
        </p:nvPicPr>
        <p:blipFill>
          <a:blip r:embed="rId5"/>
          <a:stretch>
            <a:fillRect/>
          </a:stretch>
        </p:blipFill>
        <p:spPr>
          <a:xfrm rot="300347">
            <a:off x="4639394" y="4749736"/>
            <a:ext cx="4150310" cy="1726161"/>
          </a:xfrm>
          <a:prstGeom prst="rect">
            <a:avLst/>
          </a:prstGeom>
        </p:spPr>
      </p:pic>
    </p:spTree>
    <p:extLst>
      <p:ext uri="{BB962C8B-B14F-4D97-AF65-F5344CB8AC3E}">
        <p14:creationId xmlns:p14="http://schemas.microsoft.com/office/powerpoint/2010/main" val="94590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93990B-4F3D-4A36-B48C-E28FCB0CD2B6}"/>
              </a:ext>
            </a:extLst>
          </p:cNvPr>
          <p:cNvSpPr>
            <a:spLocks noGrp="1"/>
          </p:cNvSpPr>
          <p:nvPr>
            <p:ph type="body" sz="quarter" idx="16"/>
          </p:nvPr>
        </p:nvSpPr>
        <p:spPr/>
        <p:txBody>
          <a:bodyPr/>
          <a:lstStyle/>
          <a:p>
            <a:r>
              <a:rPr lang="en-GB" cap="small" dirty="0"/>
              <a:t>WJEC Support and Resources </a:t>
            </a:r>
          </a:p>
          <a:p>
            <a:endParaRPr lang="en-GB" dirty="0"/>
          </a:p>
        </p:txBody>
      </p:sp>
      <p:sp>
        <p:nvSpPr>
          <p:cNvPr id="5" name="Text Placeholder 1">
            <a:extLst>
              <a:ext uri="{FF2B5EF4-FFF2-40B4-BE49-F238E27FC236}">
                <a16:creationId xmlns:a16="http://schemas.microsoft.com/office/drawing/2014/main" id="{24056AFA-25F7-42DF-AB94-7C36272477C0}"/>
              </a:ext>
            </a:extLst>
          </p:cNvPr>
          <p:cNvSpPr txBox="1">
            <a:spLocks/>
          </p:cNvSpPr>
          <p:nvPr/>
        </p:nvSpPr>
        <p:spPr>
          <a:xfrm>
            <a:off x="381182" y="2972395"/>
            <a:ext cx="4581071" cy="3325535"/>
          </a:xfrm>
          <a:prstGeom prst="rect">
            <a:avLst/>
          </a:prstGeom>
        </p:spPr>
        <p:txBody>
          <a:bodyPr>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cap="small" dirty="0">
                <a:solidFill>
                  <a:srgbClr val="DA1C51"/>
                </a:solidFill>
                <a:latin typeface="Gotham Rounded Book" pitchFamily="50" charset="0"/>
                <a:cs typeface="Calibri Light" panose="020F0302020204030204" pitchFamily="34" charset="0"/>
              </a:rPr>
              <a:t>Delivery Guide </a:t>
            </a:r>
          </a:p>
          <a:p>
            <a:endParaRPr lang="en-GB" dirty="0">
              <a:latin typeface="Calibri Light" panose="020F0302020204030204" pitchFamily="34" charset="0"/>
              <a:cs typeface="Calibri Light" panose="020F0302020204030204" pitchFamily="34" charset="0"/>
            </a:endParaRP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Details about the qualification</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What’s new?</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Suggested course outline</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Useful contact information </a:t>
            </a:r>
          </a:p>
          <a:p>
            <a:pPr marL="342900" indent="-342900">
              <a:buFont typeface="Arial" pitchFamily="34" charset="0"/>
              <a:buChar char="•"/>
            </a:pPr>
            <a:endParaRPr lang="en-GB" dirty="0">
              <a:latin typeface="Calibri Light" panose="020F0302020204030204" pitchFamily="34" charset="0"/>
              <a:cs typeface="Calibri Light" panose="020F0302020204030204" pitchFamily="34" charset="0"/>
            </a:endParaRPr>
          </a:p>
          <a:p>
            <a:pPr marL="342900" indent="-342900">
              <a:buFont typeface="Arial" pitchFamily="34" charset="0"/>
              <a:buChar char="•"/>
            </a:pPr>
            <a:endParaRPr lang="en-GB" dirty="0">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4C1DAA5B-EB18-4C61-9988-AFEB37BDE2F5}"/>
              </a:ext>
            </a:extLst>
          </p:cNvPr>
          <p:cNvPicPr>
            <a:picLocks noChangeAspect="1"/>
          </p:cNvPicPr>
          <p:nvPr/>
        </p:nvPicPr>
        <p:blipFill>
          <a:blip r:embed="rId3"/>
          <a:stretch>
            <a:fillRect/>
          </a:stretch>
        </p:blipFill>
        <p:spPr>
          <a:xfrm>
            <a:off x="5397827" y="2378273"/>
            <a:ext cx="3072475" cy="4343844"/>
          </a:xfrm>
          <a:prstGeom prst="rect">
            <a:avLst/>
          </a:prstGeom>
        </p:spPr>
      </p:pic>
    </p:spTree>
    <p:extLst>
      <p:ext uri="{BB962C8B-B14F-4D97-AF65-F5344CB8AC3E}">
        <p14:creationId xmlns:p14="http://schemas.microsoft.com/office/powerpoint/2010/main" val="171734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afterEffect">
                                  <p:stCondLst>
                                    <p:cond delay="5000"/>
                                  </p:stCondLst>
                                  <p:childTnLst>
                                    <p:animEffect transition="out" filter="wipe(right)">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93990B-4F3D-4A36-B48C-E28FCB0CD2B6}"/>
              </a:ext>
            </a:extLst>
          </p:cNvPr>
          <p:cNvSpPr>
            <a:spLocks noGrp="1"/>
          </p:cNvSpPr>
          <p:nvPr>
            <p:ph type="body" sz="quarter" idx="16"/>
          </p:nvPr>
        </p:nvSpPr>
        <p:spPr/>
        <p:txBody>
          <a:bodyPr/>
          <a:lstStyle/>
          <a:p>
            <a:r>
              <a:rPr lang="en-GB" cap="small" dirty="0"/>
              <a:t>WJEC Support and Resources </a:t>
            </a:r>
          </a:p>
          <a:p>
            <a:endParaRPr lang="en-GB" dirty="0"/>
          </a:p>
        </p:txBody>
      </p:sp>
      <p:sp>
        <p:nvSpPr>
          <p:cNvPr id="5" name="Text Placeholder 1">
            <a:extLst>
              <a:ext uri="{FF2B5EF4-FFF2-40B4-BE49-F238E27FC236}">
                <a16:creationId xmlns:a16="http://schemas.microsoft.com/office/drawing/2014/main" id="{24056AFA-25F7-42DF-AB94-7C36272477C0}"/>
              </a:ext>
            </a:extLst>
          </p:cNvPr>
          <p:cNvSpPr txBox="1">
            <a:spLocks/>
          </p:cNvSpPr>
          <p:nvPr/>
        </p:nvSpPr>
        <p:spPr>
          <a:xfrm>
            <a:off x="4457701" y="2972395"/>
            <a:ext cx="4343400" cy="3325535"/>
          </a:xfrm>
          <a:prstGeom prst="rect">
            <a:avLst/>
          </a:prstGeom>
        </p:spPr>
        <p:txBody>
          <a:bodyPr>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cap="small" dirty="0">
                <a:solidFill>
                  <a:srgbClr val="DA1C51"/>
                </a:solidFill>
                <a:latin typeface="Gotham Rounded Book" pitchFamily="50" charset="0"/>
                <a:cs typeface="Calibri Light" panose="020F0302020204030204" pitchFamily="34" charset="0"/>
              </a:rPr>
              <a:t>Unit Guide</a:t>
            </a:r>
          </a:p>
          <a:p>
            <a:endParaRPr lang="en-GB" dirty="0">
              <a:latin typeface="Calibri Light" panose="020F0302020204030204" pitchFamily="34" charset="0"/>
              <a:cs typeface="Calibri Light" panose="020F0302020204030204" pitchFamily="34" charset="0"/>
            </a:endParaRP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Clear explanation of content </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Information about assessment</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FAQs </a:t>
            </a:r>
          </a:p>
        </p:txBody>
      </p:sp>
      <p:pic>
        <p:nvPicPr>
          <p:cNvPr id="9" name="Picture 8">
            <a:extLst>
              <a:ext uri="{FF2B5EF4-FFF2-40B4-BE49-F238E27FC236}">
                <a16:creationId xmlns:a16="http://schemas.microsoft.com/office/drawing/2014/main" id="{8E0E9AC2-E4AA-4C31-A81A-7AEA923BE054}"/>
              </a:ext>
            </a:extLst>
          </p:cNvPr>
          <p:cNvPicPr>
            <a:picLocks noChangeAspect="1"/>
          </p:cNvPicPr>
          <p:nvPr/>
        </p:nvPicPr>
        <p:blipFill>
          <a:blip r:embed="rId3"/>
          <a:stretch>
            <a:fillRect/>
          </a:stretch>
        </p:blipFill>
        <p:spPr>
          <a:xfrm>
            <a:off x="852452" y="2378273"/>
            <a:ext cx="2975954" cy="4247013"/>
          </a:xfrm>
          <a:prstGeom prst="rect">
            <a:avLst/>
          </a:prstGeom>
        </p:spPr>
      </p:pic>
    </p:spTree>
    <p:extLst>
      <p:ext uri="{BB962C8B-B14F-4D97-AF65-F5344CB8AC3E}">
        <p14:creationId xmlns:p14="http://schemas.microsoft.com/office/powerpoint/2010/main" val="234029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827CB-00D0-4C09-98A1-7CBF00CAE649}"/>
              </a:ext>
            </a:extLst>
          </p:cNvPr>
          <p:cNvSpPr>
            <a:spLocks noGrp="1"/>
          </p:cNvSpPr>
          <p:nvPr>
            <p:ph type="body" sz="quarter" idx="17"/>
          </p:nvPr>
        </p:nvSpPr>
        <p:spPr/>
        <p:txBody>
          <a:bodyPr/>
          <a:lstStyle/>
          <a:p>
            <a:endParaRPr lang="en-GB"/>
          </a:p>
        </p:txBody>
      </p:sp>
      <p:sp>
        <p:nvSpPr>
          <p:cNvPr id="3" name="Text Placeholder 2">
            <a:extLst>
              <a:ext uri="{FF2B5EF4-FFF2-40B4-BE49-F238E27FC236}">
                <a16:creationId xmlns:a16="http://schemas.microsoft.com/office/drawing/2014/main" id="{AA73DAD5-D096-4BB9-BEE4-3E68D522E022}"/>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AE7B838B-82B9-42D7-8F42-2A731DD8771A}"/>
              </a:ext>
            </a:extLst>
          </p:cNvPr>
          <p:cNvSpPr>
            <a:spLocks noGrp="1"/>
          </p:cNvSpPr>
          <p:nvPr>
            <p:ph type="body" sz="quarter" idx="16"/>
          </p:nvPr>
        </p:nvSpPr>
        <p:spPr/>
        <p:txBody>
          <a:bodyPr/>
          <a:lstStyle/>
          <a:p>
            <a:endParaRPr lang="en-GB" dirty="0"/>
          </a:p>
        </p:txBody>
      </p:sp>
      <p:sp>
        <p:nvSpPr>
          <p:cNvPr id="5" name="Rectangle 4">
            <a:extLst>
              <a:ext uri="{FF2B5EF4-FFF2-40B4-BE49-F238E27FC236}">
                <a16:creationId xmlns:a16="http://schemas.microsoft.com/office/drawing/2014/main" id="{088AAC59-6946-4849-859D-5ABB1F8DF2EF}"/>
              </a:ext>
            </a:extLst>
          </p:cNvPr>
          <p:cNvSpPr/>
          <p:nvPr/>
        </p:nvSpPr>
        <p:spPr>
          <a:xfrm>
            <a:off x="0" y="1270660"/>
            <a:ext cx="9144000" cy="5587340"/>
          </a:xfrm>
          <a:prstGeom prst="rect">
            <a:avLst/>
          </a:prstGeom>
          <a:solidFill>
            <a:srgbClr val="DA1C51"/>
          </a:solidFill>
          <a:ln>
            <a:solidFill>
              <a:srgbClr val="DA1C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8">
            <a:extLst>
              <a:ext uri="{FF2B5EF4-FFF2-40B4-BE49-F238E27FC236}">
                <a16:creationId xmlns:a16="http://schemas.microsoft.com/office/drawing/2014/main" id="{DF54B9F6-6370-4FDA-A121-5280B3122DC7}"/>
              </a:ext>
            </a:extLst>
          </p:cNvPr>
          <p:cNvSpPr txBox="1">
            <a:spLocks/>
          </p:cNvSpPr>
          <p:nvPr/>
        </p:nvSpPr>
        <p:spPr>
          <a:xfrm>
            <a:off x="113570" y="3113593"/>
            <a:ext cx="8916860"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kern="1200" baseline="0">
                <a:solidFill>
                  <a:srgbClr val="DA1C51"/>
                </a:solidFill>
                <a:latin typeface="Gotham Rounded Book" pitchFamily="2" charset="77"/>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a:solidFill>
                  <a:schemeClr val="bg1"/>
                </a:solidFill>
              </a:rPr>
              <a:t>Supporting learners </a:t>
            </a:r>
          </a:p>
        </p:txBody>
      </p:sp>
    </p:spTree>
    <p:extLst>
      <p:ext uri="{BB962C8B-B14F-4D97-AF65-F5344CB8AC3E}">
        <p14:creationId xmlns:p14="http://schemas.microsoft.com/office/powerpoint/2010/main" val="4108206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93990B-4F3D-4A36-B48C-E28FCB0CD2B6}"/>
              </a:ext>
            </a:extLst>
          </p:cNvPr>
          <p:cNvSpPr>
            <a:spLocks noGrp="1"/>
          </p:cNvSpPr>
          <p:nvPr>
            <p:ph type="body" sz="quarter" idx="16"/>
          </p:nvPr>
        </p:nvSpPr>
        <p:spPr/>
        <p:txBody>
          <a:bodyPr/>
          <a:lstStyle/>
          <a:p>
            <a:r>
              <a:rPr lang="en-GB" cap="small" dirty="0"/>
              <a:t>WJEC Support and Resources </a:t>
            </a:r>
          </a:p>
          <a:p>
            <a:endParaRPr lang="en-GB" dirty="0"/>
          </a:p>
        </p:txBody>
      </p:sp>
      <p:pic>
        <p:nvPicPr>
          <p:cNvPr id="2" name="Picture 1">
            <a:extLst>
              <a:ext uri="{FF2B5EF4-FFF2-40B4-BE49-F238E27FC236}">
                <a16:creationId xmlns:a16="http://schemas.microsoft.com/office/drawing/2014/main" id="{80B1CFFC-BAD2-4DFA-83D9-6E6857F97859}"/>
              </a:ext>
            </a:extLst>
          </p:cNvPr>
          <p:cNvPicPr>
            <a:picLocks noChangeAspect="1"/>
          </p:cNvPicPr>
          <p:nvPr/>
        </p:nvPicPr>
        <p:blipFill>
          <a:blip r:embed="rId3"/>
          <a:stretch>
            <a:fillRect/>
          </a:stretch>
        </p:blipFill>
        <p:spPr>
          <a:xfrm rot="850640">
            <a:off x="5288083" y="2508589"/>
            <a:ext cx="2991529" cy="3904436"/>
          </a:xfrm>
          <a:prstGeom prst="rect">
            <a:avLst/>
          </a:prstGeom>
        </p:spPr>
      </p:pic>
      <p:sp>
        <p:nvSpPr>
          <p:cNvPr id="7" name="Text Placeholder 1">
            <a:extLst>
              <a:ext uri="{FF2B5EF4-FFF2-40B4-BE49-F238E27FC236}">
                <a16:creationId xmlns:a16="http://schemas.microsoft.com/office/drawing/2014/main" id="{5BDBB173-A7CC-4906-B1C2-C4B3EF222633}"/>
              </a:ext>
            </a:extLst>
          </p:cNvPr>
          <p:cNvSpPr txBox="1">
            <a:spLocks/>
          </p:cNvSpPr>
          <p:nvPr/>
        </p:nvSpPr>
        <p:spPr>
          <a:xfrm>
            <a:off x="381182" y="2972395"/>
            <a:ext cx="4581071" cy="3325535"/>
          </a:xfrm>
          <a:prstGeom prst="rect">
            <a:avLst/>
          </a:prstGeom>
        </p:spPr>
        <p:txBody>
          <a:bodyPr>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cap="small" dirty="0">
                <a:solidFill>
                  <a:srgbClr val="DA1C51"/>
                </a:solidFill>
                <a:latin typeface="Gotham Rounded Book" pitchFamily="50" charset="0"/>
                <a:cs typeface="Calibri Light" panose="020F0302020204030204" pitchFamily="34" charset="0"/>
              </a:rPr>
              <a:t>Qualification textbook</a:t>
            </a:r>
          </a:p>
          <a:p>
            <a:endParaRPr lang="en-GB" dirty="0">
              <a:latin typeface="Calibri Light" panose="020F0302020204030204" pitchFamily="34" charset="0"/>
              <a:cs typeface="Calibri Light" panose="020F0302020204030204" pitchFamily="34" charset="0"/>
            </a:endParaRP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Written by WJEC appointees</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Engaging and informative for learners </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Invaluable course companion </a:t>
            </a:r>
          </a:p>
          <a:p>
            <a:pPr marL="342900" indent="-342900">
              <a:buFont typeface="Arial" pitchFamily="34" charset="0"/>
              <a:buChar char="•"/>
            </a:pP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310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afterEffect">
                                  <p:stCondLst>
                                    <p:cond delay="4000"/>
                                  </p:stCondLst>
                                  <p:childTnLst>
                                    <p:animEffect transition="out" filter="wipe(right)">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3DFB1-0706-4DC4-A6DB-59C602E12115}"/>
              </a:ext>
            </a:extLst>
          </p:cNvPr>
          <p:cNvSpPr>
            <a:spLocks noGrp="1"/>
          </p:cNvSpPr>
          <p:nvPr>
            <p:ph idx="1"/>
          </p:nvPr>
        </p:nvSpPr>
        <p:spPr>
          <a:xfrm>
            <a:off x="431801" y="2483427"/>
            <a:ext cx="4648200" cy="3153768"/>
          </a:xfrm>
        </p:spPr>
        <p:txBody>
          <a:bodyPr/>
          <a:lstStyle/>
          <a:p>
            <a:pPr marL="360363" lvl="0" indent="-360363">
              <a:lnSpc>
                <a:spcPct val="100000"/>
              </a:lnSpc>
              <a:spcBef>
                <a:spcPts val="600"/>
              </a:spcBef>
              <a:spcAft>
                <a:spcPts val="60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Taught alongside GCSEs</a:t>
            </a:r>
          </a:p>
          <a:p>
            <a:pPr marL="360363" indent="-360363">
              <a:lnSpc>
                <a:spcPct val="100000"/>
              </a:lnSpc>
              <a:spcAft>
                <a:spcPts val="60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Theoretical learning </a:t>
            </a:r>
          </a:p>
          <a:p>
            <a:pPr marL="360363" indent="-360363">
              <a:lnSpc>
                <a:spcPct val="100000"/>
              </a:lnSpc>
              <a:spcAft>
                <a:spcPts val="60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Practical hands-on tasks</a:t>
            </a:r>
          </a:p>
          <a:p>
            <a:pPr marL="360363" indent="-360363">
              <a:lnSpc>
                <a:spcPct val="100000"/>
              </a:lnSpc>
              <a:spcAft>
                <a:spcPts val="60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Introduction to a sector</a:t>
            </a:r>
          </a:p>
          <a:p>
            <a:pPr marL="360363" indent="-360363">
              <a:lnSpc>
                <a:spcPct val="100000"/>
              </a:lnSpc>
              <a:spcAft>
                <a:spcPts val="60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Transferable skills</a:t>
            </a:r>
          </a:p>
          <a:p>
            <a:pPr marL="360363" indent="-360363">
              <a:lnSpc>
                <a:spcPct val="100000"/>
              </a:lnSpc>
              <a:spcAft>
                <a:spcPts val="60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Supports progression</a:t>
            </a:r>
          </a:p>
          <a:p>
            <a:endParaRPr lang="en-GB" dirty="0"/>
          </a:p>
        </p:txBody>
      </p:sp>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a:xfrm>
            <a:off x="431801" y="1784151"/>
            <a:ext cx="8474076" cy="699276"/>
          </a:xfrm>
        </p:spPr>
        <p:txBody>
          <a:bodyPr/>
          <a:lstStyle/>
          <a:p>
            <a:r>
              <a:rPr lang="en-GB" dirty="0"/>
              <a:t>What do our Vocational Awards offer?</a:t>
            </a:r>
          </a:p>
        </p:txBody>
      </p:sp>
      <p:pic>
        <p:nvPicPr>
          <p:cNvPr id="5" name="Picture 2">
            <a:extLst>
              <a:ext uri="{FF2B5EF4-FFF2-40B4-BE49-F238E27FC236}">
                <a16:creationId xmlns:a16="http://schemas.microsoft.com/office/drawing/2014/main" id="{4C2C913C-8409-41E6-ADAA-CC7BB216D075}"/>
              </a:ext>
            </a:extLst>
          </p:cNvPr>
          <p:cNvPicPr>
            <a:picLocks noChangeAspect="1" noChangeArrowheads="1"/>
          </p:cNvPicPr>
          <p:nvPr/>
        </p:nvPicPr>
        <p:blipFill>
          <a:blip r:embed="rId3"/>
          <a:srcRect/>
          <a:stretch/>
        </p:blipFill>
        <p:spPr bwMode="auto">
          <a:xfrm>
            <a:off x="5771665" y="2953337"/>
            <a:ext cx="2442548" cy="244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6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BE3001C-88F7-4E8A-83EA-9E7D0689981D}"/>
              </a:ext>
            </a:extLst>
          </p:cNvPr>
          <p:cNvSpPr>
            <a:spLocks noGrp="1"/>
          </p:cNvSpPr>
          <p:nvPr>
            <p:ph type="body" sz="quarter" idx="16"/>
          </p:nvPr>
        </p:nvSpPr>
        <p:spPr>
          <a:xfrm>
            <a:off x="431801" y="1784151"/>
            <a:ext cx="8474076" cy="1188244"/>
          </a:xfrm>
        </p:spPr>
        <p:txBody>
          <a:bodyPr/>
          <a:lstStyle/>
          <a:p>
            <a:r>
              <a:rPr lang="en-GB" cap="small" dirty="0"/>
              <a:t>WJEC Support and Resources </a:t>
            </a:r>
          </a:p>
        </p:txBody>
      </p:sp>
      <p:sp>
        <p:nvSpPr>
          <p:cNvPr id="5" name="Text Placeholder 1">
            <a:extLst>
              <a:ext uri="{FF2B5EF4-FFF2-40B4-BE49-F238E27FC236}">
                <a16:creationId xmlns:a16="http://schemas.microsoft.com/office/drawing/2014/main" id="{3E8CCDAC-B0A9-40FB-AD04-93397CB011BC}"/>
              </a:ext>
            </a:extLst>
          </p:cNvPr>
          <p:cNvSpPr txBox="1">
            <a:spLocks/>
          </p:cNvSpPr>
          <p:nvPr/>
        </p:nvSpPr>
        <p:spPr>
          <a:xfrm>
            <a:off x="431800" y="2972395"/>
            <a:ext cx="4581071" cy="3325535"/>
          </a:xfrm>
          <a:prstGeom prst="rect">
            <a:avLst/>
          </a:prstGeom>
        </p:spPr>
        <p:txBody>
          <a:bodyPr>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cap="small">
                <a:solidFill>
                  <a:srgbClr val="DA1C51"/>
                </a:solidFill>
                <a:latin typeface="Gotham Rounded Book" pitchFamily="50" charset="0"/>
                <a:cs typeface="Calibri Light" panose="020F0302020204030204" pitchFamily="34" charset="0"/>
              </a:rPr>
              <a:t>Resources for Learners</a:t>
            </a:r>
          </a:p>
          <a:p>
            <a:endParaRPr lang="en-GB">
              <a:latin typeface="Calibri Light" panose="020F0302020204030204" pitchFamily="34" charset="0"/>
              <a:cs typeface="Calibri Light" panose="020F0302020204030204" pitchFamily="34" charset="0"/>
            </a:endParaRPr>
          </a:p>
          <a:p>
            <a:pPr marL="342900" indent="-342900">
              <a:buFont typeface="Arial" pitchFamily="34" charset="0"/>
              <a:buChar char="•"/>
            </a:pPr>
            <a:r>
              <a:rPr lang="en-GB">
                <a:latin typeface="Calibri Light" panose="020F0302020204030204" pitchFamily="34" charset="0"/>
                <a:cs typeface="Calibri Light" panose="020F0302020204030204" pitchFamily="34" charset="0"/>
              </a:rPr>
              <a:t>Ready-to-use learner focused promotional materials</a:t>
            </a:r>
          </a:p>
          <a:p>
            <a:pPr marL="342900" indent="-342900">
              <a:buFont typeface="Arial" pitchFamily="34" charset="0"/>
              <a:buChar char="•"/>
            </a:pPr>
            <a:r>
              <a:rPr lang="en-GB">
                <a:latin typeface="Calibri Light" panose="020F0302020204030204" pitchFamily="34" charset="0"/>
                <a:cs typeface="Calibri Light" panose="020F0302020204030204" pitchFamily="34" charset="0"/>
              </a:rPr>
              <a:t>Option evening leaflets </a:t>
            </a:r>
          </a:p>
          <a:p>
            <a:pPr marL="342900" indent="-342900">
              <a:buFont typeface="Arial" pitchFamily="34" charset="0"/>
              <a:buChar char="•"/>
            </a:pPr>
            <a:r>
              <a:rPr lang="en-GB">
                <a:latin typeface="Calibri Light" panose="020F0302020204030204" pitchFamily="34" charset="0"/>
                <a:cs typeface="Calibri Light" panose="020F0302020204030204" pitchFamily="34" charset="0"/>
              </a:rPr>
              <a:t>Promotional PowerPoint presentations</a:t>
            </a:r>
          </a:p>
          <a:p>
            <a:pPr marL="342900" indent="-342900">
              <a:buFont typeface="Arial" pitchFamily="34" charset="0"/>
              <a:buChar char="•"/>
            </a:pPr>
            <a:endParaRPr lang="en-GB" dirty="0">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D9500639-B222-4A6C-BA44-91EDE2278B29}"/>
              </a:ext>
            </a:extLst>
          </p:cNvPr>
          <p:cNvPicPr>
            <a:picLocks noChangeAspect="1"/>
          </p:cNvPicPr>
          <p:nvPr/>
        </p:nvPicPr>
        <p:blipFill>
          <a:blip r:embed="rId3"/>
          <a:stretch>
            <a:fillRect/>
          </a:stretch>
        </p:blipFill>
        <p:spPr>
          <a:xfrm>
            <a:off x="5323113" y="2283058"/>
            <a:ext cx="3262399" cy="4442161"/>
          </a:xfrm>
          <a:prstGeom prst="rect">
            <a:avLst/>
          </a:prstGeom>
        </p:spPr>
      </p:pic>
    </p:spTree>
    <p:extLst>
      <p:ext uri="{BB962C8B-B14F-4D97-AF65-F5344CB8AC3E}">
        <p14:creationId xmlns:p14="http://schemas.microsoft.com/office/powerpoint/2010/main" val="89061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827CB-00D0-4C09-98A1-7CBF00CAE649}"/>
              </a:ext>
            </a:extLst>
          </p:cNvPr>
          <p:cNvSpPr>
            <a:spLocks noGrp="1"/>
          </p:cNvSpPr>
          <p:nvPr>
            <p:ph type="body" sz="quarter" idx="17"/>
          </p:nvPr>
        </p:nvSpPr>
        <p:spPr/>
        <p:txBody>
          <a:bodyPr/>
          <a:lstStyle/>
          <a:p>
            <a:endParaRPr lang="en-GB"/>
          </a:p>
        </p:txBody>
      </p:sp>
      <p:sp>
        <p:nvSpPr>
          <p:cNvPr id="3" name="Text Placeholder 2">
            <a:extLst>
              <a:ext uri="{FF2B5EF4-FFF2-40B4-BE49-F238E27FC236}">
                <a16:creationId xmlns:a16="http://schemas.microsoft.com/office/drawing/2014/main" id="{AA73DAD5-D096-4BB9-BEE4-3E68D522E022}"/>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AE7B838B-82B9-42D7-8F42-2A731DD8771A}"/>
              </a:ext>
            </a:extLst>
          </p:cNvPr>
          <p:cNvSpPr>
            <a:spLocks noGrp="1"/>
          </p:cNvSpPr>
          <p:nvPr>
            <p:ph type="body" sz="quarter" idx="16"/>
          </p:nvPr>
        </p:nvSpPr>
        <p:spPr/>
        <p:txBody>
          <a:bodyPr/>
          <a:lstStyle/>
          <a:p>
            <a:endParaRPr lang="en-GB" dirty="0"/>
          </a:p>
        </p:txBody>
      </p:sp>
      <p:sp>
        <p:nvSpPr>
          <p:cNvPr id="5" name="Rectangle 4">
            <a:extLst>
              <a:ext uri="{FF2B5EF4-FFF2-40B4-BE49-F238E27FC236}">
                <a16:creationId xmlns:a16="http://schemas.microsoft.com/office/drawing/2014/main" id="{088AAC59-6946-4849-859D-5ABB1F8DF2EF}"/>
              </a:ext>
            </a:extLst>
          </p:cNvPr>
          <p:cNvSpPr/>
          <p:nvPr/>
        </p:nvSpPr>
        <p:spPr>
          <a:xfrm>
            <a:off x="0" y="1270660"/>
            <a:ext cx="9144000" cy="5587340"/>
          </a:xfrm>
          <a:prstGeom prst="rect">
            <a:avLst/>
          </a:prstGeom>
          <a:solidFill>
            <a:srgbClr val="DA1C51"/>
          </a:solidFill>
          <a:ln>
            <a:solidFill>
              <a:srgbClr val="DA1C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8">
            <a:extLst>
              <a:ext uri="{FF2B5EF4-FFF2-40B4-BE49-F238E27FC236}">
                <a16:creationId xmlns:a16="http://schemas.microsoft.com/office/drawing/2014/main" id="{DF54B9F6-6370-4FDA-A121-5280B3122DC7}"/>
              </a:ext>
            </a:extLst>
          </p:cNvPr>
          <p:cNvSpPr txBox="1">
            <a:spLocks/>
          </p:cNvSpPr>
          <p:nvPr/>
        </p:nvSpPr>
        <p:spPr>
          <a:xfrm>
            <a:off x="113570" y="3113593"/>
            <a:ext cx="8916860"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kern="1200" baseline="0">
                <a:solidFill>
                  <a:srgbClr val="DA1C51"/>
                </a:solidFill>
                <a:latin typeface="Gotham Rounded Book" pitchFamily="2" charset="77"/>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a:solidFill>
                  <a:schemeClr val="bg1"/>
                </a:solidFill>
              </a:rPr>
              <a:t>Introducing the subjects </a:t>
            </a:r>
          </a:p>
        </p:txBody>
      </p:sp>
    </p:spTree>
    <p:extLst>
      <p:ext uri="{BB962C8B-B14F-4D97-AF65-F5344CB8AC3E}">
        <p14:creationId xmlns:p14="http://schemas.microsoft.com/office/powerpoint/2010/main" val="3089672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Engineering</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1646354848"/>
              </p:ext>
            </p:extLst>
          </p:nvPr>
        </p:nvGraphicFramePr>
        <p:xfrm>
          <a:off x="431801" y="2639641"/>
          <a:ext cx="8140699" cy="31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Three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nSpc>
                          <a:spcPct val="107000"/>
                        </a:lnSpc>
                        <a:spcAft>
                          <a:spcPts val="0"/>
                        </a:spcAft>
                      </a:pPr>
                      <a:r>
                        <a:rPr lang="en-GB" sz="1600">
                          <a:effectLst/>
                          <a:latin typeface="Calibri Light" panose="020F0302020204030204" pitchFamily="34" charset="0"/>
                          <a:ea typeface="Calibri" panose="020F0502020204030204" pitchFamily="34" charset="0"/>
                          <a:cs typeface="Times New Roman" panose="02020603050405020304" pitchFamily="18" charset="0"/>
                        </a:rPr>
                        <a:t>Manufacturing engineering products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Manufacture an engineering outcome</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nSpc>
                          <a:spcPct val="107000"/>
                        </a:lnSpc>
                        <a:spcAft>
                          <a:spcPts val="0"/>
                        </a:spcAft>
                      </a:pPr>
                      <a:r>
                        <a:rPr lang="en-GB" sz="1600">
                          <a:effectLst/>
                          <a:latin typeface="Calibri Light" panose="020F0302020204030204" pitchFamily="34" charset="0"/>
                          <a:ea typeface="Calibri" panose="020F0502020204030204" pitchFamily="34" charset="0"/>
                          <a:cs typeface="Times New Roman" panose="02020603050405020304" pitchFamily="18" charset="0"/>
                        </a:rPr>
                        <a:t>Designing engineering products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Design an engineering product </a:t>
                      </a:r>
                    </a:p>
                    <a:p>
                      <a:pPr algn="l" fontAlgn="ctr">
                        <a:lnSpc>
                          <a:spcPct val="107000"/>
                        </a:lnSpc>
                        <a:spcBef>
                          <a:spcPts val="0"/>
                        </a:spcBef>
                        <a:spcAft>
                          <a:spcPts val="0"/>
                        </a:spcAft>
                      </a:pP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(adapting the drawing provided for Unit 1)</a:t>
                      </a: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20%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24</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r h="900000">
                <a:tc>
                  <a:txBody>
                    <a:bodyPr/>
                    <a:lstStyle/>
                    <a:p>
                      <a:pPr>
                        <a:lnSpc>
                          <a:spcPct val="107000"/>
                        </a:lnSpc>
                        <a:spcAft>
                          <a:spcPts val="0"/>
                        </a:spcAft>
                      </a:pPr>
                      <a:r>
                        <a:rPr lang="en-GB" sz="1600" dirty="0">
                          <a:effectLst/>
                          <a:latin typeface="Calibri Light" panose="020F0302020204030204" pitchFamily="34" charset="0"/>
                          <a:ea typeface="Calibri" panose="020F0502020204030204" pitchFamily="34" charset="0"/>
                          <a:cs typeface="Times New Roman" panose="02020603050405020304" pitchFamily="18" charset="0"/>
                        </a:rPr>
                        <a:t>Solving engineering problems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a:t>
                      </a:r>
                      <a:r>
                        <a:rPr lang="en-GB" sz="1600" b="0" i="0" u="none" strike="noStrike" dirty="0">
                          <a:effectLst/>
                          <a:latin typeface="Arial" panose="020B0604020202020204" pitchFamily="34" charset="0"/>
                          <a:ea typeface="+mn-ea"/>
                          <a:cs typeface="+mn-cs"/>
                        </a:rPr>
                        <a: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Written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48</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09738"/>
                  </a:ext>
                </a:extLst>
              </a:tr>
            </a:tbl>
          </a:graphicData>
        </a:graphic>
      </p:graphicFrame>
    </p:spTree>
    <p:extLst>
      <p:ext uri="{BB962C8B-B14F-4D97-AF65-F5344CB8AC3E}">
        <p14:creationId xmlns:p14="http://schemas.microsoft.com/office/powerpoint/2010/main" val="231815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Events</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1532241969"/>
              </p:ext>
            </p:extLst>
          </p:nvPr>
        </p:nvGraphicFramePr>
        <p:xfrm>
          <a:off x="431801" y="2639641"/>
          <a:ext cx="8140699" cy="22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Two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nSpc>
                          <a:spcPct val="107000"/>
                        </a:lnSpc>
                        <a:spcAft>
                          <a:spcPts val="0"/>
                        </a:spcAft>
                      </a:pPr>
                      <a:r>
                        <a:rPr lang="en-GB" sz="16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The events industry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Written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nSpc>
                          <a:spcPct val="107000"/>
                        </a:lnSpc>
                        <a:spcAft>
                          <a:spcPts val="0"/>
                        </a:spcAft>
                      </a:pPr>
                      <a:r>
                        <a:rPr lang="en-GB"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Planning and running an event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a:t>
                      </a: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will gain knowledge and understanding of how to research, plan, coordinate, run and evaluate their own event.</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60%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72</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bl>
          </a:graphicData>
        </a:graphic>
      </p:graphicFrame>
    </p:spTree>
    <p:extLst>
      <p:ext uri="{BB962C8B-B14F-4D97-AF65-F5344CB8AC3E}">
        <p14:creationId xmlns:p14="http://schemas.microsoft.com/office/powerpoint/2010/main" val="564495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Hospitality and Catering</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232259032"/>
              </p:ext>
            </p:extLst>
          </p:nvPr>
        </p:nvGraphicFramePr>
        <p:xfrm>
          <a:off x="431801" y="2639641"/>
          <a:ext cx="8140699" cy="22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Two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nSpc>
                          <a:spcPct val="107000"/>
                        </a:lnSpc>
                        <a:spcAft>
                          <a:spcPts val="0"/>
                        </a:spcAft>
                      </a:pPr>
                      <a:r>
                        <a:rPr lang="en-GB" sz="1600">
                          <a:effectLst/>
                          <a:latin typeface="Calibri Light" panose="020F0302020204030204" pitchFamily="34" charset="0"/>
                          <a:ea typeface="Calibri" panose="020F0502020204030204" pitchFamily="34" charset="0"/>
                          <a:cs typeface="Times New Roman" panose="02020603050405020304" pitchFamily="18" charset="0"/>
                        </a:rPr>
                        <a:t>The hospitality and catering industry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Written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nSpc>
                          <a:spcPct val="107000"/>
                        </a:lnSpc>
                        <a:spcAft>
                          <a:spcPts val="0"/>
                        </a:spcAft>
                      </a:pPr>
                      <a:r>
                        <a:rPr lang="en-GB" sz="1600" dirty="0">
                          <a:effectLst/>
                          <a:latin typeface="Calibri Light" panose="020F0302020204030204" pitchFamily="34" charset="0"/>
                          <a:ea typeface="Calibri" panose="020F0502020204030204" pitchFamily="34" charset="0"/>
                          <a:cs typeface="Times New Roman" panose="02020603050405020304" pitchFamily="18" charset="0"/>
                        </a:rPr>
                        <a:t>Hospitality and catering in action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 the skills needed to prepare, cook and present dishes.</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60%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72</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bl>
          </a:graphicData>
        </a:graphic>
      </p:graphicFrame>
    </p:spTree>
    <p:extLst>
      <p:ext uri="{BB962C8B-B14F-4D97-AF65-F5344CB8AC3E}">
        <p14:creationId xmlns:p14="http://schemas.microsoft.com/office/powerpoint/2010/main" val="588772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ICT (new)</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2520039372"/>
              </p:ext>
            </p:extLst>
          </p:nvPr>
        </p:nvGraphicFramePr>
        <p:xfrm>
          <a:off x="431801" y="2639641"/>
          <a:ext cx="8140699" cy="22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Two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ICT in society</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On-screen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ICT in context</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develop a working knowledge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of databases, spreadsheets, automated documents and images </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60%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cs typeface="Times New Roman" panose="02020603050405020304" pitchFamily="18" charset="0"/>
                        </a:rPr>
                        <a:t>72</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bl>
          </a:graphicData>
        </a:graphic>
      </p:graphicFrame>
    </p:spTree>
    <p:extLst>
      <p:ext uri="{BB962C8B-B14F-4D97-AF65-F5344CB8AC3E}">
        <p14:creationId xmlns:p14="http://schemas.microsoft.com/office/powerpoint/2010/main" val="206462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Performing Arts (new)</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3393755133"/>
              </p:ext>
            </p:extLst>
          </p:nvPr>
        </p:nvGraphicFramePr>
        <p:xfrm>
          <a:off x="431801" y="2639641"/>
          <a:ext cx="8140699" cy="31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Three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Performing</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be required to perform existing work. </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30%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36</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Creating</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be required to perform/present original work. </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30%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36</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Performing Arts in Practice</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a:t>
                      </a:r>
                      <a:r>
                        <a:rPr lang="en-GB" sz="1600" b="0" i="0" u="none" strike="noStrike" dirty="0">
                          <a:effectLst/>
                          <a:latin typeface="Arial" panose="020B0604020202020204" pitchFamily="34" charset="0"/>
                          <a:ea typeface="+mn-ea"/>
                          <a:cs typeface="+mn-cs"/>
                        </a:rPr>
                        <a:t> </a:t>
                      </a:r>
                      <a:r>
                        <a:rPr lang="en-GB" sz="1600" b="0" i="0" u="none" strike="noStrike" dirty="0">
                          <a:effectLst/>
                          <a:latin typeface="Calibri Light" panose="020F0302020204030204" pitchFamily="34" charset="0"/>
                          <a:ea typeface="+mn-ea"/>
                          <a:cs typeface="Calibri Light" panose="020F0302020204030204" pitchFamily="34" charset="0"/>
                        </a:rPr>
                        <a:t>Controlled assessment</a:t>
                      </a:r>
                      <a:r>
                        <a:rPr lang="en-GB" sz="1600" b="0" i="0" u="none" strike="noStrike">
                          <a:effectLst/>
                          <a:latin typeface="Calibri Light" panose="020F0302020204030204" pitchFamily="34" charset="0"/>
                          <a:ea typeface="+mn-ea"/>
                          <a:cs typeface="Calibri Light" panose="020F0302020204030204" pitchFamily="34" charset="0"/>
                        </a:rPr>
                        <a:t>, </a:t>
                      </a:r>
                      <a:r>
                        <a:rPr lang="en-US" sz="1600" b="0" i="0" u="none" strike="noStrike">
                          <a:effectLst/>
                          <a:latin typeface="Calibri Light" panose="020F0302020204030204" pitchFamily="34" charset="0"/>
                          <a:ea typeface="Calibri" panose="020F0502020204030204" pitchFamily="34" charset="0"/>
                          <a:cs typeface="Calibri Light" panose="020F0302020204030204" pitchFamily="34" charset="0"/>
                        </a:rPr>
                        <a:t>undertaken </a:t>
                      </a:r>
                      <a:r>
                        <a:rPr lang="en-US" sz="1600" b="0" i="0" u="none" strike="noStrike" dirty="0">
                          <a:effectLst/>
                          <a:latin typeface="Calibri Light" panose="020F0302020204030204" pitchFamily="34" charset="0"/>
                          <a:ea typeface="Calibri" panose="020F0502020204030204" pitchFamily="34" charset="0"/>
                          <a:cs typeface="Calibri Light" panose="020F0302020204030204" pitchFamily="34" charset="0"/>
                        </a:rPr>
                        <a:t>within an assessment window prescribed by WJEC.</a:t>
                      </a:r>
                      <a:endParaRPr lang="en-GB" sz="1600" b="0" i="0" u="none" strike="noStrike" dirty="0">
                        <a:effectLst/>
                        <a:latin typeface="Calibri Light" panose="020F0302020204030204" pitchFamily="34" charset="0"/>
                        <a:cs typeface="Calibri Light" panose="020F030202020403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48</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09738"/>
                  </a:ext>
                </a:extLst>
              </a:tr>
            </a:tbl>
          </a:graphicData>
        </a:graphic>
      </p:graphicFrame>
    </p:spTree>
    <p:extLst>
      <p:ext uri="{BB962C8B-B14F-4D97-AF65-F5344CB8AC3E}">
        <p14:creationId xmlns:p14="http://schemas.microsoft.com/office/powerpoint/2010/main" val="4141202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Retail Business</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3082925798"/>
              </p:ext>
            </p:extLst>
          </p:nvPr>
        </p:nvGraphicFramePr>
        <p:xfrm>
          <a:off x="431801" y="2639641"/>
          <a:ext cx="8140699" cy="31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Three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gn="l"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The business of retail</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Written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Customer service for retail business</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undertake a Customer service research project </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30%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36</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Merchandising and marketing retail products</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a:t>
                      </a:r>
                      <a:r>
                        <a:rPr lang="en-GB" sz="1600" b="0" i="0" u="none" strike="noStrike" dirty="0">
                          <a:effectLst/>
                          <a:latin typeface="Arial" panose="020B0604020202020204" pitchFamily="34" charset="0"/>
                          <a:ea typeface="+mn-ea"/>
                          <a:cs typeface="+mn-cs"/>
                        </a:rPr>
                        <a: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create marketing and merchandising materials</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30%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36</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09738"/>
                  </a:ext>
                </a:extLst>
              </a:tr>
            </a:tbl>
          </a:graphicData>
        </a:graphic>
      </p:graphicFrame>
    </p:spTree>
    <p:extLst>
      <p:ext uri="{BB962C8B-B14F-4D97-AF65-F5344CB8AC3E}">
        <p14:creationId xmlns:p14="http://schemas.microsoft.com/office/powerpoint/2010/main" val="1423285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Sport and Coaching Principles</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3810943425"/>
              </p:ext>
            </p:extLst>
          </p:nvPr>
        </p:nvGraphicFramePr>
        <p:xfrm>
          <a:off x="431801" y="2639641"/>
          <a:ext cx="8140699" cy="31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Three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nSpc>
                          <a:spcPct val="107000"/>
                        </a:lnSpc>
                        <a:spcAft>
                          <a:spcPts val="0"/>
                        </a:spcAft>
                      </a:pPr>
                      <a:r>
                        <a:rPr lang="en-GB" sz="1600">
                          <a:effectLst/>
                          <a:latin typeface="Calibri Light" panose="020F0302020204030204" pitchFamily="34" charset="0"/>
                          <a:ea typeface="Calibri" panose="020F0502020204030204" pitchFamily="34" charset="0"/>
                          <a:cs typeface="Times New Roman" panose="02020603050405020304" pitchFamily="18" charset="0"/>
                        </a:rPr>
                        <a:t>Fitness for Sport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Written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nSpc>
                          <a:spcPct val="107000"/>
                        </a:lnSpc>
                        <a:spcAft>
                          <a:spcPts val="0"/>
                        </a:spcAft>
                      </a:pPr>
                      <a:r>
                        <a:rPr lang="en-GB" sz="1600">
                          <a:effectLst/>
                          <a:latin typeface="Calibri Light" panose="020F0302020204030204" pitchFamily="34" charset="0"/>
                          <a:ea typeface="Calibri" panose="020F0502020204030204" pitchFamily="34" charset="0"/>
                          <a:cs typeface="Times New Roman" panose="02020603050405020304" pitchFamily="18" charset="0"/>
                        </a:rPr>
                        <a:t>Improving Sporting Performance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research and assess their own sporting performance and suggests strategies for improvement</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25%</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30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r h="900000">
                <a:tc>
                  <a:txBody>
                    <a:bodyPr/>
                    <a:lstStyle/>
                    <a:p>
                      <a:pPr>
                        <a:lnSpc>
                          <a:spcPct val="107000"/>
                        </a:lnSpc>
                        <a:spcAft>
                          <a:spcPts val="0"/>
                        </a:spcAft>
                      </a:pPr>
                      <a:r>
                        <a:rPr lang="en-GB" sz="1600" dirty="0">
                          <a:effectLst/>
                          <a:latin typeface="Calibri Light" panose="020F0302020204030204" pitchFamily="34" charset="0"/>
                          <a:ea typeface="Calibri" panose="020F0502020204030204" pitchFamily="34" charset="0"/>
                          <a:cs typeface="Times New Roman" panose="02020603050405020304" pitchFamily="18" charset="0"/>
                        </a:rPr>
                        <a:t>Coaching Principles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a:t>
                      </a:r>
                      <a:r>
                        <a:rPr lang="en-GB" sz="1600" b="0" i="0" u="none" strike="noStrike" dirty="0">
                          <a:effectLst/>
                          <a:latin typeface="Arial" panose="020B0604020202020204" pitchFamily="34" charset="0"/>
                          <a:ea typeface="+mn-ea"/>
                          <a:cs typeface="+mn-cs"/>
                        </a:rPr>
                        <a:t>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choose their preferred sport and research the principles involved in sports coaching</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35%</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42</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09738"/>
                  </a:ext>
                </a:extLst>
              </a:tr>
            </a:tbl>
          </a:graphicData>
        </a:graphic>
      </p:graphicFrame>
    </p:spTree>
    <p:extLst>
      <p:ext uri="{BB962C8B-B14F-4D97-AF65-F5344CB8AC3E}">
        <p14:creationId xmlns:p14="http://schemas.microsoft.com/office/powerpoint/2010/main" val="3567529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9EE5CC1-E85C-4FC1-8A1B-ABC361C5D7D0}"/>
              </a:ext>
            </a:extLst>
          </p:cNvPr>
          <p:cNvSpPr txBox="1"/>
          <p:nvPr/>
        </p:nvSpPr>
        <p:spPr>
          <a:xfrm>
            <a:off x="431799" y="2248778"/>
            <a:ext cx="5136243" cy="923330"/>
          </a:xfrm>
          <a:prstGeom prst="rect">
            <a:avLst/>
          </a:prstGeom>
          <a:noFill/>
        </p:spPr>
        <p:txBody>
          <a:bodyPr wrap="square" lIns="0" tIns="0" rIns="0" bIns="0" rtlCol="0">
            <a:spAutoFit/>
          </a:bodyPr>
          <a:lstStyle/>
          <a:p>
            <a:r>
              <a:rPr lang="en-US" sz="2000" dirty="0">
                <a:solidFill>
                  <a:srgbClr val="DA1C51"/>
                </a:solidFill>
                <a:latin typeface="Gotham Rounded Book" pitchFamily="2" charset="77"/>
                <a:cs typeface="Arial" panose="020B0604020202020204" pitchFamily="34" charset="0"/>
              </a:rPr>
              <a:t>Supporting teaching and learning</a:t>
            </a:r>
          </a:p>
          <a:p>
            <a:endParaRPr lang="en-US" sz="2000" dirty="0">
              <a:solidFill>
                <a:srgbClr val="DA1C51"/>
              </a:solidFill>
              <a:latin typeface="Gotham Rounded Book" pitchFamily="2" charset="77"/>
              <a:cs typeface="Arial" panose="020B0604020202020204" pitchFamily="34" charset="0"/>
            </a:endParaRPr>
          </a:p>
          <a:p>
            <a:endParaRPr lang="en-US" sz="2000" dirty="0">
              <a:solidFill>
                <a:srgbClr val="DA1C51"/>
              </a:solidFill>
              <a:latin typeface="Gotham Rounded Book" pitchFamily="2" charset="77"/>
              <a:cs typeface="Arial" panose="020B0604020202020204" pitchFamily="34" charset="0"/>
            </a:endParaRPr>
          </a:p>
        </p:txBody>
      </p:sp>
      <p:sp>
        <p:nvSpPr>
          <p:cNvPr id="9" name="TextBox 8">
            <a:extLst>
              <a:ext uri="{FF2B5EF4-FFF2-40B4-BE49-F238E27FC236}">
                <a16:creationId xmlns:a16="http://schemas.microsoft.com/office/drawing/2014/main" id="{03DADEB2-0172-404C-84B6-81508AE1166E}"/>
              </a:ext>
            </a:extLst>
          </p:cNvPr>
          <p:cNvSpPr txBox="1"/>
          <p:nvPr/>
        </p:nvSpPr>
        <p:spPr>
          <a:xfrm>
            <a:off x="422807" y="1780101"/>
            <a:ext cx="5414723" cy="430887"/>
          </a:xfrm>
          <a:prstGeom prst="rect">
            <a:avLst/>
          </a:prstGeom>
          <a:noFill/>
        </p:spPr>
        <p:txBody>
          <a:bodyPr wrap="square" lIns="0" tIns="0" rIns="0" bIns="0" rtlCol="0">
            <a:spAutoFit/>
          </a:bodyPr>
          <a:lstStyle/>
          <a:p>
            <a:r>
              <a:rPr lang="en-US" sz="2800" cap="small" dirty="0">
                <a:solidFill>
                  <a:srgbClr val="DA1C51"/>
                </a:solidFill>
                <a:latin typeface="Gotham Rounded Book" pitchFamily="2" charset="77"/>
                <a:cs typeface="Arial" panose="020B0604020202020204" pitchFamily="34" charset="0"/>
              </a:rPr>
              <a:t>Upcoming CPD Events</a:t>
            </a:r>
          </a:p>
        </p:txBody>
      </p:sp>
      <p:pic>
        <p:nvPicPr>
          <p:cNvPr id="11" name="Picture 2">
            <a:extLst>
              <a:ext uri="{FF2B5EF4-FFF2-40B4-BE49-F238E27FC236}">
                <a16:creationId xmlns:a16="http://schemas.microsoft.com/office/drawing/2014/main" id="{5ECEB203-A941-5948-8875-9CBDAECB46C5}"/>
              </a:ext>
            </a:extLst>
          </p:cNvPr>
          <p:cNvPicPr>
            <a:picLocks noChangeAspect="1" noChangeArrowheads="1"/>
          </p:cNvPicPr>
          <p:nvPr/>
        </p:nvPicPr>
        <p:blipFill>
          <a:blip r:embed="rId3"/>
          <a:srcRect/>
          <a:stretch/>
        </p:blipFill>
        <p:spPr bwMode="auto">
          <a:xfrm>
            <a:off x="2691086" y="3025787"/>
            <a:ext cx="3761828" cy="23788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AD3AD1B-B210-4547-84BC-DCFCC3D3C007}"/>
              </a:ext>
            </a:extLst>
          </p:cNvPr>
          <p:cNvSpPr/>
          <p:nvPr/>
        </p:nvSpPr>
        <p:spPr>
          <a:xfrm>
            <a:off x="1930399" y="5747539"/>
            <a:ext cx="8454493" cy="646331"/>
          </a:xfrm>
          <a:prstGeom prst="rect">
            <a:avLst/>
          </a:prstGeom>
        </p:spPr>
        <p:txBody>
          <a:bodyPr wrap="square">
            <a:spAutoFit/>
          </a:bodyPr>
          <a:lstStyle/>
          <a:p>
            <a:r>
              <a:rPr lang="en-GB" dirty="0">
                <a:hlinkClick r:id="rId4"/>
              </a:rPr>
              <a:t>https://www.eduqas.co.uk/Vocational-Awards-2022/</a:t>
            </a:r>
            <a:endParaRPr lang="en-GB" dirty="0"/>
          </a:p>
          <a:p>
            <a:endParaRPr lang="en-GB" dirty="0"/>
          </a:p>
        </p:txBody>
      </p:sp>
    </p:spTree>
    <p:extLst>
      <p:ext uri="{BB962C8B-B14F-4D97-AF65-F5344CB8AC3E}">
        <p14:creationId xmlns:p14="http://schemas.microsoft.com/office/powerpoint/2010/main" val="367531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3DFB1-0706-4DC4-A6DB-59C602E12115}"/>
              </a:ext>
            </a:extLst>
          </p:cNvPr>
          <p:cNvSpPr>
            <a:spLocks noGrp="1"/>
          </p:cNvSpPr>
          <p:nvPr>
            <p:ph idx="1"/>
          </p:nvPr>
        </p:nvSpPr>
        <p:spPr>
          <a:xfrm>
            <a:off x="457200" y="2583774"/>
            <a:ext cx="5306291" cy="4066407"/>
          </a:xfrm>
        </p:spPr>
        <p:txBody>
          <a:bodyPr/>
          <a:lstStyle/>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Engineering</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Events</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Hospitality and Catering</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ICT </a:t>
            </a:r>
            <a:r>
              <a:rPr lang="en-GB" b="1" baseline="30000" dirty="0">
                <a:solidFill>
                  <a:srgbClr val="DA1C51"/>
                </a:solidFill>
                <a:latin typeface="Calibri Light" panose="020F0302020204030204" pitchFamily="34" charset="0"/>
                <a:cs typeface="Calibri Light" panose="020F0302020204030204" pitchFamily="34" charset="0"/>
              </a:rPr>
              <a:t>New</a:t>
            </a:r>
            <a:endParaRPr lang="en-GB" dirty="0">
              <a:solidFill>
                <a:srgbClr val="DA1C51"/>
              </a:solidFill>
              <a:latin typeface="Calibri Light" panose="020F0302020204030204" pitchFamily="34" charset="0"/>
              <a:cs typeface="Calibri Light" panose="020F0302020204030204" pitchFamily="34" charset="0"/>
            </a:endParaRP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Performing Arts </a:t>
            </a:r>
            <a:r>
              <a:rPr lang="en-GB" b="1" baseline="30000" dirty="0">
                <a:solidFill>
                  <a:srgbClr val="DA1C51"/>
                </a:solidFill>
                <a:latin typeface="Calibri Light" panose="020F0302020204030204" pitchFamily="34" charset="0"/>
                <a:cs typeface="Calibri Light" panose="020F0302020204030204" pitchFamily="34" charset="0"/>
              </a:rPr>
              <a:t>New</a:t>
            </a:r>
            <a:endParaRPr lang="en-GB" dirty="0">
              <a:solidFill>
                <a:srgbClr val="DA1C51"/>
              </a:solidFill>
              <a:latin typeface="Calibri Light" panose="020F0302020204030204" pitchFamily="34" charset="0"/>
              <a:cs typeface="Calibri Light" panose="020F0302020204030204" pitchFamily="34" charset="0"/>
            </a:endParaRP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Retail Business</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Sport and Coaching Principles</a:t>
            </a:r>
          </a:p>
          <a:p>
            <a:endParaRPr lang="en-GB" dirty="0"/>
          </a:p>
        </p:txBody>
      </p:sp>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dirty="0"/>
              <a:t>What subjects will be available?</a:t>
            </a:r>
          </a:p>
        </p:txBody>
      </p:sp>
      <p:pic>
        <p:nvPicPr>
          <p:cNvPr id="4" name="Picture 2">
            <a:extLst>
              <a:ext uri="{FF2B5EF4-FFF2-40B4-BE49-F238E27FC236}">
                <a16:creationId xmlns:a16="http://schemas.microsoft.com/office/drawing/2014/main" id="{D0393234-27D8-4D9E-8088-7DDDBAAD2AF3}"/>
              </a:ext>
            </a:extLst>
          </p:cNvPr>
          <p:cNvPicPr>
            <a:picLocks noChangeAspect="1" noChangeArrowheads="1"/>
          </p:cNvPicPr>
          <p:nvPr/>
        </p:nvPicPr>
        <p:blipFill>
          <a:blip r:embed="rId3"/>
          <a:srcRect/>
          <a:stretch/>
        </p:blipFill>
        <p:spPr bwMode="auto">
          <a:xfrm>
            <a:off x="5242428" y="3434933"/>
            <a:ext cx="3256730" cy="216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25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827CB-00D0-4C09-98A1-7CBF00CAE649}"/>
              </a:ext>
            </a:extLst>
          </p:cNvPr>
          <p:cNvSpPr>
            <a:spLocks noGrp="1"/>
          </p:cNvSpPr>
          <p:nvPr>
            <p:ph type="body" sz="quarter" idx="17"/>
          </p:nvPr>
        </p:nvSpPr>
        <p:spPr/>
        <p:txBody>
          <a:bodyPr/>
          <a:lstStyle/>
          <a:p>
            <a:endParaRPr lang="en-GB"/>
          </a:p>
        </p:txBody>
      </p:sp>
      <p:sp>
        <p:nvSpPr>
          <p:cNvPr id="3" name="Text Placeholder 2">
            <a:extLst>
              <a:ext uri="{FF2B5EF4-FFF2-40B4-BE49-F238E27FC236}">
                <a16:creationId xmlns:a16="http://schemas.microsoft.com/office/drawing/2014/main" id="{AA73DAD5-D096-4BB9-BEE4-3E68D522E022}"/>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AE7B838B-82B9-42D7-8F42-2A731DD8771A}"/>
              </a:ext>
            </a:extLst>
          </p:cNvPr>
          <p:cNvSpPr>
            <a:spLocks noGrp="1"/>
          </p:cNvSpPr>
          <p:nvPr>
            <p:ph type="body" sz="quarter" idx="16"/>
          </p:nvPr>
        </p:nvSpPr>
        <p:spPr/>
        <p:txBody>
          <a:bodyPr/>
          <a:lstStyle/>
          <a:p>
            <a:endParaRPr lang="en-GB" dirty="0"/>
          </a:p>
        </p:txBody>
      </p:sp>
      <p:sp>
        <p:nvSpPr>
          <p:cNvPr id="5" name="Rectangle 4">
            <a:extLst>
              <a:ext uri="{FF2B5EF4-FFF2-40B4-BE49-F238E27FC236}">
                <a16:creationId xmlns:a16="http://schemas.microsoft.com/office/drawing/2014/main" id="{088AAC59-6946-4849-859D-5ABB1F8DF2EF}"/>
              </a:ext>
            </a:extLst>
          </p:cNvPr>
          <p:cNvSpPr/>
          <p:nvPr/>
        </p:nvSpPr>
        <p:spPr>
          <a:xfrm>
            <a:off x="0" y="1270660"/>
            <a:ext cx="9144000" cy="5587340"/>
          </a:xfrm>
          <a:prstGeom prst="rect">
            <a:avLst/>
          </a:prstGeom>
          <a:solidFill>
            <a:srgbClr val="DA1C51"/>
          </a:solidFill>
          <a:ln>
            <a:solidFill>
              <a:srgbClr val="DA1C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8">
            <a:extLst>
              <a:ext uri="{FF2B5EF4-FFF2-40B4-BE49-F238E27FC236}">
                <a16:creationId xmlns:a16="http://schemas.microsoft.com/office/drawing/2014/main" id="{DF54B9F6-6370-4FDA-A121-5280B3122DC7}"/>
              </a:ext>
            </a:extLst>
          </p:cNvPr>
          <p:cNvSpPr txBox="1">
            <a:spLocks/>
          </p:cNvSpPr>
          <p:nvPr/>
        </p:nvSpPr>
        <p:spPr>
          <a:xfrm>
            <a:off x="113570" y="3113593"/>
            <a:ext cx="8916860"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kern="1200" baseline="0">
                <a:solidFill>
                  <a:srgbClr val="DA1C51"/>
                </a:solidFill>
                <a:latin typeface="Gotham Rounded Book" pitchFamily="2" charset="77"/>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a:solidFill>
                  <a:schemeClr val="bg1"/>
                </a:solidFill>
              </a:rPr>
              <a:t>Q &amp; A</a:t>
            </a:r>
          </a:p>
        </p:txBody>
      </p:sp>
    </p:spTree>
    <p:extLst>
      <p:ext uri="{BB962C8B-B14F-4D97-AF65-F5344CB8AC3E}">
        <p14:creationId xmlns:p14="http://schemas.microsoft.com/office/powerpoint/2010/main" val="216349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3DFB1-0706-4DC4-A6DB-59C602E12115}"/>
              </a:ext>
            </a:extLst>
          </p:cNvPr>
          <p:cNvSpPr>
            <a:spLocks noGrp="1"/>
          </p:cNvSpPr>
          <p:nvPr>
            <p:ph idx="1"/>
          </p:nvPr>
        </p:nvSpPr>
        <p:spPr>
          <a:xfrm>
            <a:off x="457200" y="2583774"/>
            <a:ext cx="4405745" cy="3623061"/>
          </a:xfrm>
        </p:spPr>
        <p:txBody>
          <a:bodyPr/>
          <a:lstStyle/>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simple two- or three- unit qualification structures </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clear straightforward qualification specifications</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a focus on applied learning </a:t>
            </a:r>
          </a:p>
          <a:p>
            <a:endParaRPr lang="en-GB" dirty="0"/>
          </a:p>
        </p:txBody>
      </p:sp>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dirty="0"/>
              <a:t>What’s remaining the same?</a:t>
            </a:r>
          </a:p>
        </p:txBody>
      </p:sp>
      <p:pic>
        <p:nvPicPr>
          <p:cNvPr id="4" name="Picture 2">
            <a:extLst>
              <a:ext uri="{FF2B5EF4-FFF2-40B4-BE49-F238E27FC236}">
                <a16:creationId xmlns:a16="http://schemas.microsoft.com/office/drawing/2014/main" id="{D0393234-27D8-4D9E-8088-7DDDBAAD2AF3}"/>
              </a:ext>
            </a:extLst>
          </p:cNvPr>
          <p:cNvPicPr>
            <a:picLocks noChangeAspect="1" noChangeArrowheads="1"/>
          </p:cNvPicPr>
          <p:nvPr/>
        </p:nvPicPr>
        <p:blipFill>
          <a:blip r:embed="rId3"/>
          <a:srcRect/>
          <a:stretch/>
        </p:blipFill>
        <p:spPr bwMode="auto">
          <a:xfrm>
            <a:off x="5242428" y="3485819"/>
            <a:ext cx="3256730" cy="206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40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3DFB1-0706-4DC4-A6DB-59C602E12115}"/>
              </a:ext>
            </a:extLst>
          </p:cNvPr>
          <p:cNvSpPr>
            <a:spLocks noGrp="1"/>
          </p:cNvSpPr>
          <p:nvPr>
            <p:ph idx="1"/>
          </p:nvPr>
        </p:nvSpPr>
        <p:spPr>
          <a:xfrm>
            <a:off x="457200" y="2583774"/>
            <a:ext cx="4405745" cy="3623061"/>
          </a:xfrm>
        </p:spPr>
        <p:txBody>
          <a:bodyPr/>
          <a:lstStyle/>
          <a:p>
            <a:pPr marL="34290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Terminal assessment requirement</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mark-based internal assessments</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additional grades available at Level 1</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no ‘must pass all units’ rule</a:t>
            </a:r>
          </a:p>
          <a:p>
            <a:pPr marL="342900" lvl="0" indent="-342900">
              <a:lnSpc>
                <a:spcPct val="100000"/>
              </a:lnSpc>
              <a:spcBef>
                <a:spcPts val="600"/>
              </a:spcBef>
              <a:spcAft>
                <a:spcPts val="0"/>
              </a:spcAft>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lvl="0" indent="-342900">
              <a:lnSpc>
                <a:spcPct val="100000"/>
              </a:lnSpc>
              <a:spcBef>
                <a:spcPts val="600"/>
              </a:spcBef>
              <a:spcAft>
                <a:spcPts val="0"/>
              </a:spcAft>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endParaRPr lang="en-GB" dirty="0"/>
          </a:p>
        </p:txBody>
      </p:sp>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dirty="0"/>
              <a:t>What’s changing?</a:t>
            </a:r>
          </a:p>
        </p:txBody>
      </p:sp>
      <p:pic>
        <p:nvPicPr>
          <p:cNvPr id="4" name="Picture 2">
            <a:extLst>
              <a:ext uri="{FF2B5EF4-FFF2-40B4-BE49-F238E27FC236}">
                <a16:creationId xmlns:a16="http://schemas.microsoft.com/office/drawing/2014/main" id="{D0393234-27D8-4D9E-8088-7DDDBAAD2AF3}"/>
              </a:ext>
            </a:extLst>
          </p:cNvPr>
          <p:cNvPicPr>
            <a:picLocks noChangeAspect="1" noChangeArrowheads="1"/>
          </p:cNvPicPr>
          <p:nvPr/>
        </p:nvPicPr>
        <p:blipFill>
          <a:blip r:embed="rId3"/>
          <a:srcRect/>
          <a:stretch/>
        </p:blipFill>
        <p:spPr bwMode="auto">
          <a:xfrm>
            <a:off x="5243625" y="3294995"/>
            <a:ext cx="3254336" cy="244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63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827CB-00D0-4C09-98A1-7CBF00CAE649}"/>
              </a:ext>
            </a:extLst>
          </p:cNvPr>
          <p:cNvSpPr>
            <a:spLocks noGrp="1"/>
          </p:cNvSpPr>
          <p:nvPr>
            <p:ph type="body" sz="quarter" idx="17"/>
          </p:nvPr>
        </p:nvSpPr>
        <p:spPr/>
        <p:txBody>
          <a:bodyPr/>
          <a:lstStyle/>
          <a:p>
            <a:endParaRPr lang="en-GB"/>
          </a:p>
        </p:txBody>
      </p:sp>
      <p:sp>
        <p:nvSpPr>
          <p:cNvPr id="3" name="Text Placeholder 2">
            <a:extLst>
              <a:ext uri="{FF2B5EF4-FFF2-40B4-BE49-F238E27FC236}">
                <a16:creationId xmlns:a16="http://schemas.microsoft.com/office/drawing/2014/main" id="{AA73DAD5-D096-4BB9-BEE4-3E68D522E022}"/>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AE7B838B-82B9-42D7-8F42-2A731DD8771A}"/>
              </a:ext>
            </a:extLst>
          </p:cNvPr>
          <p:cNvSpPr>
            <a:spLocks noGrp="1"/>
          </p:cNvSpPr>
          <p:nvPr>
            <p:ph type="body" sz="quarter" idx="16"/>
          </p:nvPr>
        </p:nvSpPr>
        <p:spPr/>
        <p:txBody>
          <a:bodyPr/>
          <a:lstStyle/>
          <a:p>
            <a:endParaRPr lang="en-GB" dirty="0"/>
          </a:p>
        </p:txBody>
      </p:sp>
      <p:sp>
        <p:nvSpPr>
          <p:cNvPr id="5" name="Rectangle 4">
            <a:extLst>
              <a:ext uri="{FF2B5EF4-FFF2-40B4-BE49-F238E27FC236}">
                <a16:creationId xmlns:a16="http://schemas.microsoft.com/office/drawing/2014/main" id="{088AAC59-6946-4849-859D-5ABB1F8DF2EF}"/>
              </a:ext>
            </a:extLst>
          </p:cNvPr>
          <p:cNvSpPr/>
          <p:nvPr/>
        </p:nvSpPr>
        <p:spPr>
          <a:xfrm>
            <a:off x="0" y="1270660"/>
            <a:ext cx="9144000" cy="5587340"/>
          </a:xfrm>
          <a:prstGeom prst="rect">
            <a:avLst/>
          </a:prstGeom>
          <a:solidFill>
            <a:srgbClr val="DA1C51"/>
          </a:solidFill>
          <a:ln>
            <a:solidFill>
              <a:srgbClr val="DA1C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8">
            <a:extLst>
              <a:ext uri="{FF2B5EF4-FFF2-40B4-BE49-F238E27FC236}">
                <a16:creationId xmlns:a16="http://schemas.microsoft.com/office/drawing/2014/main" id="{DF54B9F6-6370-4FDA-A121-5280B3122DC7}"/>
              </a:ext>
            </a:extLst>
          </p:cNvPr>
          <p:cNvSpPr txBox="1">
            <a:spLocks/>
          </p:cNvSpPr>
          <p:nvPr/>
        </p:nvSpPr>
        <p:spPr>
          <a:xfrm>
            <a:off x="113570" y="3113593"/>
            <a:ext cx="8916860"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kern="1200" baseline="0">
                <a:solidFill>
                  <a:srgbClr val="DA1C51"/>
                </a:solidFill>
                <a:latin typeface="Gotham Rounded Book" pitchFamily="2" charset="77"/>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a:solidFill>
                  <a:schemeClr val="bg1"/>
                </a:solidFill>
              </a:rPr>
              <a:t>Focus on assessment</a:t>
            </a:r>
          </a:p>
        </p:txBody>
      </p:sp>
    </p:spTree>
    <p:extLst>
      <p:ext uri="{BB962C8B-B14F-4D97-AF65-F5344CB8AC3E}">
        <p14:creationId xmlns:p14="http://schemas.microsoft.com/office/powerpoint/2010/main" val="260260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cap="small" dirty="0"/>
              <a:t>Assessment will be:</a:t>
            </a:r>
          </a:p>
        </p:txBody>
      </p:sp>
      <p:sp>
        <p:nvSpPr>
          <p:cNvPr id="6" name="Content Placeholder 1">
            <a:extLst>
              <a:ext uri="{FF2B5EF4-FFF2-40B4-BE49-F238E27FC236}">
                <a16:creationId xmlns:a16="http://schemas.microsoft.com/office/drawing/2014/main" id="{73B8EA3A-127D-4EBF-943F-DB39B8D7948D}"/>
              </a:ext>
            </a:extLst>
          </p:cNvPr>
          <p:cNvSpPr>
            <a:spLocks noGrp="1"/>
          </p:cNvSpPr>
          <p:nvPr>
            <p:ph idx="1"/>
          </p:nvPr>
        </p:nvSpPr>
        <p:spPr>
          <a:xfrm>
            <a:off x="449118" y="3081568"/>
            <a:ext cx="8229600" cy="3748723"/>
          </a:xfrm>
        </p:spPr>
        <p:txBody>
          <a:bodyPr/>
          <a:lstStyle/>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Valid</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Reliable</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Equitable</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Explicit and transparent</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Efficient</a:t>
            </a:r>
          </a:p>
          <a:p>
            <a:pPr lvl="0">
              <a:lnSpc>
                <a:spcPct val="100000"/>
              </a:lnSpc>
              <a:spcBef>
                <a:spcPts val="600"/>
              </a:spcBef>
              <a:spcAft>
                <a:spcPts val="0"/>
              </a:spcAft>
            </a:pPr>
            <a:endParaRPr lang="en-GB" dirty="0">
              <a:solidFill>
                <a:schemeClr val="tx1"/>
              </a:solidFill>
              <a:latin typeface="Calibri Light" panose="020F0302020204030204" pitchFamily="34" charset="0"/>
              <a:cs typeface="Calibri Light" panose="020F0302020204030204" pitchFamily="34" charset="0"/>
            </a:endParaRPr>
          </a:p>
          <a:p>
            <a:pPr marL="342900" lvl="0" indent="-342900">
              <a:lnSpc>
                <a:spcPct val="100000"/>
              </a:lnSpc>
              <a:spcBef>
                <a:spcPts val="600"/>
              </a:spcBef>
              <a:spcAft>
                <a:spcPts val="0"/>
              </a:spcAft>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endParaRPr lang="en-GB" dirty="0"/>
          </a:p>
        </p:txBody>
      </p:sp>
      <p:pic>
        <p:nvPicPr>
          <p:cNvPr id="4" name="Picture 3">
            <a:extLst>
              <a:ext uri="{FF2B5EF4-FFF2-40B4-BE49-F238E27FC236}">
                <a16:creationId xmlns:a16="http://schemas.microsoft.com/office/drawing/2014/main" id="{56C3A924-EA8E-4462-894D-95FB65840E42}"/>
              </a:ext>
            </a:extLst>
          </p:cNvPr>
          <p:cNvPicPr>
            <a:picLocks noChangeAspect="1"/>
          </p:cNvPicPr>
          <p:nvPr/>
        </p:nvPicPr>
        <p:blipFill>
          <a:blip r:embed="rId3"/>
          <a:stretch>
            <a:fillRect/>
          </a:stretch>
        </p:blipFill>
        <p:spPr>
          <a:xfrm>
            <a:off x="5082573" y="2378273"/>
            <a:ext cx="3823304" cy="3063716"/>
          </a:xfrm>
          <a:prstGeom prst="rect">
            <a:avLst/>
          </a:prstGeom>
        </p:spPr>
      </p:pic>
      <p:sp>
        <p:nvSpPr>
          <p:cNvPr id="7" name="Rectangle 6">
            <a:extLst>
              <a:ext uri="{FF2B5EF4-FFF2-40B4-BE49-F238E27FC236}">
                <a16:creationId xmlns:a16="http://schemas.microsoft.com/office/drawing/2014/main" id="{843FD3D3-C1BA-4896-A39D-7F10BE04B9E9}"/>
              </a:ext>
            </a:extLst>
          </p:cNvPr>
          <p:cNvSpPr/>
          <p:nvPr/>
        </p:nvSpPr>
        <p:spPr>
          <a:xfrm>
            <a:off x="4864601" y="5732318"/>
            <a:ext cx="1077055" cy="990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B81B666-0A68-4F4D-8797-4A513DE585DB}"/>
              </a:ext>
            </a:extLst>
          </p:cNvPr>
          <p:cNvSpPr/>
          <p:nvPr/>
        </p:nvSpPr>
        <p:spPr>
          <a:xfrm>
            <a:off x="6741391" y="6419850"/>
            <a:ext cx="1801091" cy="8763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732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D2F705A-3E39-45EA-9BDA-D19B84F7EE82}"/>
              </a:ext>
            </a:extLst>
          </p:cNvPr>
          <p:cNvGraphicFramePr>
            <a:graphicFrameLocks noGrp="1"/>
          </p:cNvGraphicFramePr>
          <p:nvPr>
            <p:ph idx="1"/>
          </p:nvPr>
        </p:nvGraphicFramePr>
        <p:xfrm>
          <a:off x="482599" y="2788326"/>
          <a:ext cx="8229600" cy="2628000"/>
        </p:xfrm>
        <a:graphic>
          <a:graphicData uri="http://schemas.openxmlformats.org/drawingml/2006/table">
            <a:tbl>
              <a:tblPr firstRow="1" bandRow="1">
                <a:tableStyleId>{5C22544A-7EE6-4342-B048-85BDC9FD1C3A}</a:tableStyleId>
              </a:tblPr>
              <a:tblGrid>
                <a:gridCol w="1117601">
                  <a:extLst>
                    <a:ext uri="{9D8B030D-6E8A-4147-A177-3AD203B41FA5}">
                      <a16:colId xmlns:a16="http://schemas.microsoft.com/office/drawing/2014/main" val="555933989"/>
                    </a:ext>
                  </a:extLst>
                </a:gridCol>
                <a:gridCol w="7111999">
                  <a:extLst>
                    <a:ext uri="{9D8B030D-6E8A-4147-A177-3AD203B41FA5}">
                      <a16:colId xmlns:a16="http://schemas.microsoft.com/office/drawing/2014/main" val="4023974802"/>
                    </a:ext>
                  </a:extLst>
                </a:gridCol>
              </a:tblGrid>
              <a:tr h="854688">
                <a:tc>
                  <a:txBody>
                    <a:bodyPr/>
                    <a:lstStyle/>
                    <a:p>
                      <a:pPr algn="ctr"/>
                      <a:r>
                        <a:rPr lang="en-GB" b="1" dirty="0">
                          <a:solidFill>
                            <a:schemeClr val="bg1"/>
                          </a:solidFill>
                          <a:latin typeface="Calibri Light" panose="020F0302020204030204" pitchFamily="34" charset="0"/>
                          <a:cs typeface="Calibri Light" panose="020F0302020204030204" pitchFamily="34" charset="0"/>
                        </a:rPr>
                        <a:t>AO1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1C5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Calibri Light" panose="020F0302020204030204" pitchFamily="34" charset="0"/>
                          <a:ea typeface="+mn-ea"/>
                          <a:cs typeface="Calibri Light" panose="020F0302020204030204" pitchFamily="34" charset="0"/>
                        </a:rPr>
                        <a:t>Demonstrate knowledge and understanding from across the specification.</a:t>
                      </a:r>
                      <a:endParaRPr lang="en-GB" b="0" dirty="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DA1C51"/>
                      </a:solidFill>
                      <a:prstDash val="solid"/>
                      <a:round/>
                      <a:headEnd type="none" w="med" len="med"/>
                      <a:tailEnd type="none" w="med" len="med"/>
                    </a:lnR>
                    <a:lnT w="12700" cap="flat" cmpd="sng" algn="ctr">
                      <a:solidFill>
                        <a:srgbClr val="DA1C51"/>
                      </a:solidFill>
                      <a:prstDash val="solid"/>
                      <a:round/>
                      <a:headEnd type="none" w="med" len="med"/>
                      <a:tailEnd type="none" w="med" len="med"/>
                    </a:lnT>
                    <a:lnB w="12700" cap="flat" cmpd="sng" algn="ctr">
                      <a:solidFill>
                        <a:srgbClr val="DA1C51"/>
                      </a:solidFill>
                      <a:prstDash val="solid"/>
                      <a:round/>
                      <a:headEnd type="none" w="med" len="med"/>
                      <a:tailEnd type="none" w="med" len="med"/>
                    </a:lnB>
                    <a:noFill/>
                  </a:tcPr>
                </a:tc>
                <a:extLst>
                  <a:ext uri="{0D108BD9-81ED-4DB2-BD59-A6C34878D82A}">
                    <a16:rowId xmlns:a16="http://schemas.microsoft.com/office/drawing/2014/main" val="3120149346"/>
                  </a:ext>
                </a:extLst>
              </a:tr>
              <a:tr h="1043121">
                <a:tc>
                  <a:txBody>
                    <a:bodyPr/>
                    <a:lstStyle/>
                    <a:p>
                      <a:pPr algn="ctr"/>
                      <a:r>
                        <a:rPr lang="en-GB" b="1" dirty="0">
                          <a:solidFill>
                            <a:schemeClr val="bg1"/>
                          </a:solidFill>
                          <a:latin typeface="Calibri Light" panose="020F0302020204030204" pitchFamily="34" charset="0"/>
                          <a:cs typeface="Calibri Light" panose="020F0302020204030204" pitchFamily="34" charset="0"/>
                        </a:rPr>
                        <a:t>AO2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1C51"/>
                    </a:solidFill>
                  </a:tcPr>
                </a:tc>
                <a:tc>
                  <a:txBody>
                    <a:bodyPr/>
                    <a:lstStyle/>
                    <a:p>
                      <a:pPr algn="l"/>
                      <a:r>
                        <a:rPr lang="en-GB" sz="1800" b="0" kern="1200" dirty="0">
                          <a:solidFill>
                            <a:schemeClr val="dk1"/>
                          </a:solidFill>
                          <a:effectLst/>
                          <a:latin typeface="Calibri Light" panose="020F0302020204030204" pitchFamily="34" charset="0"/>
                          <a:ea typeface="+mn-ea"/>
                          <a:cs typeface="Calibri Light" panose="020F0302020204030204" pitchFamily="34" charset="0"/>
                        </a:rPr>
                        <a:t>Apply skills (including practical skills), knowledge and understanding in a variety of contexts and in planning and carrying out investigations and tasks.</a:t>
                      </a:r>
                      <a:endParaRPr lang="en-GB" b="0" dirty="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DA1C51"/>
                      </a:solidFill>
                      <a:prstDash val="solid"/>
                      <a:round/>
                      <a:headEnd type="none" w="med" len="med"/>
                      <a:tailEnd type="none" w="med" len="med"/>
                    </a:lnR>
                    <a:lnT w="12700" cap="flat" cmpd="sng" algn="ctr">
                      <a:solidFill>
                        <a:srgbClr val="DA1C51"/>
                      </a:solidFill>
                      <a:prstDash val="solid"/>
                      <a:round/>
                      <a:headEnd type="none" w="med" len="med"/>
                      <a:tailEnd type="none" w="med" len="med"/>
                    </a:lnT>
                    <a:lnB w="12700" cap="flat" cmpd="sng" algn="ctr">
                      <a:solidFill>
                        <a:srgbClr val="DA1C51"/>
                      </a:solidFill>
                      <a:prstDash val="solid"/>
                      <a:round/>
                      <a:headEnd type="none" w="med" len="med"/>
                      <a:tailEnd type="none" w="med" len="med"/>
                    </a:lnB>
                    <a:noFill/>
                  </a:tcPr>
                </a:tc>
                <a:extLst>
                  <a:ext uri="{0D108BD9-81ED-4DB2-BD59-A6C34878D82A}">
                    <a16:rowId xmlns:a16="http://schemas.microsoft.com/office/drawing/2014/main" val="2491425328"/>
                  </a:ext>
                </a:extLst>
              </a:tr>
              <a:tr h="730191">
                <a:tc>
                  <a:txBody>
                    <a:bodyPr/>
                    <a:lstStyle/>
                    <a:p>
                      <a:pPr algn="ctr"/>
                      <a:r>
                        <a:rPr lang="en-GB" b="1" dirty="0">
                          <a:solidFill>
                            <a:schemeClr val="bg1"/>
                          </a:solidFill>
                          <a:latin typeface="Calibri Light" panose="020F0302020204030204" pitchFamily="34" charset="0"/>
                          <a:cs typeface="Calibri Light" panose="020F0302020204030204" pitchFamily="34" charset="0"/>
                        </a:rPr>
                        <a:t>AO3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1C51"/>
                    </a:solidFill>
                  </a:tcPr>
                </a:tc>
                <a:tc>
                  <a:txBody>
                    <a:bodyPr/>
                    <a:lstStyle/>
                    <a:p>
                      <a:pPr algn="l"/>
                      <a:r>
                        <a:rPr lang="en-GB" sz="1800" b="0" kern="1200" dirty="0">
                          <a:solidFill>
                            <a:schemeClr val="dk1"/>
                          </a:solidFill>
                          <a:effectLst/>
                          <a:latin typeface="Calibri Light" panose="020F0302020204030204" pitchFamily="34" charset="0"/>
                          <a:ea typeface="+mn-ea"/>
                          <a:cs typeface="Calibri Light" panose="020F0302020204030204" pitchFamily="34" charset="0"/>
                        </a:rPr>
                        <a:t>Analyse and evaluate information, making reasoned judgements and presenting conclusions.</a:t>
                      </a:r>
                      <a:endParaRPr lang="en-GB" b="0" dirty="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DA1C51"/>
                      </a:solidFill>
                      <a:prstDash val="solid"/>
                      <a:round/>
                      <a:headEnd type="none" w="med" len="med"/>
                      <a:tailEnd type="none" w="med" len="med"/>
                    </a:lnR>
                    <a:lnT w="12700" cap="flat" cmpd="sng" algn="ctr">
                      <a:solidFill>
                        <a:srgbClr val="DA1C51"/>
                      </a:solidFill>
                      <a:prstDash val="solid"/>
                      <a:round/>
                      <a:headEnd type="none" w="med" len="med"/>
                      <a:tailEnd type="none" w="med" len="med"/>
                    </a:lnT>
                    <a:lnB w="12700" cap="flat" cmpd="sng" algn="ctr">
                      <a:solidFill>
                        <a:srgbClr val="DA1C51"/>
                      </a:solidFill>
                      <a:prstDash val="solid"/>
                      <a:round/>
                      <a:headEnd type="none" w="med" len="med"/>
                      <a:tailEnd type="none" w="med" len="med"/>
                    </a:lnB>
                    <a:noFill/>
                  </a:tcPr>
                </a:tc>
                <a:extLst>
                  <a:ext uri="{0D108BD9-81ED-4DB2-BD59-A6C34878D82A}">
                    <a16:rowId xmlns:a16="http://schemas.microsoft.com/office/drawing/2014/main" val="3766877876"/>
                  </a:ext>
                </a:extLst>
              </a:tr>
            </a:tbl>
          </a:graphicData>
        </a:graphic>
      </p:graphicFrame>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cap="small" dirty="0"/>
              <a:t>Assessment Objectives </a:t>
            </a:r>
          </a:p>
        </p:txBody>
      </p:sp>
    </p:spTree>
    <p:extLst>
      <p:ext uri="{BB962C8B-B14F-4D97-AF65-F5344CB8AC3E}">
        <p14:creationId xmlns:p14="http://schemas.microsoft.com/office/powerpoint/2010/main" val="345299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cap="small" dirty="0"/>
              <a:t>Command words </a:t>
            </a:r>
          </a:p>
        </p:txBody>
      </p:sp>
      <p:pic>
        <p:nvPicPr>
          <p:cNvPr id="10" name="Picture 9">
            <a:extLst>
              <a:ext uri="{FF2B5EF4-FFF2-40B4-BE49-F238E27FC236}">
                <a16:creationId xmlns:a16="http://schemas.microsoft.com/office/drawing/2014/main" id="{44608739-1892-4029-93CB-80AA089C5F19}"/>
              </a:ext>
            </a:extLst>
          </p:cNvPr>
          <p:cNvPicPr>
            <a:picLocks noChangeAspect="1"/>
          </p:cNvPicPr>
          <p:nvPr/>
        </p:nvPicPr>
        <p:blipFill>
          <a:blip r:embed="rId3"/>
          <a:stretch>
            <a:fillRect/>
          </a:stretch>
        </p:blipFill>
        <p:spPr>
          <a:xfrm>
            <a:off x="0" y="2595623"/>
            <a:ext cx="9144000" cy="1666754"/>
          </a:xfrm>
          <a:prstGeom prst="rect">
            <a:avLst/>
          </a:prstGeom>
        </p:spPr>
      </p:pic>
      <p:sp>
        <p:nvSpPr>
          <p:cNvPr id="11" name="TextBox 10">
            <a:extLst>
              <a:ext uri="{FF2B5EF4-FFF2-40B4-BE49-F238E27FC236}">
                <a16:creationId xmlns:a16="http://schemas.microsoft.com/office/drawing/2014/main" id="{504E47FD-6085-495E-9BD8-902613894198}"/>
              </a:ext>
            </a:extLst>
          </p:cNvPr>
          <p:cNvSpPr txBox="1"/>
          <p:nvPr/>
        </p:nvSpPr>
        <p:spPr>
          <a:xfrm>
            <a:off x="341313" y="4602591"/>
            <a:ext cx="8564564" cy="1646605"/>
          </a:xfrm>
          <a:prstGeom prst="rect">
            <a:avLst/>
          </a:prstGeom>
          <a:noFill/>
        </p:spPr>
        <p:txBody>
          <a:bodyPr wrap="square" rtlCol="0">
            <a:spAutoFit/>
          </a:bodyPr>
          <a:lstStyle/>
          <a:p>
            <a:pPr lvl="0">
              <a:spcAft>
                <a:spcPts val="600"/>
              </a:spcAft>
            </a:pPr>
            <a:r>
              <a:rPr lang="en-GB" sz="2400" dirty="0">
                <a:latin typeface="Calibri Light" panose="020F0302020204030204" pitchFamily="34" charset="0"/>
                <a:cs typeface="Calibri Light" panose="020F0302020204030204" pitchFamily="34" charset="0"/>
              </a:rPr>
              <a:t>Learners will become aware of:</a:t>
            </a:r>
          </a:p>
          <a:p>
            <a:pPr marL="542925" lvl="0" indent="-276225">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what command words are</a:t>
            </a:r>
          </a:p>
          <a:p>
            <a:pPr marL="542925" lvl="0" indent="-276225">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what each command word means</a:t>
            </a:r>
          </a:p>
          <a:p>
            <a:pPr marL="542925" lvl="0" indent="-276225">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what each command word assesses.</a:t>
            </a:r>
          </a:p>
        </p:txBody>
      </p:sp>
    </p:spTree>
    <p:extLst>
      <p:ext uri="{BB962C8B-B14F-4D97-AF65-F5344CB8AC3E}">
        <p14:creationId xmlns:p14="http://schemas.microsoft.com/office/powerpoint/2010/main" val="341173728"/>
      </p:ext>
    </p:extLst>
  </p:cSld>
  <p:clrMapOvr>
    <a:masterClrMapping/>
  </p:clrMapOvr>
</p:sld>
</file>

<file path=ppt/theme/theme1.xml><?xml version="1.0" encoding="utf-8"?>
<a:theme xmlns:a="http://schemas.openxmlformats.org/drawingml/2006/main" name="CBAC Powerpoint Presentation Template (Bilingual - Wales only) 2017-18">
  <a:themeElements>
    <a:clrScheme name="Vocational">
      <a:dk1>
        <a:sysClr val="windowText" lastClr="000000"/>
      </a:dk1>
      <a:lt1>
        <a:sysClr val="window" lastClr="FFFFFF"/>
      </a:lt1>
      <a:dk2>
        <a:srgbClr val="44546A"/>
      </a:dk2>
      <a:lt2>
        <a:srgbClr val="E7E6E6"/>
      </a:lt2>
      <a:accent1>
        <a:srgbClr val="E46C0A"/>
      </a:accent1>
      <a:accent2>
        <a:srgbClr val="DA1C51"/>
      </a:accent2>
      <a:accent3>
        <a:srgbClr val="A55A96"/>
      </a:accent3>
      <a:accent4>
        <a:srgbClr val="AAC800"/>
      </a:accent4>
      <a:accent5>
        <a:srgbClr val="00AFAA"/>
      </a:accent5>
      <a:accent6>
        <a:srgbClr val="7B4072"/>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E45C9A631BA449BEC1476C9F8479E9" ma:contentTypeVersion="12" ma:contentTypeDescription="Create a new document." ma:contentTypeScope="" ma:versionID="01e3afe4ebc9bb5597d3d029607d6aae">
  <xsd:schema xmlns:xsd="http://www.w3.org/2001/XMLSchema" xmlns:xs="http://www.w3.org/2001/XMLSchema" xmlns:p="http://schemas.microsoft.com/office/2006/metadata/properties" xmlns:ns2="478afb24-ef45-4182-b00f-5b07d0e46a0f" xmlns:ns3="25ed5ce2-f524-491d-bc0f-918305bfd620" targetNamespace="http://schemas.microsoft.com/office/2006/metadata/properties" ma:root="true" ma:fieldsID="d8d478273a8f0d988d29858cd475ae30" ns2:_="" ns3:_="">
    <xsd:import namespace="478afb24-ef45-4182-b00f-5b07d0e46a0f"/>
    <xsd:import namespace="25ed5ce2-f524-491d-bc0f-918305bfd6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afb24-ef45-4182-b00f-5b07d0e46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ed5ce2-f524-491d-bc0f-918305bfd6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5ed5ce2-f524-491d-bc0f-918305bfd620">
      <UserInfo>
        <DisplayName/>
        <AccountId xsi:nil="true"/>
        <AccountType/>
      </UserInfo>
    </SharedWithUsers>
  </documentManagement>
</p:properties>
</file>

<file path=customXml/itemProps1.xml><?xml version="1.0" encoding="utf-8"?>
<ds:datastoreItem xmlns:ds="http://schemas.openxmlformats.org/officeDocument/2006/customXml" ds:itemID="{22FD6C39-52F9-4AAC-B385-580923D33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8afb24-ef45-4182-b00f-5b07d0e46a0f"/>
    <ds:schemaRef ds:uri="25ed5ce2-f524-491d-bc0f-918305bfd6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55E1BF-89EC-40F0-9404-E5B90B765E75}">
  <ds:schemaRefs>
    <ds:schemaRef ds:uri="http://schemas.microsoft.com/sharepoint/v3/contenttype/forms"/>
  </ds:schemaRefs>
</ds:datastoreItem>
</file>

<file path=customXml/itemProps3.xml><?xml version="1.0" encoding="utf-8"?>
<ds:datastoreItem xmlns:ds="http://schemas.openxmlformats.org/officeDocument/2006/customXml" ds:itemID="{D0DE5532-076C-4333-94CD-BB9A7BAC216D}">
  <ds:schemaRefs>
    <ds:schemaRef ds:uri="http://schemas.microsoft.com/office/2006/metadata/properties"/>
    <ds:schemaRef ds:uri="http://schemas.microsoft.com/office/infopath/2007/PartnerControls"/>
    <ds:schemaRef ds:uri="25ed5ce2-f524-491d-bc0f-918305bfd620"/>
  </ds:schemaRefs>
</ds:datastoreItem>
</file>

<file path=docProps/app.xml><?xml version="1.0" encoding="utf-8"?>
<Properties xmlns="http://schemas.openxmlformats.org/officeDocument/2006/extended-properties" xmlns:vt="http://schemas.openxmlformats.org/officeDocument/2006/docPropsVTypes">
  <TotalTime>2063</TotalTime>
  <Words>2589</Words>
  <Application>Microsoft Office PowerPoint</Application>
  <PresentationFormat>On-screen Show (4:3)</PresentationFormat>
  <Paragraphs>343</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Bliss</vt:lpstr>
      <vt:lpstr>Calibri Light</vt:lpstr>
      <vt:lpstr>Arial</vt:lpstr>
      <vt:lpstr>Bliss-Light</vt:lpstr>
      <vt:lpstr>Calibri</vt:lpstr>
      <vt:lpstr>Gotham Rounded Book</vt:lpstr>
      <vt:lpstr>CBAC Powerpoint Presentation Template (Bilingual - Wales only)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Jaques, Hilary</dc:creator>
  <cp:lastModifiedBy>Jaques, Hilary</cp:lastModifiedBy>
  <cp:revision>30</cp:revision>
  <dcterms:created xsi:type="dcterms:W3CDTF">2021-03-17T15:13:22Z</dcterms:created>
  <dcterms:modified xsi:type="dcterms:W3CDTF">2021-07-15T15:27:04Z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0x01010079E45C9A631BA449BEC1476C9F8479E9</vt:lpwstr>
  </property>
</Properties>
</file>