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79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2" r:id="rId17"/>
    <p:sldId id="314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65B2E6"/>
    <a:srgbClr val="7C7C7C"/>
    <a:srgbClr val="C6C6C6"/>
    <a:srgbClr val="1E70C0"/>
    <a:srgbClr val="3DA0E4"/>
    <a:srgbClr val="E65000"/>
    <a:srgbClr val="FFC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93792" autoAdjust="0"/>
  </p:normalViewPr>
  <p:slideViewPr>
    <p:cSldViewPr snapToGrid="0" snapToObjects="1">
      <p:cViewPr varScale="1">
        <p:scale>
          <a:sx n="107" d="100"/>
          <a:sy n="107" d="100"/>
        </p:scale>
        <p:origin x="402" y="102"/>
      </p:cViewPr>
      <p:guideLst/>
    </p:cSldViewPr>
  </p:slideViewPr>
  <p:outlineViewPr>
    <p:cViewPr>
      <p:scale>
        <a:sx n="33" d="100"/>
        <a:sy n="33" d="100"/>
      </p:scale>
      <p:origin x="0" y="-20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191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aring-Lane, Jodie" userId="0830d97c-737a-4827-9994-b67d16665a93" providerId="ADAL" clId="{20F18C6F-D7C7-45A9-96F0-5BAB1915FFDF}"/>
    <pc:docChg chg="modSld sldOrd">
      <pc:chgData name="Mearing-Lane, Jodie" userId="0830d97c-737a-4827-9994-b67d16665a93" providerId="ADAL" clId="{20F18C6F-D7C7-45A9-96F0-5BAB1915FFDF}" dt="2024-01-30T11:04:03.661" v="1"/>
      <pc:docMkLst>
        <pc:docMk/>
      </pc:docMkLst>
      <pc:sldChg chg="ord">
        <pc:chgData name="Mearing-Lane, Jodie" userId="0830d97c-737a-4827-9994-b67d16665a93" providerId="ADAL" clId="{20F18C6F-D7C7-45A9-96F0-5BAB1915FFDF}" dt="2024-01-30T11:04:03.661" v="1"/>
        <pc:sldMkLst>
          <pc:docMk/>
          <pc:sldMk cId="2885922951" sldId="302"/>
        </pc:sldMkLst>
      </pc:sldChg>
    </pc:docChg>
  </pc:docChgLst>
  <pc:docChgLst>
    <pc:chgData name="Cates, Jason" userId="S::jason.cates@wjec.co.uk::ba4ce1b9-97ff-416e-b108-0499cee50432" providerId="AD" clId="Web-{CC9A7557-CC55-ED22-B275-D8A1D21FD281}"/>
    <pc:docChg chg="sldOrd">
      <pc:chgData name="Cates, Jason" userId="S::jason.cates@wjec.co.uk::ba4ce1b9-97ff-416e-b108-0499cee50432" providerId="AD" clId="Web-{CC9A7557-CC55-ED22-B275-D8A1D21FD281}" dt="2024-01-16T07:57:26.562" v="0"/>
      <pc:docMkLst>
        <pc:docMk/>
      </pc:docMkLst>
      <pc:sldChg chg="ord">
        <pc:chgData name="Cates, Jason" userId="S::jason.cates@wjec.co.uk::ba4ce1b9-97ff-416e-b108-0499cee50432" providerId="AD" clId="Web-{CC9A7557-CC55-ED22-B275-D8A1D21FD281}" dt="2024-01-16T07:57:26.562" v="0"/>
        <pc:sldMkLst>
          <pc:docMk/>
          <pc:sldMk cId="2885922951" sldId="302"/>
        </pc:sldMkLst>
      </pc:sldChg>
    </pc:docChg>
  </pc:docChgLst>
  <pc:docChgLst>
    <pc:chgData name="Crouch, Jan" userId="81e05372-b394-45a3-b388-3c20e9fd83c4" providerId="ADAL" clId="{FF781D46-AFB1-4453-A679-CE4D0150C2B8}"/>
    <pc:docChg chg="undo redo custSel addSld delSld modSld sldOrd addMainMaster delMainMaster modMainMaster">
      <pc:chgData name="Crouch, Jan" userId="81e05372-b394-45a3-b388-3c20e9fd83c4" providerId="ADAL" clId="{FF781D46-AFB1-4453-A679-CE4D0150C2B8}" dt="2024-01-10T12:38:02.319" v="1177" actId="1035"/>
      <pc:docMkLst>
        <pc:docMk/>
      </pc:docMkLst>
      <pc:sldChg chg="addSp delSp modSp mod">
        <pc:chgData name="Crouch, Jan" userId="81e05372-b394-45a3-b388-3c20e9fd83c4" providerId="ADAL" clId="{FF781D46-AFB1-4453-A679-CE4D0150C2B8}" dt="2024-01-10T11:53:24.327" v="1073" actId="20577"/>
        <pc:sldMkLst>
          <pc:docMk/>
          <pc:sldMk cId="3766749049" sldId="279"/>
        </pc:sldMkLst>
        <pc:spChg chg="del">
          <ac:chgData name="Crouch, Jan" userId="81e05372-b394-45a3-b388-3c20e9fd83c4" providerId="ADAL" clId="{FF781D46-AFB1-4453-A679-CE4D0150C2B8}" dt="2024-01-08T17:38:23.120" v="0" actId="478"/>
          <ac:spMkLst>
            <pc:docMk/>
            <pc:sldMk cId="3766749049" sldId="279"/>
            <ac:spMk id="2" creationId="{CCFCF381-611C-4DD4-AD1E-2604E6AD3590}"/>
          </ac:spMkLst>
        </pc:spChg>
        <pc:spChg chg="del">
          <ac:chgData name="Crouch, Jan" userId="81e05372-b394-45a3-b388-3c20e9fd83c4" providerId="ADAL" clId="{FF781D46-AFB1-4453-A679-CE4D0150C2B8}" dt="2024-01-08T17:39:00.545" v="5" actId="22"/>
          <ac:spMkLst>
            <pc:docMk/>
            <pc:sldMk cId="3766749049" sldId="279"/>
            <ac:spMk id="4" creationId="{56BB3F44-29E0-6DE2-7E14-493E02E0A883}"/>
          </ac:spMkLst>
        </pc:spChg>
        <pc:spChg chg="add del mod">
          <ac:chgData name="Crouch, Jan" userId="81e05372-b394-45a3-b388-3c20e9fd83c4" providerId="ADAL" clId="{FF781D46-AFB1-4453-A679-CE4D0150C2B8}" dt="2024-01-08T17:38:25.477" v="1" actId="478"/>
          <ac:spMkLst>
            <pc:docMk/>
            <pc:sldMk cId="3766749049" sldId="279"/>
            <ac:spMk id="7" creationId="{36109097-F132-53B8-6373-DDFDCBBB26C3}"/>
          </ac:spMkLst>
        </pc:spChg>
        <pc:spChg chg="add mod">
          <ac:chgData name="Crouch, Jan" userId="81e05372-b394-45a3-b388-3c20e9fd83c4" providerId="ADAL" clId="{FF781D46-AFB1-4453-A679-CE4D0150C2B8}" dt="2024-01-10T11:53:24.327" v="1073" actId="20577"/>
          <ac:spMkLst>
            <pc:docMk/>
            <pc:sldMk cId="3766749049" sldId="279"/>
            <ac:spMk id="17" creationId="{FD07D931-1B3D-5384-130D-08E2011F04FF}"/>
          </ac:spMkLst>
        </pc:spChg>
        <pc:picChg chg="add del mod">
          <ac:chgData name="Crouch, Jan" userId="81e05372-b394-45a3-b388-3c20e9fd83c4" providerId="ADAL" clId="{FF781D46-AFB1-4453-A679-CE4D0150C2B8}" dt="2024-01-08T17:41:45.630" v="25" actId="21"/>
          <ac:picMkLst>
            <pc:docMk/>
            <pc:sldMk cId="3766749049" sldId="279"/>
            <ac:picMk id="12" creationId="{06DEC313-9232-D5C3-31BC-C6D9EF40A992}"/>
          </ac:picMkLst>
        </pc:picChg>
        <pc:picChg chg="add del mod ord">
          <ac:chgData name="Crouch, Jan" userId="81e05372-b394-45a3-b388-3c20e9fd83c4" providerId="ADAL" clId="{FF781D46-AFB1-4453-A679-CE4D0150C2B8}" dt="2024-01-08T17:39:02.118" v="6" actId="478"/>
          <ac:picMkLst>
            <pc:docMk/>
            <pc:sldMk cId="3766749049" sldId="279"/>
            <ac:picMk id="14" creationId="{A74B71BF-3FF8-8811-97D5-E48E72F088FA}"/>
          </ac:picMkLst>
        </pc:picChg>
      </pc:sldChg>
      <pc:sldChg chg="addSp delSp modSp mod">
        <pc:chgData name="Crouch, Jan" userId="81e05372-b394-45a3-b388-3c20e9fd83c4" providerId="ADAL" clId="{FF781D46-AFB1-4453-A679-CE4D0150C2B8}" dt="2024-01-10T12:38:02.319" v="1177" actId="1035"/>
        <pc:sldMkLst>
          <pc:docMk/>
          <pc:sldMk cId="1693326920" sldId="296"/>
        </pc:sldMkLst>
        <pc:spChg chg="del">
          <ac:chgData name="Crouch, Jan" userId="81e05372-b394-45a3-b388-3c20e9fd83c4" providerId="ADAL" clId="{FF781D46-AFB1-4453-A679-CE4D0150C2B8}" dt="2024-01-09T18:50:21.043" v="537" actId="478"/>
          <ac:spMkLst>
            <pc:docMk/>
            <pc:sldMk cId="1693326920" sldId="296"/>
            <ac:spMk id="2" creationId="{031A2D21-BB03-44BE-BFA4-408A7181E42A}"/>
          </ac:spMkLst>
        </pc:spChg>
        <pc:spChg chg="add del mod">
          <ac:chgData name="Crouch, Jan" userId="81e05372-b394-45a3-b388-3c20e9fd83c4" providerId="ADAL" clId="{FF781D46-AFB1-4453-A679-CE4D0150C2B8}" dt="2024-01-09T18:50:24.300" v="539" actId="478"/>
          <ac:spMkLst>
            <pc:docMk/>
            <pc:sldMk cId="1693326920" sldId="296"/>
            <ac:spMk id="4" creationId="{7E95A80B-94CC-DD9A-CE0A-29BECC3A5DA6}"/>
          </ac:spMkLst>
        </pc:spChg>
        <pc:spChg chg="del">
          <ac:chgData name="Crouch, Jan" userId="81e05372-b394-45a3-b388-3c20e9fd83c4" providerId="ADAL" clId="{FF781D46-AFB1-4453-A679-CE4D0150C2B8}" dt="2024-01-09T18:50:22.524" v="538" actId="478"/>
          <ac:spMkLst>
            <pc:docMk/>
            <pc:sldMk cId="1693326920" sldId="296"/>
            <ac:spMk id="14" creationId="{9D543F32-DED1-8947-9039-24D7A1D61734}"/>
          </ac:spMkLst>
        </pc:spChg>
        <pc:picChg chg="add mod">
          <ac:chgData name="Crouch, Jan" userId="81e05372-b394-45a3-b388-3c20e9fd83c4" providerId="ADAL" clId="{FF781D46-AFB1-4453-A679-CE4D0150C2B8}" dt="2024-01-10T12:38:02.319" v="1177" actId="1035"/>
          <ac:picMkLst>
            <pc:docMk/>
            <pc:sldMk cId="1693326920" sldId="296"/>
            <ac:picMk id="6" creationId="{47E3C605-C3A8-2AFB-0151-AF9AA05CA30D}"/>
          </ac:picMkLst>
        </pc:picChg>
      </pc:sldChg>
      <pc:sldChg chg="addSp delSp modSp mod modNotesTx">
        <pc:chgData name="Crouch, Jan" userId="81e05372-b394-45a3-b388-3c20e9fd83c4" providerId="ADAL" clId="{FF781D46-AFB1-4453-A679-CE4D0150C2B8}" dt="2024-01-10T11:55:31.103" v="1085" actId="1076"/>
        <pc:sldMkLst>
          <pc:docMk/>
          <pc:sldMk cId="2885922951" sldId="302"/>
        </pc:sldMkLst>
        <pc:spChg chg="del">
          <ac:chgData name="Crouch, Jan" userId="81e05372-b394-45a3-b388-3c20e9fd83c4" providerId="ADAL" clId="{FF781D46-AFB1-4453-A679-CE4D0150C2B8}" dt="2024-01-08T17:45:55.836" v="28" actId="478"/>
          <ac:spMkLst>
            <pc:docMk/>
            <pc:sldMk cId="2885922951" sldId="302"/>
            <ac:spMk id="2" creationId="{CCFCF381-611C-4DD4-AD1E-2604E6AD3590}"/>
          </ac:spMkLst>
        </pc:spChg>
        <pc:spChg chg="add del mod">
          <ac:chgData name="Crouch, Jan" userId="81e05372-b394-45a3-b388-3c20e9fd83c4" providerId="ADAL" clId="{FF781D46-AFB1-4453-A679-CE4D0150C2B8}" dt="2024-01-08T17:45:59.933" v="29" actId="478"/>
          <ac:spMkLst>
            <pc:docMk/>
            <pc:sldMk cId="2885922951" sldId="302"/>
            <ac:spMk id="4" creationId="{7AE2D53A-2866-A611-A485-3E2CAF98CE58}"/>
          </ac:spMkLst>
        </pc:spChg>
        <pc:spChg chg="del">
          <ac:chgData name="Crouch, Jan" userId="81e05372-b394-45a3-b388-3c20e9fd83c4" providerId="ADAL" clId="{FF781D46-AFB1-4453-A679-CE4D0150C2B8}" dt="2024-01-08T17:45:53.047" v="27" actId="478"/>
          <ac:spMkLst>
            <pc:docMk/>
            <pc:sldMk cId="2885922951" sldId="302"/>
            <ac:spMk id="13" creationId="{8A0D009A-71C2-4713-BD32-95877AEF8F84}"/>
          </ac:spMkLst>
        </pc:spChg>
        <pc:picChg chg="add mod">
          <ac:chgData name="Crouch, Jan" userId="81e05372-b394-45a3-b388-3c20e9fd83c4" providerId="ADAL" clId="{FF781D46-AFB1-4453-A679-CE4D0150C2B8}" dt="2024-01-10T11:55:00.140" v="1081" actId="1038"/>
          <ac:picMkLst>
            <pc:docMk/>
            <pc:sldMk cId="2885922951" sldId="302"/>
            <ac:picMk id="3" creationId="{3D177EF7-7EA7-62EB-13E0-01F213103206}"/>
          </ac:picMkLst>
        </pc:picChg>
        <pc:picChg chg="add mod">
          <ac:chgData name="Crouch, Jan" userId="81e05372-b394-45a3-b388-3c20e9fd83c4" providerId="ADAL" clId="{FF781D46-AFB1-4453-A679-CE4D0150C2B8}" dt="2024-01-10T11:55:04.424" v="1082" actId="1076"/>
          <ac:picMkLst>
            <pc:docMk/>
            <pc:sldMk cId="2885922951" sldId="302"/>
            <ac:picMk id="5" creationId="{23630744-ADD3-209D-0FCB-CDEA3F07BCF4}"/>
          </ac:picMkLst>
        </pc:picChg>
        <pc:picChg chg="add del mod">
          <ac:chgData name="Crouch, Jan" userId="81e05372-b394-45a3-b388-3c20e9fd83c4" providerId="ADAL" clId="{FF781D46-AFB1-4453-A679-CE4D0150C2B8}" dt="2024-01-10T10:15:16.313" v="1023" actId="478"/>
          <ac:picMkLst>
            <pc:docMk/>
            <pc:sldMk cId="2885922951" sldId="302"/>
            <ac:picMk id="6" creationId="{80E3957D-D859-70BF-45E5-B48E105B79FF}"/>
          </ac:picMkLst>
        </pc:picChg>
        <pc:picChg chg="add mod">
          <ac:chgData name="Crouch, Jan" userId="81e05372-b394-45a3-b388-3c20e9fd83c4" providerId="ADAL" clId="{FF781D46-AFB1-4453-A679-CE4D0150C2B8}" dt="2024-01-10T11:54:37.425" v="1075" actId="1076"/>
          <ac:picMkLst>
            <pc:docMk/>
            <pc:sldMk cId="2885922951" sldId="302"/>
            <ac:picMk id="8" creationId="{CA6BFCDC-3599-1F63-D2E4-F4F5C9C1584B}"/>
          </ac:picMkLst>
        </pc:picChg>
        <pc:picChg chg="add mod">
          <ac:chgData name="Crouch, Jan" userId="81e05372-b394-45a3-b388-3c20e9fd83c4" providerId="ADAL" clId="{FF781D46-AFB1-4453-A679-CE4D0150C2B8}" dt="2024-01-10T11:54:44.300" v="1076" actId="1076"/>
          <ac:picMkLst>
            <pc:docMk/>
            <pc:sldMk cId="2885922951" sldId="302"/>
            <ac:picMk id="12" creationId="{8F470768-9F15-C1F4-A030-3537B5FB6C16}"/>
          </ac:picMkLst>
        </pc:picChg>
        <pc:picChg chg="add mod">
          <ac:chgData name="Crouch, Jan" userId="81e05372-b394-45a3-b388-3c20e9fd83c4" providerId="ADAL" clId="{FF781D46-AFB1-4453-A679-CE4D0150C2B8}" dt="2024-01-10T11:54:34.981" v="1074" actId="1076"/>
          <ac:picMkLst>
            <pc:docMk/>
            <pc:sldMk cId="2885922951" sldId="302"/>
            <ac:picMk id="14" creationId="{CA6964E3-D050-7C89-A526-204C14967921}"/>
          </ac:picMkLst>
        </pc:picChg>
        <pc:picChg chg="add mod">
          <ac:chgData name="Crouch, Jan" userId="81e05372-b394-45a3-b388-3c20e9fd83c4" providerId="ADAL" clId="{FF781D46-AFB1-4453-A679-CE4D0150C2B8}" dt="2024-01-10T11:54:51.162" v="1078" actId="1076"/>
          <ac:picMkLst>
            <pc:docMk/>
            <pc:sldMk cId="2885922951" sldId="302"/>
            <ac:picMk id="16" creationId="{B6DBD72C-B7DC-75E9-952C-4806F205D393}"/>
          </ac:picMkLst>
        </pc:picChg>
        <pc:picChg chg="add mod modCrop">
          <ac:chgData name="Crouch, Jan" userId="81e05372-b394-45a3-b388-3c20e9fd83c4" providerId="ADAL" clId="{FF781D46-AFB1-4453-A679-CE4D0150C2B8}" dt="2024-01-10T11:54:56.930" v="1080" actId="1076"/>
          <ac:picMkLst>
            <pc:docMk/>
            <pc:sldMk cId="2885922951" sldId="302"/>
            <ac:picMk id="18" creationId="{9B2F636D-C241-9942-8D09-AB80AC2F7FB2}"/>
          </ac:picMkLst>
        </pc:picChg>
        <pc:picChg chg="add mod ord">
          <ac:chgData name="Crouch, Jan" userId="81e05372-b394-45a3-b388-3c20e9fd83c4" providerId="ADAL" clId="{FF781D46-AFB1-4453-A679-CE4D0150C2B8}" dt="2024-01-10T11:55:22.164" v="1084" actId="1076"/>
          <ac:picMkLst>
            <pc:docMk/>
            <pc:sldMk cId="2885922951" sldId="302"/>
            <ac:picMk id="20" creationId="{FAC84C9C-95ED-73FB-21DE-B2BC1EA4E7DA}"/>
          </ac:picMkLst>
        </pc:picChg>
        <pc:picChg chg="add mod">
          <ac:chgData name="Crouch, Jan" userId="81e05372-b394-45a3-b388-3c20e9fd83c4" providerId="ADAL" clId="{FF781D46-AFB1-4453-A679-CE4D0150C2B8}" dt="2024-01-10T11:55:31.103" v="1085" actId="1076"/>
          <ac:picMkLst>
            <pc:docMk/>
            <pc:sldMk cId="2885922951" sldId="302"/>
            <ac:picMk id="22" creationId="{AC7EB170-08B1-181B-4845-A1CCCF4D836B}"/>
          </ac:picMkLst>
        </pc:picChg>
      </pc:sldChg>
      <pc:sldChg chg="addSp delSp modSp new mod">
        <pc:chgData name="Crouch, Jan" userId="81e05372-b394-45a3-b388-3c20e9fd83c4" providerId="ADAL" clId="{FF781D46-AFB1-4453-A679-CE4D0150C2B8}" dt="2024-01-10T11:56:05.213" v="1091" actId="1076"/>
        <pc:sldMkLst>
          <pc:docMk/>
          <pc:sldMk cId="2440357642" sldId="303"/>
        </pc:sldMkLst>
        <pc:spChg chg="del">
          <ac:chgData name="Crouch, Jan" userId="81e05372-b394-45a3-b388-3c20e9fd83c4" providerId="ADAL" clId="{FF781D46-AFB1-4453-A679-CE4D0150C2B8}" dt="2024-01-08T17:56:05.700" v="52" actId="478"/>
          <ac:spMkLst>
            <pc:docMk/>
            <pc:sldMk cId="2440357642" sldId="303"/>
            <ac:spMk id="2" creationId="{A98B17CE-5ED1-B758-BDCB-41ED1EBBF083}"/>
          </ac:spMkLst>
        </pc:spChg>
        <pc:spChg chg="del">
          <ac:chgData name="Crouch, Jan" userId="81e05372-b394-45a3-b388-3c20e9fd83c4" providerId="ADAL" clId="{FF781D46-AFB1-4453-A679-CE4D0150C2B8}" dt="2024-01-08T17:56:09.422" v="53" actId="478"/>
          <ac:spMkLst>
            <pc:docMk/>
            <pc:sldMk cId="2440357642" sldId="303"/>
            <ac:spMk id="3" creationId="{F58A6595-6FF3-DE48-FA42-8EB589B4C7AC}"/>
          </ac:spMkLst>
        </pc:spChg>
        <pc:spChg chg="add mod">
          <ac:chgData name="Crouch, Jan" userId="81e05372-b394-45a3-b388-3c20e9fd83c4" providerId="ADAL" clId="{FF781D46-AFB1-4453-A679-CE4D0150C2B8}" dt="2024-01-09T12:46:15.452" v="305" actId="20577"/>
          <ac:spMkLst>
            <pc:docMk/>
            <pc:sldMk cId="2440357642" sldId="303"/>
            <ac:spMk id="5" creationId="{2CD875F9-4AD0-7CDF-96EB-3BDC57D711E3}"/>
          </ac:spMkLst>
        </pc:spChg>
        <pc:spChg chg="add mod">
          <ac:chgData name="Crouch, Jan" userId="81e05372-b394-45a3-b388-3c20e9fd83c4" providerId="ADAL" clId="{FF781D46-AFB1-4453-A679-CE4D0150C2B8}" dt="2024-01-08T17:56:01.529" v="51"/>
          <ac:spMkLst>
            <pc:docMk/>
            <pc:sldMk cId="2440357642" sldId="303"/>
            <ac:spMk id="6" creationId="{D69FCDEE-B645-6C7D-2D63-4F8BE8D03ACF}"/>
          </ac:spMkLst>
        </pc:spChg>
        <pc:picChg chg="add mod">
          <ac:chgData name="Crouch, Jan" userId="81e05372-b394-45a3-b388-3c20e9fd83c4" providerId="ADAL" clId="{FF781D46-AFB1-4453-A679-CE4D0150C2B8}" dt="2024-01-10T11:55:58.554" v="1089" actId="1076"/>
          <ac:picMkLst>
            <pc:docMk/>
            <pc:sldMk cId="2440357642" sldId="303"/>
            <ac:picMk id="3" creationId="{DEA69D2C-9946-A6B7-6082-9548400CE9AC}"/>
          </ac:picMkLst>
        </pc:picChg>
        <pc:picChg chg="add mod">
          <ac:chgData name="Crouch, Jan" userId="81e05372-b394-45a3-b388-3c20e9fd83c4" providerId="ADAL" clId="{FF781D46-AFB1-4453-A679-CE4D0150C2B8}" dt="2024-01-10T10:11:54.203" v="1004" actId="1076"/>
          <ac:picMkLst>
            <pc:docMk/>
            <pc:sldMk cId="2440357642" sldId="303"/>
            <ac:picMk id="7" creationId="{E6568D21-DC61-5A04-BDB5-1C79F9FF9C0D}"/>
          </ac:picMkLst>
        </pc:picChg>
        <pc:picChg chg="add mod">
          <ac:chgData name="Crouch, Jan" userId="81e05372-b394-45a3-b388-3c20e9fd83c4" providerId="ADAL" clId="{FF781D46-AFB1-4453-A679-CE4D0150C2B8}" dt="2024-01-10T11:55:48.721" v="1086" actId="1076"/>
          <ac:picMkLst>
            <pc:docMk/>
            <pc:sldMk cId="2440357642" sldId="303"/>
            <ac:picMk id="8" creationId="{F7E539C5-AB49-62C6-9A36-E02727941C7F}"/>
          </ac:picMkLst>
        </pc:picChg>
        <pc:picChg chg="add mod">
          <ac:chgData name="Crouch, Jan" userId="81e05372-b394-45a3-b388-3c20e9fd83c4" providerId="ADAL" clId="{FF781D46-AFB1-4453-A679-CE4D0150C2B8}" dt="2024-01-09T23:03:06.257" v="710" actId="1076"/>
          <ac:picMkLst>
            <pc:docMk/>
            <pc:sldMk cId="2440357642" sldId="303"/>
            <ac:picMk id="10" creationId="{D8C7688E-4A1A-1A71-FD09-0755EE47D902}"/>
          </ac:picMkLst>
        </pc:picChg>
        <pc:picChg chg="add mod">
          <ac:chgData name="Crouch, Jan" userId="81e05372-b394-45a3-b388-3c20e9fd83c4" providerId="ADAL" clId="{FF781D46-AFB1-4453-A679-CE4D0150C2B8}" dt="2024-01-10T11:55:55.481" v="1088" actId="1076"/>
          <ac:picMkLst>
            <pc:docMk/>
            <pc:sldMk cId="2440357642" sldId="303"/>
            <ac:picMk id="12" creationId="{B6A83FD8-08B0-A7A3-22FF-86D13AF47BFF}"/>
          </ac:picMkLst>
        </pc:picChg>
        <pc:picChg chg="add mod">
          <ac:chgData name="Crouch, Jan" userId="81e05372-b394-45a3-b388-3c20e9fd83c4" providerId="ADAL" clId="{FF781D46-AFB1-4453-A679-CE4D0150C2B8}" dt="2024-01-10T11:56:02.851" v="1090" actId="1076"/>
          <ac:picMkLst>
            <pc:docMk/>
            <pc:sldMk cId="2440357642" sldId="303"/>
            <ac:picMk id="14" creationId="{574E5DBE-A8C4-4299-0A92-7001DECBD6F1}"/>
          </ac:picMkLst>
        </pc:picChg>
        <pc:picChg chg="add mod">
          <ac:chgData name="Crouch, Jan" userId="81e05372-b394-45a3-b388-3c20e9fd83c4" providerId="ADAL" clId="{FF781D46-AFB1-4453-A679-CE4D0150C2B8}" dt="2024-01-10T11:56:05.213" v="1091" actId="1076"/>
          <ac:picMkLst>
            <pc:docMk/>
            <pc:sldMk cId="2440357642" sldId="303"/>
            <ac:picMk id="16" creationId="{7FF6C947-6573-41F7-4ED5-C0B827E5AF0A}"/>
          </ac:picMkLst>
        </pc:picChg>
      </pc:sldChg>
      <pc:sldChg chg="addSp delSp modSp add mod">
        <pc:chgData name="Crouch, Jan" userId="81e05372-b394-45a3-b388-3c20e9fd83c4" providerId="ADAL" clId="{FF781D46-AFB1-4453-A679-CE4D0150C2B8}" dt="2024-01-10T11:58:27.687" v="1097" actId="1076"/>
        <pc:sldMkLst>
          <pc:docMk/>
          <pc:sldMk cId="3373104648" sldId="304"/>
        </pc:sldMkLst>
        <pc:spChg chg="mod">
          <ac:chgData name="Crouch, Jan" userId="81e05372-b394-45a3-b388-3c20e9fd83c4" providerId="ADAL" clId="{FF781D46-AFB1-4453-A679-CE4D0150C2B8}" dt="2024-01-09T12:46:13.420" v="304" actId="20577"/>
          <ac:spMkLst>
            <pc:docMk/>
            <pc:sldMk cId="3373104648" sldId="304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1:58:24.269" v="1096" actId="1076"/>
          <ac:picMkLst>
            <pc:docMk/>
            <pc:sldMk cId="3373104648" sldId="304"/>
            <ac:picMk id="3" creationId="{41A36390-ED03-6FAA-AE1B-4BF5B38AA2FE}"/>
          </ac:picMkLst>
        </pc:picChg>
        <pc:picChg chg="add del mod">
          <ac:chgData name="Crouch, Jan" userId="81e05372-b394-45a3-b388-3c20e9fd83c4" providerId="ADAL" clId="{FF781D46-AFB1-4453-A679-CE4D0150C2B8}" dt="2024-01-09T22:56:57.627" v="658" actId="478"/>
          <ac:picMkLst>
            <pc:docMk/>
            <pc:sldMk cId="3373104648" sldId="304"/>
            <ac:picMk id="3" creationId="{B4281639-4308-0517-ED58-A9715CFEA06B}"/>
          </ac:picMkLst>
        </pc:picChg>
        <pc:picChg chg="add del mod">
          <ac:chgData name="Crouch, Jan" userId="81e05372-b394-45a3-b388-3c20e9fd83c4" providerId="ADAL" clId="{FF781D46-AFB1-4453-A679-CE4D0150C2B8}" dt="2024-01-09T22:53:15.303" v="637" actId="21"/>
          <ac:picMkLst>
            <pc:docMk/>
            <pc:sldMk cId="3373104648" sldId="304"/>
            <ac:picMk id="7" creationId="{0B380DF6-67BC-D519-6EB5-684E2DD30A36}"/>
          </ac:picMkLst>
        </pc:picChg>
        <pc:picChg chg="del">
          <ac:chgData name="Crouch, Jan" userId="81e05372-b394-45a3-b388-3c20e9fd83c4" providerId="ADAL" clId="{FF781D46-AFB1-4453-A679-CE4D0150C2B8}" dt="2024-01-09T12:37:54.006" v="197" actId="478"/>
          <ac:picMkLst>
            <pc:docMk/>
            <pc:sldMk cId="3373104648" sldId="304"/>
            <ac:picMk id="8" creationId="{F7E539C5-AB49-62C6-9A36-E02727941C7F}"/>
          </ac:picMkLst>
        </pc:picChg>
        <pc:picChg chg="add mod">
          <ac:chgData name="Crouch, Jan" userId="81e05372-b394-45a3-b388-3c20e9fd83c4" providerId="ADAL" clId="{FF781D46-AFB1-4453-A679-CE4D0150C2B8}" dt="2024-01-10T11:58:27.687" v="1097" actId="1076"/>
          <ac:picMkLst>
            <pc:docMk/>
            <pc:sldMk cId="3373104648" sldId="304"/>
            <ac:picMk id="10" creationId="{55A70963-F82C-6B57-E479-5D0599540EFA}"/>
          </ac:picMkLst>
        </pc:picChg>
        <pc:picChg chg="add mod">
          <ac:chgData name="Crouch, Jan" userId="81e05372-b394-45a3-b388-3c20e9fd83c4" providerId="ADAL" clId="{FF781D46-AFB1-4453-A679-CE4D0150C2B8}" dt="2024-01-10T11:58:08.189" v="1092" actId="1076"/>
          <ac:picMkLst>
            <pc:docMk/>
            <pc:sldMk cId="3373104648" sldId="304"/>
            <ac:picMk id="12" creationId="{0FDBFD56-51E7-5C0E-491A-7C4920030649}"/>
          </ac:picMkLst>
        </pc:picChg>
        <pc:picChg chg="add mod">
          <ac:chgData name="Crouch, Jan" userId="81e05372-b394-45a3-b388-3c20e9fd83c4" providerId="ADAL" clId="{FF781D46-AFB1-4453-A679-CE4D0150C2B8}" dt="2024-01-10T11:58:10.438" v="1093" actId="1076"/>
          <ac:picMkLst>
            <pc:docMk/>
            <pc:sldMk cId="3373104648" sldId="304"/>
            <ac:picMk id="14" creationId="{F7E10433-F5B2-1FF9-DD24-C54BEE078859}"/>
          </ac:picMkLst>
        </pc:picChg>
        <pc:picChg chg="add mod">
          <ac:chgData name="Crouch, Jan" userId="81e05372-b394-45a3-b388-3c20e9fd83c4" providerId="ADAL" clId="{FF781D46-AFB1-4453-A679-CE4D0150C2B8}" dt="2024-01-10T11:58:18.283" v="1095" actId="1076"/>
          <ac:picMkLst>
            <pc:docMk/>
            <pc:sldMk cId="3373104648" sldId="304"/>
            <ac:picMk id="16" creationId="{C737A8F5-70BA-311A-A0FD-C46467A7677A}"/>
          </ac:picMkLst>
        </pc:picChg>
      </pc:sldChg>
      <pc:sldChg chg="addSp delSp modSp add del mod">
        <pc:chgData name="Crouch, Jan" userId="81e05372-b394-45a3-b388-3c20e9fd83c4" providerId="ADAL" clId="{FF781D46-AFB1-4453-A679-CE4D0150C2B8}" dt="2024-01-10T12:01:52.375" v="1115" actId="1036"/>
        <pc:sldMkLst>
          <pc:docMk/>
          <pc:sldMk cId="3927452752" sldId="305"/>
        </pc:sldMkLst>
        <pc:spChg chg="mod">
          <ac:chgData name="Crouch, Jan" userId="81e05372-b394-45a3-b388-3c20e9fd83c4" providerId="ADAL" clId="{FF781D46-AFB1-4453-A679-CE4D0150C2B8}" dt="2024-01-09T12:48:57.372" v="314" actId="20577"/>
          <ac:spMkLst>
            <pc:docMk/>
            <pc:sldMk cId="3927452752" sldId="305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00:27.955" v="1105" actId="1076"/>
          <ac:picMkLst>
            <pc:docMk/>
            <pc:sldMk cId="3927452752" sldId="305"/>
            <ac:picMk id="3" creationId="{1A9D4EC9-7DD9-6989-92FE-A8932200542E}"/>
          </ac:picMkLst>
        </pc:picChg>
        <pc:picChg chg="add mod">
          <ac:chgData name="Crouch, Jan" userId="81e05372-b394-45a3-b388-3c20e9fd83c4" providerId="ADAL" clId="{FF781D46-AFB1-4453-A679-CE4D0150C2B8}" dt="2024-01-10T12:01:52.375" v="1115" actId="1036"/>
          <ac:picMkLst>
            <pc:docMk/>
            <pc:sldMk cId="3927452752" sldId="305"/>
            <ac:picMk id="4" creationId="{868FA4DB-DC7A-B607-CB5C-B8DEE542B5F3}"/>
          </ac:picMkLst>
        </pc:picChg>
        <pc:picChg chg="add mod">
          <ac:chgData name="Crouch, Jan" userId="81e05372-b394-45a3-b388-3c20e9fd83c4" providerId="ADAL" clId="{FF781D46-AFB1-4453-A679-CE4D0150C2B8}" dt="2024-01-10T12:01:52.375" v="1115" actId="1036"/>
          <ac:picMkLst>
            <pc:docMk/>
            <pc:sldMk cId="3927452752" sldId="305"/>
            <ac:picMk id="7" creationId="{3863F84B-4479-CB9B-1594-609DC56F6F47}"/>
          </ac:picMkLst>
        </pc:picChg>
        <pc:picChg chg="add del mod">
          <ac:chgData name="Crouch, Jan" userId="81e05372-b394-45a3-b388-3c20e9fd83c4" providerId="ADAL" clId="{FF781D46-AFB1-4453-A679-CE4D0150C2B8}" dt="2024-01-10T10:22:21.833" v="1059" actId="478"/>
          <ac:picMkLst>
            <pc:docMk/>
            <pc:sldMk cId="3927452752" sldId="305"/>
            <ac:picMk id="9" creationId="{1CB5B396-B32D-5F99-A66E-D2FFC70F1B9C}"/>
          </ac:picMkLst>
        </pc:picChg>
        <pc:picChg chg="add mod">
          <ac:chgData name="Crouch, Jan" userId="81e05372-b394-45a3-b388-3c20e9fd83c4" providerId="ADAL" clId="{FF781D46-AFB1-4453-A679-CE4D0150C2B8}" dt="2024-01-10T12:00:25.811" v="1104" actId="1076"/>
          <ac:picMkLst>
            <pc:docMk/>
            <pc:sldMk cId="3927452752" sldId="305"/>
            <ac:picMk id="10" creationId="{FCBB8958-6F65-F0EF-80F6-E557F9EC0A36}"/>
          </ac:picMkLst>
        </pc:picChg>
        <pc:picChg chg="add mod">
          <ac:chgData name="Crouch, Jan" userId="81e05372-b394-45a3-b388-3c20e9fd83c4" providerId="ADAL" clId="{FF781D46-AFB1-4453-A679-CE4D0150C2B8}" dt="2024-01-10T12:01:52.375" v="1115" actId="1036"/>
          <ac:picMkLst>
            <pc:docMk/>
            <pc:sldMk cId="3927452752" sldId="305"/>
            <ac:picMk id="11" creationId="{3731D7FD-C44B-E6DE-D4D9-81CAC3988664}"/>
          </ac:picMkLst>
        </pc:picChg>
        <pc:picChg chg="add mod">
          <ac:chgData name="Crouch, Jan" userId="81e05372-b394-45a3-b388-3c20e9fd83c4" providerId="ADAL" clId="{FF781D46-AFB1-4453-A679-CE4D0150C2B8}" dt="2024-01-10T12:00:34.993" v="1108" actId="1076"/>
          <ac:picMkLst>
            <pc:docMk/>
            <pc:sldMk cId="3927452752" sldId="305"/>
            <ac:picMk id="13" creationId="{588B7D35-D6CF-BEAC-91B9-333B447F2680}"/>
          </ac:picMkLst>
        </pc:picChg>
      </pc:sldChg>
      <pc:sldChg chg="new del">
        <pc:chgData name="Crouch, Jan" userId="81e05372-b394-45a3-b388-3c20e9fd83c4" providerId="ADAL" clId="{FF781D46-AFB1-4453-A679-CE4D0150C2B8}" dt="2024-01-09T12:44:18.828" v="246" actId="680"/>
        <pc:sldMkLst>
          <pc:docMk/>
          <pc:sldMk cId="1936831211" sldId="306"/>
        </pc:sldMkLst>
      </pc:sldChg>
      <pc:sldChg chg="addSp delSp modSp add mod">
        <pc:chgData name="Crouch, Jan" userId="81e05372-b394-45a3-b388-3c20e9fd83c4" providerId="ADAL" clId="{FF781D46-AFB1-4453-A679-CE4D0150C2B8}" dt="2024-01-10T12:06:08.213" v="1121" actId="1076"/>
        <pc:sldMkLst>
          <pc:docMk/>
          <pc:sldMk cId="3420254461" sldId="306"/>
        </pc:sldMkLst>
        <pc:spChg chg="mod">
          <ac:chgData name="Crouch, Jan" userId="81e05372-b394-45a3-b388-3c20e9fd83c4" providerId="ADAL" clId="{FF781D46-AFB1-4453-A679-CE4D0150C2B8}" dt="2024-01-10T12:05:35.174" v="1116" actId="20577"/>
          <ac:spMkLst>
            <pc:docMk/>
            <pc:sldMk cId="3420254461" sldId="306"/>
            <ac:spMk id="5" creationId="{2CD875F9-4AD0-7CDF-96EB-3BDC57D711E3}"/>
          </ac:spMkLst>
        </pc:spChg>
        <pc:picChg chg="add del mod">
          <ac:chgData name="Crouch, Jan" userId="81e05372-b394-45a3-b388-3c20e9fd83c4" providerId="ADAL" clId="{FF781D46-AFB1-4453-A679-CE4D0150C2B8}" dt="2024-01-09T22:42:36.414" v="599" actId="478"/>
          <ac:picMkLst>
            <pc:docMk/>
            <pc:sldMk cId="3420254461" sldId="306"/>
            <ac:picMk id="3" creationId="{5EFC6D5A-723C-2B6F-4647-FEFCA24B619E}"/>
          </ac:picMkLst>
        </pc:picChg>
        <pc:picChg chg="add mod">
          <ac:chgData name="Crouch, Jan" userId="81e05372-b394-45a3-b388-3c20e9fd83c4" providerId="ADAL" clId="{FF781D46-AFB1-4453-A679-CE4D0150C2B8}" dt="2024-01-10T12:06:04.525" v="1120" actId="1076"/>
          <ac:picMkLst>
            <pc:docMk/>
            <pc:sldMk cId="3420254461" sldId="306"/>
            <ac:picMk id="3" creationId="{89A544C4-A4D8-53DD-3F02-74D91DCC1F24}"/>
          </ac:picMkLst>
        </pc:picChg>
        <pc:picChg chg="add mod">
          <ac:chgData name="Crouch, Jan" userId="81e05372-b394-45a3-b388-3c20e9fd83c4" providerId="ADAL" clId="{FF781D46-AFB1-4453-A679-CE4D0150C2B8}" dt="2024-01-10T12:05:50.765" v="1117" actId="1076"/>
          <ac:picMkLst>
            <pc:docMk/>
            <pc:sldMk cId="3420254461" sldId="306"/>
            <ac:picMk id="7" creationId="{48861FCE-C938-6FF3-6EED-0FE068346FB3}"/>
          </ac:picMkLst>
        </pc:picChg>
        <pc:picChg chg="add mod">
          <ac:chgData name="Crouch, Jan" userId="81e05372-b394-45a3-b388-3c20e9fd83c4" providerId="ADAL" clId="{FF781D46-AFB1-4453-A679-CE4D0150C2B8}" dt="2024-01-10T12:05:55.398" v="1119" actId="1076"/>
          <ac:picMkLst>
            <pc:docMk/>
            <pc:sldMk cId="3420254461" sldId="306"/>
            <ac:picMk id="9" creationId="{25D90B32-8A4A-5512-DDC6-E0DDE8AE0B29}"/>
          </ac:picMkLst>
        </pc:picChg>
        <pc:picChg chg="add mod">
          <ac:chgData name="Crouch, Jan" userId="81e05372-b394-45a3-b388-3c20e9fd83c4" providerId="ADAL" clId="{FF781D46-AFB1-4453-A679-CE4D0150C2B8}" dt="2024-01-10T12:05:52.727" v="1118" actId="1076"/>
          <ac:picMkLst>
            <pc:docMk/>
            <pc:sldMk cId="3420254461" sldId="306"/>
            <ac:picMk id="11" creationId="{D45FD5C5-02A5-5CD2-06B7-905FAADE3066}"/>
          </ac:picMkLst>
        </pc:picChg>
        <pc:picChg chg="add mod">
          <ac:chgData name="Crouch, Jan" userId="81e05372-b394-45a3-b388-3c20e9fd83c4" providerId="ADAL" clId="{FF781D46-AFB1-4453-A679-CE4D0150C2B8}" dt="2024-01-10T12:06:08.213" v="1121" actId="1076"/>
          <ac:picMkLst>
            <pc:docMk/>
            <pc:sldMk cId="3420254461" sldId="306"/>
            <ac:picMk id="13" creationId="{42031D66-DF5F-B73E-F6F4-C6F4E2347941}"/>
          </ac:picMkLst>
        </pc:picChg>
      </pc:sldChg>
      <pc:sldChg chg="addSp delSp modSp add mod">
        <pc:chgData name="Crouch, Jan" userId="81e05372-b394-45a3-b388-3c20e9fd83c4" providerId="ADAL" clId="{FF781D46-AFB1-4453-A679-CE4D0150C2B8}" dt="2024-01-10T12:22:07.638" v="1127" actId="1076"/>
        <pc:sldMkLst>
          <pc:docMk/>
          <pc:sldMk cId="1235186862" sldId="307"/>
        </pc:sldMkLst>
        <pc:spChg chg="mod">
          <ac:chgData name="Crouch, Jan" userId="81e05372-b394-45a3-b388-3c20e9fd83c4" providerId="ADAL" clId="{FF781D46-AFB1-4453-A679-CE4D0150C2B8}" dt="2024-01-09T12:51:46.879" v="334" actId="20577"/>
          <ac:spMkLst>
            <pc:docMk/>
            <pc:sldMk cId="1235186862" sldId="307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21:59.594" v="1124" actId="1076"/>
          <ac:picMkLst>
            <pc:docMk/>
            <pc:sldMk cId="1235186862" sldId="307"/>
            <ac:picMk id="3" creationId="{2F84698E-7864-4E88-E714-5A100638BCD0}"/>
          </ac:picMkLst>
        </pc:picChg>
        <pc:picChg chg="add mod">
          <ac:chgData name="Crouch, Jan" userId="81e05372-b394-45a3-b388-3c20e9fd83c4" providerId="ADAL" clId="{FF781D46-AFB1-4453-A679-CE4D0150C2B8}" dt="2024-01-10T12:22:07.638" v="1127" actId="1076"/>
          <ac:picMkLst>
            <pc:docMk/>
            <pc:sldMk cId="1235186862" sldId="307"/>
            <ac:picMk id="4" creationId="{206113E8-6616-0E35-1BB0-30E8244A4326}"/>
          </ac:picMkLst>
        </pc:picChg>
        <pc:picChg chg="add mod">
          <ac:chgData name="Crouch, Jan" userId="81e05372-b394-45a3-b388-3c20e9fd83c4" providerId="ADAL" clId="{FF781D46-AFB1-4453-A679-CE4D0150C2B8}" dt="2024-01-10T12:21:35.686" v="1122" actId="1076"/>
          <ac:picMkLst>
            <pc:docMk/>
            <pc:sldMk cId="1235186862" sldId="307"/>
            <ac:picMk id="7" creationId="{D4889DB8-0900-7885-D5F3-E64C8A595373}"/>
          </ac:picMkLst>
        </pc:picChg>
        <pc:picChg chg="add mod">
          <ac:chgData name="Crouch, Jan" userId="81e05372-b394-45a3-b388-3c20e9fd83c4" providerId="ADAL" clId="{FF781D46-AFB1-4453-A679-CE4D0150C2B8}" dt="2024-01-10T12:21:40.238" v="1123" actId="1076"/>
          <ac:picMkLst>
            <pc:docMk/>
            <pc:sldMk cId="1235186862" sldId="307"/>
            <ac:picMk id="9" creationId="{92F02218-89FA-121C-B4BE-8C7059689EA0}"/>
          </ac:picMkLst>
        </pc:picChg>
        <pc:picChg chg="add mod">
          <ac:chgData name="Crouch, Jan" userId="81e05372-b394-45a3-b388-3c20e9fd83c4" providerId="ADAL" clId="{FF781D46-AFB1-4453-A679-CE4D0150C2B8}" dt="2024-01-10T12:22:03.055" v="1125" actId="1076"/>
          <ac:picMkLst>
            <pc:docMk/>
            <pc:sldMk cId="1235186862" sldId="307"/>
            <ac:picMk id="11" creationId="{8E1155BD-A49C-844C-7510-C245E1C8838B}"/>
          </ac:picMkLst>
        </pc:picChg>
        <pc:picChg chg="add del mod">
          <ac:chgData name="Crouch, Jan" userId="81e05372-b394-45a3-b388-3c20e9fd83c4" providerId="ADAL" clId="{FF781D46-AFB1-4453-A679-CE4D0150C2B8}" dt="2024-01-09T23:14:36.826" v="810" actId="478"/>
          <ac:picMkLst>
            <pc:docMk/>
            <pc:sldMk cId="1235186862" sldId="307"/>
            <ac:picMk id="13" creationId="{70775C4D-8B9A-F82C-1DFF-8D85BB59D4D8}"/>
          </ac:picMkLst>
        </pc:picChg>
      </pc:sldChg>
      <pc:sldChg chg="addSp modSp add mod">
        <pc:chgData name="Crouch, Jan" userId="81e05372-b394-45a3-b388-3c20e9fd83c4" providerId="ADAL" clId="{FF781D46-AFB1-4453-A679-CE4D0150C2B8}" dt="2024-01-10T10:12:28.989" v="1013" actId="1076"/>
        <pc:sldMkLst>
          <pc:docMk/>
          <pc:sldMk cId="3965906946" sldId="308"/>
        </pc:sldMkLst>
        <pc:spChg chg="mod">
          <ac:chgData name="Crouch, Jan" userId="81e05372-b394-45a3-b388-3c20e9fd83c4" providerId="ADAL" clId="{FF781D46-AFB1-4453-A679-CE4D0150C2B8}" dt="2024-01-09T12:53:09.455" v="345"/>
          <ac:spMkLst>
            <pc:docMk/>
            <pc:sldMk cId="3965906946" sldId="308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09T23:01:08.659" v="690" actId="14100"/>
          <ac:picMkLst>
            <pc:docMk/>
            <pc:sldMk cId="3965906946" sldId="308"/>
            <ac:picMk id="3" creationId="{394B0F43-27DE-0A34-5884-A302DB50EED8}"/>
          </ac:picMkLst>
        </pc:picChg>
        <pc:picChg chg="add mod">
          <ac:chgData name="Crouch, Jan" userId="81e05372-b394-45a3-b388-3c20e9fd83c4" providerId="ADAL" clId="{FF781D46-AFB1-4453-A679-CE4D0150C2B8}" dt="2024-01-10T10:12:28.989" v="1013" actId="1076"/>
          <ac:picMkLst>
            <pc:docMk/>
            <pc:sldMk cId="3965906946" sldId="308"/>
            <ac:picMk id="4" creationId="{E4D66B6F-AC87-003F-294E-0334EC5EC32D}"/>
          </ac:picMkLst>
        </pc:picChg>
        <pc:picChg chg="add mod">
          <ac:chgData name="Crouch, Jan" userId="81e05372-b394-45a3-b388-3c20e9fd83c4" providerId="ADAL" clId="{FF781D46-AFB1-4453-A679-CE4D0150C2B8}" dt="2024-01-10T10:12:19.815" v="1009" actId="1076"/>
          <ac:picMkLst>
            <pc:docMk/>
            <pc:sldMk cId="3965906946" sldId="308"/>
            <ac:picMk id="7" creationId="{0EF7F36A-4E8C-8C27-8087-A357F754837F}"/>
          </ac:picMkLst>
        </pc:picChg>
        <pc:picChg chg="add mod">
          <ac:chgData name="Crouch, Jan" userId="81e05372-b394-45a3-b388-3c20e9fd83c4" providerId="ADAL" clId="{FF781D46-AFB1-4453-A679-CE4D0150C2B8}" dt="2024-01-09T23:14:58.915" v="816" actId="1076"/>
          <ac:picMkLst>
            <pc:docMk/>
            <pc:sldMk cId="3965906946" sldId="308"/>
            <ac:picMk id="9" creationId="{AC175F3E-7750-1316-9047-835CD10E859B}"/>
          </ac:picMkLst>
        </pc:picChg>
        <pc:picChg chg="add mod">
          <ac:chgData name="Crouch, Jan" userId="81e05372-b394-45a3-b388-3c20e9fd83c4" providerId="ADAL" clId="{FF781D46-AFB1-4453-A679-CE4D0150C2B8}" dt="2024-01-09T23:15:32.831" v="823" actId="1076"/>
          <ac:picMkLst>
            <pc:docMk/>
            <pc:sldMk cId="3965906946" sldId="308"/>
            <ac:picMk id="11" creationId="{34221FDB-FAD6-8564-9780-1BA51BB9733C}"/>
          </ac:picMkLst>
        </pc:picChg>
      </pc:sldChg>
      <pc:sldChg chg="addSp delSp modSp add mod">
        <pc:chgData name="Crouch, Jan" userId="81e05372-b394-45a3-b388-3c20e9fd83c4" providerId="ADAL" clId="{FF781D46-AFB1-4453-A679-CE4D0150C2B8}" dt="2024-01-10T12:24:50.095" v="1133" actId="1076"/>
        <pc:sldMkLst>
          <pc:docMk/>
          <pc:sldMk cId="2945946436" sldId="309"/>
        </pc:sldMkLst>
        <pc:spChg chg="mod">
          <ac:chgData name="Crouch, Jan" userId="81e05372-b394-45a3-b388-3c20e9fd83c4" providerId="ADAL" clId="{FF781D46-AFB1-4453-A679-CE4D0150C2B8}" dt="2024-01-09T18:18:26.353" v="377"/>
          <ac:spMkLst>
            <pc:docMk/>
            <pc:sldMk cId="2945946436" sldId="309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24:45.306" v="1131" actId="1076"/>
          <ac:picMkLst>
            <pc:docMk/>
            <pc:sldMk cId="2945946436" sldId="309"/>
            <ac:picMk id="3" creationId="{F4066596-6FF4-0F6F-9BEC-022A7E02E472}"/>
          </ac:picMkLst>
        </pc:picChg>
        <pc:picChg chg="add mod">
          <ac:chgData name="Crouch, Jan" userId="81e05372-b394-45a3-b388-3c20e9fd83c4" providerId="ADAL" clId="{FF781D46-AFB1-4453-A679-CE4D0150C2B8}" dt="2024-01-10T12:24:50.095" v="1133" actId="1076"/>
          <ac:picMkLst>
            <pc:docMk/>
            <pc:sldMk cId="2945946436" sldId="309"/>
            <ac:picMk id="4" creationId="{142D69B5-5216-A7D2-0B48-4263511FD1E6}"/>
          </ac:picMkLst>
        </pc:picChg>
        <pc:picChg chg="add mod">
          <ac:chgData name="Crouch, Jan" userId="81e05372-b394-45a3-b388-3c20e9fd83c4" providerId="ADAL" clId="{FF781D46-AFB1-4453-A679-CE4D0150C2B8}" dt="2024-01-10T12:24:47.478" v="1132" actId="1076"/>
          <ac:picMkLst>
            <pc:docMk/>
            <pc:sldMk cId="2945946436" sldId="309"/>
            <ac:picMk id="7" creationId="{7C47A56C-87E3-EE30-61C8-5E841310CB13}"/>
          </ac:picMkLst>
        </pc:picChg>
        <pc:picChg chg="add del mod">
          <ac:chgData name="Crouch, Jan" userId="81e05372-b394-45a3-b388-3c20e9fd83c4" providerId="ADAL" clId="{FF781D46-AFB1-4453-A679-CE4D0150C2B8}" dt="2024-01-09T23:13:02.643" v="786" actId="478"/>
          <ac:picMkLst>
            <pc:docMk/>
            <pc:sldMk cId="2945946436" sldId="309"/>
            <ac:picMk id="9" creationId="{AAAFF2C9-4A38-4560-19B3-6C92B57BBCE6}"/>
          </ac:picMkLst>
        </pc:picChg>
        <pc:picChg chg="add mod">
          <ac:chgData name="Crouch, Jan" userId="81e05372-b394-45a3-b388-3c20e9fd83c4" providerId="ADAL" clId="{FF781D46-AFB1-4453-A679-CE4D0150C2B8}" dt="2024-01-10T12:24:39.908" v="1129" actId="1076"/>
          <ac:picMkLst>
            <pc:docMk/>
            <pc:sldMk cId="2945946436" sldId="309"/>
            <ac:picMk id="11" creationId="{9C2C68F4-08F5-0FF9-4F45-17B6F1DA372D}"/>
          </ac:picMkLst>
        </pc:picChg>
        <pc:picChg chg="add mod">
          <ac:chgData name="Crouch, Jan" userId="81e05372-b394-45a3-b388-3c20e9fd83c4" providerId="ADAL" clId="{FF781D46-AFB1-4453-A679-CE4D0150C2B8}" dt="2024-01-10T12:24:42.436" v="1130" actId="1076"/>
          <ac:picMkLst>
            <pc:docMk/>
            <pc:sldMk cId="2945946436" sldId="309"/>
            <ac:picMk id="13" creationId="{6730F0E8-1E13-79D8-252C-5D4B9A718776}"/>
          </ac:picMkLst>
        </pc:picChg>
      </pc:sldChg>
      <pc:sldChg chg="add del">
        <pc:chgData name="Crouch, Jan" userId="81e05372-b394-45a3-b388-3c20e9fd83c4" providerId="ADAL" clId="{FF781D46-AFB1-4453-A679-CE4D0150C2B8}" dt="2024-01-09T18:33:26.385" v="379" actId="47"/>
        <pc:sldMkLst>
          <pc:docMk/>
          <pc:sldMk cId="823341086" sldId="310"/>
        </pc:sldMkLst>
      </pc:sldChg>
      <pc:sldChg chg="addSp delSp modSp add mod">
        <pc:chgData name="Crouch, Jan" userId="81e05372-b394-45a3-b388-3c20e9fd83c4" providerId="ADAL" clId="{FF781D46-AFB1-4453-A679-CE4D0150C2B8}" dt="2024-01-10T12:26:08.950" v="1139" actId="1076"/>
        <pc:sldMkLst>
          <pc:docMk/>
          <pc:sldMk cId="3259981663" sldId="310"/>
        </pc:sldMkLst>
        <pc:spChg chg="mod">
          <ac:chgData name="Crouch, Jan" userId="81e05372-b394-45a3-b388-3c20e9fd83c4" providerId="ADAL" clId="{FF781D46-AFB1-4453-A679-CE4D0150C2B8}" dt="2024-01-09T18:35:13.966" v="408"/>
          <ac:spMkLst>
            <pc:docMk/>
            <pc:sldMk cId="3259981663" sldId="310"/>
            <ac:spMk id="5" creationId="{2CD875F9-4AD0-7CDF-96EB-3BDC57D711E3}"/>
          </ac:spMkLst>
        </pc:spChg>
        <pc:picChg chg="add del mod">
          <ac:chgData name="Crouch, Jan" userId="81e05372-b394-45a3-b388-3c20e9fd83c4" providerId="ADAL" clId="{FF781D46-AFB1-4453-A679-CE4D0150C2B8}" dt="2024-01-09T22:51:58.158" v="622" actId="478"/>
          <ac:picMkLst>
            <pc:docMk/>
            <pc:sldMk cId="3259981663" sldId="310"/>
            <ac:picMk id="3" creationId="{4B148E45-E0CD-08ED-55E5-C7143E83FFD5}"/>
          </ac:picMkLst>
        </pc:picChg>
        <pc:picChg chg="add mod">
          <ac:chgData name="Crouch, Jan" userId="81e05372-b394-45a3-b388-3c20e9fd83c4" providerId="ADAL" clId="{FF781D46-AFB1-4453-A679-CE4D0150C2B8}" dt="2024-01-10T12:26:08.950" v="1139" actId="1076"/>
          <ac:picMkLst>
            <pc:docMk/>
            <pc:sldMk cId="3259981663" sldId="310"/>
            <ac:picMk id="3" creationId="{F80EA2D2-F68A-0251-0C58-CCAC926CF5E0}"/>
          </ac:picMkLst>
        </pc:picChg>
        <pc:picChg chg="add mod">
          <ac:chgData name="Crouch, Jan" userId="81e05372-b394-45a3-b388-3c20e9fd83c4" providerId="ADAL" clId="{FF781D46-AFB1-4453-A679-CE4D0150C2B8}" dt="2024-01-09T23:09:11.827" v="739" actId="1037"/>
          <ac:picMkLst>
            <pc:docMk/>
            <pc:sldMk cId="3259981663" sldId="310"/>
            <ac:picMk id="7" creationId="{2CF297C2-45D0-EB9A-F06D-0B88B2D62F72}"/>
          </ac:picMkLst>
        </pc:picChg>
        <pc:picChg chg="add mod">
          <ac:chgData name="Crouch, Jan" userId="81e05372-b394-45a3-b388-3c20e9fd83c4" providerId="ADAL" clId="{FF781D46-AFB1-4453-A679-CE4D0150C2B8}" dt="2024-01-10T12:26:04.603" v="1138" actId="1076"/>
          <ac:picMkLst>
            <pc:docMk/>
            <pc:sldMk cId="3259981663" sldId="310"/>
            <ac:picMk id="8" creationId="{9190A761-07D5-592F-A7F0-1EFD8EFDD6D0}"/>
          </ac:picMkLst>
        </pc:picChg>
        <pc:picChg chg="add mod">
          <ac:chgData name="Crouch, Jan" userId="81e05372-b394-45a3-b388-3c20e9fd83c4" providerId="ADAL" clId="{FF781D46-AFB1-4453-A679-CE4D0150C2B8}" dt="2024-01-10T12:25:46.545" v="1134" actId="1076"/>
          <ac:picMkLst>
            <pc:docMk/>
            <pc:sldMk cId="3259981663" sldId="310"/>
            <ac:picMk id="10" creationId="{DBDCD085-06DE-6A1D-F1AE-1228D41AF04A}"/>
          </ac:picMkLst>
        </pc:picChg>
        <pc:picChg chg="add mod">
          <ac:chgData name="Crouch, Jan" userId="81e05372-b394-45a3-b388-3c20e9fd83c4" providerId="ADAL" clId="{FF781D46-AFB1-4453-A679-CE4D0150C2B8}" dt="2024-01-09T23:09:35.450" v="744" actId="1076"/>
          <ac:picMkLst>
            <pc:docMk/>
            <pc:sldMk cId="3259981663" sldId="310"/>
            <ac:picMk id="12" creationId="{20A965C4-5EB1-1856-12BB-540A8EC9566E}"/>
          </ac:picMkLst>
        </pc:picChg>
        <pc:picChg chg="add mod">
          <ac:chgData name="Crouch, Jan" userId="81e05372-b394-45a3-b388-3c20e9fd83c4" providerId="ADAL" clId="{FF781D46-AFB1-4453-A679-CE4D0150C2B8}" dt="2024-01-10T12:25:49.588" v="1135" actId="1076"/>
          <ac:picMkLst>
            <pc:docMk/>
            <pc:sldMk cId="3259981663" sldId="310"/>
            <ac:picMk id="14" creationId="{C3F96AF6-BEE4-83A2-CA74-A1DD117FDF06}"/>
          </ac:picMkLst>
        </pc:picChg>
      </pc:sldChg>
      <pc:sldChg chg="addSp modSp add mod">
        <pc:chgData name="Crouch, Jan" userId="81e05372-b394-45a3-b388-3c20e9fd83c4" providerId="ADAL" clId="{FF781D46-AFB1-4453-A679-CE4D0150C2B8}" dt="2024-01-10T12:27:24.299" v="1141" actId="1076"/>
        <pc:sldMkLst>
          <pc:docMk/>
          <pc:sldMk cId="4212304347" sldId="311"/>
        </pc:sldMkLst>
        <pc:spChg chg="mod">
          <ac:chgData name="Crouch, Jan" userId="81e05372-b394-45a3-b388-3c20e9fd83c4" providerId="ADAL" clId="{FF781D46-AFB1-4453-A679-CE4D0150C2B8}" dt="2024-01-09T18:37:04.398" v="435" actId="20577"/>
          <ac:spMkLst>
            <pc:docMk/>
            <pc:sldMk cId="4212304347" sldId="311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09T22:35:17.895" v="576" actId="1076"/>
          <ac:picMkLst>
            <pc:docMk/>
            <pc:sldMk cId="4212304347" sldId="311"/>
            <ac:picMk id="3" creationId="{84A1EAB5-1321-449B-8BEA-B4A9F6D83F07}"/>
          </ac:picMkLst>
        </pc:picChg>
        <pc:picChg chg="add mod">
          <ac:chgData name="Crouch, Jan" userId="81e05372-b394-45a3-b388-3c20e9fd83c4" providerId="ADAL" clId="{FF781D46-AFB1-4453-A679-CE4D0150C2B8}" dt="2024-01-10T12:27:24.299" v="1141" actId="1076"/>
          <ac:picMkLst>
            <pc:docMk/>
            <pc:sldMk cId="4212304347" sldId="311"/>
            <ac:picMk id="4" creationId="{19AF023F-FE5C-647D-4321-08CB3173D582}"/>
          </ac:picMkLst>
        </pc:picChg>
        <pc:picChg chg="add mod">
          <ac:chgData name="Crouch, Jan" userId="81e05372-b394-45a3-b388-3c20e9fd83c4" providerId="ADAL" clId="{FF781D46-AFB1-4453-A679-CE4D0150C2B8}" dt="2024-01-09T22:36:22.226" v="582" actId="14100"/>
          <ac:picMkLst>
            <pc:docMk/>
            <pc:sldMk cId="4212304347" sldId="311"/>
            <ac:picMk id="7" creationId="{4E8E3C3F-7C2D-4A1A-7167-976C3E29754A}"/>
          </ac:picMkLst>
        </pc:picChg>
        <pc:picChg chg="add mod">
          <ac:chgData name="Crouch, Jan" userId="81e05372-b394-45a3-b388-3c20e9fd83c4" providerId="ADAL" clId="{FF781D46-AFB1-4453-A679-CE4D0150C2B8}" dt="2024-01-10T12:27:22.160" v="1140" actId="1076"/>
          <ac:picMkLst>
            <pc:docMk/>
            <pc:sldMk cId="4212304347" sldId="311"/>
            <ac:picMk id="9" creationId="{212CF7AC-FD22-3C26-A75A-5BC1B03F5D2C}"/>
          </ac:picMkLst>
        </pc:picChg>
        <pc:picChg chg="add mod">
          <ac:chgData name="Crouch, Jan" userId="81e05372-b394-45a3-b388-3c20e9fd83c4" providerId="ADAL" clId="{FF781D46-AFB1-4453-A679-CE4D0150C2B8}" dt="2024-01-09T23:10:40.806" v="755" actId="1076"/>
          <ac:picMkLst>
            <pc:docMk/>
            <pc:sldMk cId="4212304347" sldId="311"/>
            <ac:picMk id="11" creationId="{30910ACC-6C99-3933-64B9-1FD4841B6CC1}"/>
          </ac:picMkLst>
        </pc:picChg>
        <pc:picChg chg="add mod">
          <ac:chgData name="Crouch, Jan" userId="81e05372-b394-45a3-b388-3c20e9fd83c4" providerId="ADAL" clId="{FF781D46-AFB1-4453-A679-CE4D0150C2B8}" dt="2024-01-09T23:11:33.506" v="765" actId="1076"/>
          <ac:picMkLst>
            <pc:docMk/>
            <pc:sldMk cId="4212304347" sldId="311"/>
            <ac:picMk id="13" creationId="{FDAD1CC3-EA77-F649-D1AD-3E9BAF11DC33}"/>
          </ac:picMkLst>
        </pc:picChg>
      </pc:sldChg>
      <pc:sldChg chg="addSp modSp add mod">
        <pc:chgData name="Crouch, Jan" userId="81e05372-b394-45a3-b388-3c20e9fd83c4" providerId="ADAL" clId="{FF781D46-AFB1-4453-A679-CE4D0150C2B8}" dt="2024-01-10T12:32:15.579" v="1160" actId="1076"/>
        <pc:sldMkLst>
          <pc:docMk/>
          <pc:sldMk cId="1149420332" sldId="312"/>
        </pc:sldMkLst>
        <pc:spChg chg="mod">
          <ac:chgData name="Crouch, Jan" userId="81e05372-b394-45a3-b388-3c20e9fd83c4" providerId="ADAL" clId="{FF781D46-AFB1-4453-A679-CE4D0150C2B8}" dt="2024-01-09T18:39:37.177" v="455"/>
          <ac:spMkLst>
            <pc:docMk/>
            <pc:sldMk cId="1149420332" sldId="312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32:15.579" v="1160" actId="1076"/>
          <ac:picMkLst>
            <pc:docMk/>
            <pc:sldMk cId="1149420332" sldId="312"/>
            <ac:picMk id="3" creationId="{93B1EC52-63B3-A232-EE9B-375FB4CED643}"/>
          </ac:picMkLst>
        </pc:picChg>
        <pc:picChg chg="add mod">
          <ac:chgData name="Crouch, Jan" userId="81e05372-b394-45a3-b388-3c20e9fd83c4" providerId="ADAL" clId="{FF781D46-AFB1-4453-A679-CE4D0150C2B8}" dt="2024-01-10T12:31:27.538" v="1147" actId="14100"/>
          <ac:picMkLst>
            <pc:docMk/>
            <pc:sldMk cId="1149420332" sldId="312"/>
            <ac:picMk id="4" creationId="{4C156D65-2954-8986-A9DA-8A9FDFE221C4}"/>
          </ac:picMkLst>
        </pc:picChg>
        <pc:picChg chg="add mod">
          <ac:chgData name="Crouch, Jan" userId="81e05372-b394-45a3-b388-3c20e9fd83c4" providerId="ADAL" clId="{FF781D46-AFB1-4453-A679-CE4D0150C2B8}" dt="2024-01-10T12:31:59.987" v="1155" actId="1076"/>
          <ac:picMkLst>
            <pc:docMk/>
            <pc:sldMk cId="1149420332" sldId="312"/>
            <ac:picMk id="7" creationId="{B08330B8-52BD-A22B-8B32-1257AF84BAC0}"/>
          </ac:picMkLst>
        </pc:picChg>
        <pc:picChg chg="add mod">
          <ac:chgData name="Crouch, Jan" userId="81e05372-b394-45a3-b388-3c20e9fd83c4" providerId="ADAL" clId="{FF781D46-AFB1-4453-A679-CE4D0150C2B8}" dt="2024-01-10T12:31:36.111" v="1149" actId="1076"/>
          <ac:picMkLst>
            <pc:docMk/>
            <pc:sldMk cId="1149420332" sldId="312"/>
            <ac:picMk id="9" creationId="{49A9406A-B048-50F8-8790-273358BA133D}"/>
          </ac:picMkLst>
        </pc:picChg>
        <pc:picChg chg="add mod">
          <ac:chgData name="Crouch, Jan" userId="81e05372-b394-45a3-b388-3c20e9fd83c4" providerId="ADAL" clId="{FF781D46-AFB1-4453-A679-CE4D0150C2B8}" dt="2024-01-10T12:32:08.075" v="1157" actId="1076"/>
          <ac:picMkLst>
            <pc:docMk/>
            <pc:sldMk cId="1149420332" sldId="312"/>
            <ac:picMk id="10" creationId="{F67A0893-A70E-ED68-938B-5BBBF38B84BD}"/>
          </ac:picMkLst>
        </pc:picChg>
      </pc:sldChg>
      <pc:sldChg chg="addSp modSp add mod ord">
        <pc:chgData name="Crouch, Jan" userId="81e05372-b394-45a3-b388-3c20e9fd83c4" providerId="ADAL" clId="{FF781D46-AFB1-4453-A679-CE4D0150C2B8}" dt="2024-01-10T12:34:33.056" v="1164" actId="1076"/>
        <pc:sldMkLst>
          <pc:docMk/>
          <pc:sldMk cId="2993465369" sldId="313"/>
        </pc:sldMkLst>
        <pc:spChg chg="mod">
          <ac:chgData name="Crouch, Jan" userId="81e05372-b394-45a3-b388-3c20e9fd83c4" providerId="ADAL" clId="{FF781D46-AFB1-4453-A679-CE4D0150C2B8}" dt="2024-01-09T18:42:26.144" v="507"/>
          <ac:spMkLst>
            <pc:docMk/>
            <pc:sldMk cId="2993465369" sldId="313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34:33.056" v="1164" actId="1076"/>
          <ac:picMkLst>
            <pc:docMk/>
            <pc:sldMk cId="2993465369" sldId="313"/>
            <ac:picMk id="3" creationId="{81280318-CB04-4513-F4B0-189F29EC2B06}"/>
          </ac:picMkLst>
        </pc:picChg>
        <pc:picChg chg="add mod">
          <ac:chgData name="Crouch, Jan" userId="81e05372-b394-45a3-b388-3c20e9fd83c4" providerId="ADAL" clId="{FF781D46-AFB1-4453-A679-CE4D0150C2B8}" dt="2024-01-10T12:34:24.967" v="1163" actId="14100"/>
          <ac:picMkLst>
            <pc:docMk/>
            <pc:sldMk cId="2993465369" sldId="313"/>
            <ac:picMk id="7" creationId="{3DDCD30A-42F1-7470-C562-F71AFD6CFA89}"/>
          </ac:picMkLst>
        </pc:picChg>
        <pc:picChg chg="add mod">
          <ac:chgData name="Crouch, Jan" userId="81e05372-b394-45a3-b388-3c20e9fd83c4" providerId="ADAL" clId="{FF781D46-AFB1-4453-A679-CE4D0150C2B8}" dt="2024-01-09T23:21:49.595" v="897" actId="1076"/>
          <ac:picMkLst>
            <pc:docMk/>
            <pc:sldMk cId="2993465369" sldId="313"/>
            <ac:picMk id="9" creationId="{866BD404-D27E-AFC1-88E3-FB89C295C567}"/>
          </ac:picMkLst>
        </pc:picChg>
      </pc:sldChg>
      <pc:sldChg chg="addSp delSp modSp add mod">
        <pc:chgData name="Crouch, Jan" userId="81e05372-b394-45a3-b388-3c20e9fd83c4" providerId="ADAL" clId="{FF781D46-AFB1-4453-A679-CE4D0150C2B8}" dt="2024-01-10T12:35:58.878" v="1174" actId="1076"/>
        <pc:sldMkLst>
          <pc:docMk/>
          <pc:sldMk cId="4211457719" sldId="314"/>
        </pc:sldMkLst>
        <pc:spChg chg="add del">
          <ac:chgData name="Crouch, Jan" userId="81e05372-b394-45a3-b388-3c20e9fd83c4" providerId="ADAL" clId="{FF781D46-AFB1-4453-A679-CE4D0150C2B8}" dt="2024-01-09T18:44:02.307" v="517"/>
          <ac:spMkLst>
            <pc:docMk/>
            <pc:sldMk cId="4211457719" sldId="314"/>
            <ac:spMk id="2" creationId="{4E5626B2-BC6F-4199-246E-37280AE76434}"/>
          </ac:spMkLst>
        </pc:spChg>
        <pc:spChg chg="mod">
          <ac:chgData name="Crouch, Jan" userId="81e05372-b394-45a3-b388-3c20e9fd83c4" providerId="ADAL" clId="{FF781D46-AFB1-4453-A679-CE4D0150C2B8}" dt="2024-01-09T18:45:41.474" v="536"/>
          <ac:spMkLst>
            <pc:docMk/>
            <pc:sldMk cId="4211457719" sldId="314"/>
            <ac:spMk id="5" creationId="{2CD875F9-4AD0-7CDF-96EB-3BDC57D711E3}"/>
          </ac:spMkLst>
        </pc:spChg>
        <pc:picChg chg="add mod">
          <ac:chgData name="Crouch, Jan" userId="81e05372-b394-45a3-b388-3c20e9fd83c4" providerId="ADAL" clId="{FF781D46-AFB1-4453-A679-CE4D0150C2B8}" dt="2024-01-10T12:35:32.171" v="1166" actId="1076"/>
          <ac:picMkLst>
            <pc:docMk/>
            <pc:sldMk cId="4211457719" sldId="314"/>
            <ac:picMk id="3" creationId="{A0B59B35-E870-BCA5-3C82-4A6930B5B40B}"/>
          </ac:picMkLst>
        </pc:picChg>
        <pc:picChg chg="add mod">
          <ac:chgData name="Crouch, Jan" userId="81e05372-b394-45a3-b388-3c20e9fd83c4" providerId="ADAL" clId="{FF781D46-AFB1-4453-A679-CE4D0150C2B8}" dt="2024-01-10T12:35:27.659" v="1165" actId="1076"/>
          <ac:picMkLst>
            <pc:docMk/>
            <pc:sldMk cId="4211457719" sldId="314"/>
            <ac:picMk id="4" creationId="{EABB50AF-79BF-CDFE-5C5B-3BC8349B98DA}"/>
          </ac:picMkLst>
        </pc:picChg>
        <pc:picChg chg="add mod">
          <ac:chgData name="Crouch, Jan" userId="81e05372-b394-45a3-b388-3c20e9fd83c4" providerId="ADAL" clId="{FF781D46-AFB1-4453-A679-CE4D0150C2B8}" dt="2024-01-10T12:35:58.878" v="1174" actId="1076"/>
          <ac:picMkLst>
            <pc:docMk/>
            <pc:sldMk cId="4211457719" sldId="314"/>
            <ac:picMk id="8" creationId="{462D63F6-CFB0-FD7F-D435-6502668D1A21}"/>
          </ac:picMkLst>
        </pc:picChg>
        <pc:picChg chg="add mod ord">
          <ac:chgData name="Crouch, Jan" userId="81e05372-b394-45a3-b388-3c20e9fd83c4" providerId="ADAL" clId="{FF781D46-AFB1-4453-A679-CE4D0150C2B8}" dt="2024-01-10T12:35:49.231" v="1171" actId="1076"/>
          <ac:picMkLst>
            <pc:docMk/>
            <pc:sldMk cId="4211457719" sldId="314"/>
            <ac:picMk id="10" creationId="{455F61A1-CD52-029C-786D-4F2D038A9969}"/>
          </ac:picMkLst>
        </pc:picChg>
        <pc:picChg chg="add mod">
          <ac:chgData name="Crouch, Jan" userId="81e05372-b394-45a3-b388-3c20e9fd83c4" providerId="ADAL" clId="{FF781D46-AFB1-4453-A679-CE4D0150C2B8}" dt="2024-01-10T12:35:53.467" v="1173" actId="14100"/>
          <ac:picMkLst>
            <pc:docMk/>
            <pc:sldMk cId="4211457719" sldId="314"/>
            <ac:picMk id="12" creationId="{C1A00FAF-3BB4-BC4F-1094-877CA19F3062}"/>
          </ac:picMkLst>
        </pc:picChg>
      </pc:sldChg>
      <pc:sldMasterChg chg="addSp modSp addSldLayout modSldLayout">
        <pc:chgData name="Crouch, Jan" userId="81e05372-b394-45a3-b388-3c20e9fd83c4" providerId="ADAL" clId="{FF781D46-AFB1-4453-A679-CE4D0150C2B8}" dt="2024-01-09T12:37:35.022" v="195"/>
        <pc:sldMasterMkLst>
          <pc:docMk/>
          <pc:sldMasterMk cId="2106692116" sldId="2147483648"/>
        </pc:sldMasterMkLst>
        <pc:picChg chg="add mod">
          <ac:chgData name="Crouch, Jan" userId="81e05372-b394-45a3-b388-3c20e9fd83c4" providerId="ADAL" clId="{FF781D46-AFB1-4453-A679-CE4D0150C2B8}" dt="2024-01-08T17:41:58.054" v="26"/>
          <ac:picMkLst>
            <pc:docMk/>
            <pc:sldMasterMk cId="2106692116" sldId="2147483648"/>
            <ac:picMk id="11" creationId="{BDFF1D2B-9E3E-8153-6869-9C431F69B571}"/>
          </ac:picMkLst>
        </pc:picChg>
        <pc:sldLayoutChg chg="addSp delSp modSp">
          <pc:chgData name="Crouch, Jan" userId="81e05372-b394-45a3-b388-3c20e9fd83c4" providerId="ADAL" clId="{FF781D46-AFB1-4453-A679-CE4D0150C2B8}" dt="2024-01-09T12:36:21.481" v="186"/>
          <pc:sldLayoutMkLst>
            <pc:docMk/>
            <pc:sldMasterMk cId="2106692116" sldId="2147483648"/>
            <pc:sldLayoutMk cId="4049699867" sldId="2147483654"/>
          </pc:sldLayoutMkLst>
          <pc:spChg chg="add del mod">
            <ac:chgData name="Crouch, Jan" userId="81e05372-b394-45a3-b388-3c20e9fd83c4" providerId="ADAL" clId="{FF781D46-AFB1-4453-A679-CE4D0150C2B8}" dt="2024-01-09T12:36:21.481" v="186"/>
            <ac:spMkLst>
              <pc:docMk/>
              <pc:sldMasterMk cId="2106692116" sldId="2147483648"/>
              <pc:sldLayoutMk cId="4049699867" sldId="2147483654"/>
              <ac:spMk id="6" creationId="{A3F410CE-D69D-AE21-3BD3-9E4EE5B7D67D}"/>
            </ac:spMkLst>
          </pc:spChg>
        </pc:sldLayoutChg>
        <pc:sldLayoutChg chg="addSp delSp modSp new mod">
          <pc:chgData name="Crouch, Jan" userId="81e05372-b394-45a3-b388-3c20e9fd83c4" providerId="ADAL" clId="{FF781D46-AFB1-4453-A679-CE4D0150C2B8}" dt="2024-01-09T12:37:35.022" v="195"/>
          <pc:sldLayoutMkLst>
            <pc:docMk/>
            <pc:sldMasterMk cId="2106692116" sldId="2147483648"/>
            <pc:sldLayoutMk cId="560216232" sldId="2147483660"/>
          </pc:sldLayoutMkLst>
          <pc:spChg chg="add del mod">
            <ac:chgData name="Crouch, Jan" userId="81e05372-b394-45a3-b388-3c20e9fd83c4" providerId="ADAL" clId="{FF781D46-AFB1-4453-A679-CE4D0150C2B8}" dt="2024-01-09T12:37:35.022" v="195"/>
            <ac:spMkLst>
              <pc:docMk/>
              <pc:sldMasterMk cId="2106692116" sldId="2147483648"/>
              <pc:sldLayoutMk cId="560216232" sldId="2147483660"/>
              <ac:spMk id="4" creationId="{2D88915C-5B4F-78C8-E870-897AFEAC8573}"/>
            </ac:spMkLst>
          </pc:spChg>
        </pc:sldLayoutChg>
      </pc:sldMasterChg>
      <pc:sldMasterChg chg="modSp new del mod addSldLayout delSldLayout">
        <pc:chgData name="Crouch, Jan" userId="81e05372-b394-45a3-b388-3c20e9fd83c4" providerId="ADAL" clId="{FF781D46-AFB1-4453-A679-CE4D0150C2B8}" dt="2024-01-09T12:36:08.047" v="184" actId="6938"/>
        <pc:sldMasterMkLst>
          <pc:docMk/>
          <pc:sldMasterMk cId="1305592479" sldId="2147483660"/>
        </pc:sldMasterMkLst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729546836" sldId="2147483661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3578113432" sldId="2147483662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2601004555" sldId="2147483663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3236006969" sldId="2147483664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2323477777" sldId="2147483665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4209674121" sldId="2147483666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2639626633" sldId="2147483667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1935089422" sldId="2147483668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3003923360" sldId="2147483669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2183349342" sldId="2147483670"/>
          </pc:sldLayoutMkLst>
        </pc:sldLayoutChg>
        <pc:sldLayoutChg chg="new del replId">
          <pc:chgData name="Crouch, Jan" userId="81e05372-b394-45a3-b388-3c20e9fd83c4" providerId="ADAL" clId="{FF781D46-AFB1-4453-A679-CE4D0150C2B8}" dt="2024-01-09T12:36:08.047" v="184" actId="6938"/>
          <pc:sldLayoutMkLst>
            <pc:docMk/>
            <pc:sldMasterMk cId="1305592479" sldId="2147483660"/>
            <pc:sldLayoutMk cId="1030793306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94BE0-A7E2-EB4B-A3C8-B89DFE5757F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C372-17FF-C94C-B4E4-053BFC8B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1C372-17FF-C94C-B4E4-053BFC8B0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9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F67C-545B-4744-A9ED-5E7C4BAB4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46A66-FB05-CD45-B268-BB9FCF79F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D107F-0FB0-2240-9117-8C80A7ED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F52B-05FA-A64C-8E09-931711C8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1631E-2FD8-E048-8FB8-9941F18D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AFDD5-CEC0-0440-9B3C-1B6AF995A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7EAC6-1B30-2F45-AAEC-A65294B4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44189-E3EF-9845-B898-DF3079C6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DEF43-24EB-B649-882F-533218EC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F22-5B4B-2B47-8B57-18B58960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6DC34-59C1-1E42-A450-F9EE038B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4019B-70AE-7D41-9056-DF8EB0D0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29C3-3B68-6F41-AAFF-468C6679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60FD-919C-3647-AD1B-D49AAFD0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375E4-1413-6C44-9A47-6F559F70D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E503D-4629-B744-A029-95AEB570C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16289-030B-C149-9F54-3F859066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39239-C200-4943-982D-A93D2D79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B61D-4807-BD4B-AAF7-8DA871D2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71CD-F127-A97A-8D59-F4E2B564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5E976-6D08-7320-EED6-71B4ED16A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1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6149-BE0C-2046-A49D-F5CE44BF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F722-4DA5-BE4D-8A60-6A4E07B0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6F6AE-532E-8245-A061-B1FE5D93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B126F12-D0FC-1F4B-B895-CF830A9FD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662" y="307906"/>
            <a:ext cx="1074580" cy="107458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12F9A-6D05-3941-A2EE-5C845E865C30}"/>
              </a:ext>
            </a:extLst>
          </p:cNvPr>
          <p:cNvSpPr/>
          <p:nvPr userDrawn="1"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E1660-4C78-E943-B869-2ABD9A910F16}"/>
              </a:ext>
            </a:extLst>
          </p:cNvPr>
          <p:cNvSpPr/>
          <p:nvPr userDrawn="1"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B9631-6FAE-4E4E-A0AE-5B890B572AD6}"/>
              </a:ext>
            </a:extLst>
          </p:cNvPr>
          <p:cNvSpPr/>
          <p:nvPr userDrawn="1"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4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C953-2D41-354A-852B-F1B0AAFA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EE157-E6D8-114A-8AC7-1B48E51A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A462-19B6-6647-9673-46AE4A2F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133D-7942-3144-BC9F-525CB8DB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6782-B759-BE42-9AFF-8FCD196C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B2CB-8B58-A64C-B08A-C448B8C0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22F5F-9036-794C-B68D-FFE8599D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B3D62-2A10-1C46-A1D3-0E7663BF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E37C2-8EE4-AF4C-A065-950A0D96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4F54-000F-6E4A-9748-34E06DE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E3B76-57E2-1644-A520-35EFBCDE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9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5BE6-7882-B446-8729-D401341F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01C92-7902-E845-AA26-F76B851C5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803BC-6B3E-3242-8C66-A27B4EFAD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74C0B-7259-8747-A5C6-E4946E769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3F3DE-EE2A-7A47-A264-C07028B7E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ED30C-D95F-EB44-BFA4-3E6259DB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9EC89-E42A-DD4C-A35D-793FB635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57240-6083-D54F-A130-44DC061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53F1-D01F-EB40-81EB-97AF969F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620CB-899B-F940-97CE-4E66C6EB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82D1B-EDE9-3840-B9DE-CA11CD8C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2380A-2F38-6E48-BBE5-76AFF9D2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9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6787-A4E8-8042-8DAC-8BBAFDAF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3B5B3-71EA-6842-AF67-A7017ABA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C118A-F06E-F748-9D86-21DCDCAD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0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9159-E1C5-C84B-BE0E-74A846B3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A114-2EF7-7C45-A19E-72913908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996950"/>
            <a:ext cx="37909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DEA04-8F6E-B74C-8698-E90AED35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371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8EADC-ECAC-E94C-B344-7E5C3AEA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FEC9B-ED80-E040-B096-D346576BEFA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F63B7-F534-3743-AEF6-416534E6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C0C58-D218-0F49-859A-177C2110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AFE1BAE4-C883-49AF-BA32-0D30C0716E1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6612" y="3616325"/>
            <a:ext cx="3935413" cy="234315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A895AA2C-485E-4EA1-8794-8AACE311EF25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696074" y="1771650"/>
            <a:ext cx="990600" cy="10572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611735BB-73FE-494F-97B3-F326AD564F0E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6696075" y="3225800"/>
            <a:ext cx="990600" cy="123825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741FAB85-B0F4-4657-A1AB-2394EE3F59B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6696074" y="4594225"/>
            <a:ext cx="990602" cy="12985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4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7B30-7753-5741-AD1B-195C35FD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58" y="158750"/>
            <a:ext cx="103188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207C-507C-0246-B04D-A2806B69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200" y="1825625"/>
            <a:ext cx="115380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9D5532-0AE8-D241-82C3-6B52EB5C84F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662" y="307906"/>
            <a:ext cx="1074580" cy="107458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BD4E19-D571-C349-BEF2-E7D205896CC7}"/>
              </a:ext>
            </a:extLst>
          </p:cNvPr>
          <p:cNvSpPr/>
          <p:nvPr userDrawn="1"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90E01-A17D-384C-AA0F-413ABAF5593D}"/>
              </a:ext>
            </a:extLst>
          </p:cNvPr>
          <p:cNvSpPr/>
          <p:nvPr userDrawn="1"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0D681-BDC3-4044-8AAB-207FF3C14EFE}"/>
              </a:ext>
            </a:extLst>
          </p:cNvPr>
          <p:cNvSpPr/>
          <p:nvPr userDrawn="1"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19CF-8260-D34D-AEC3-463736EA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4285" y="6604000"/>
            <a:ext cx="2743200" cy="249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FF1D2B-9E3E-8153-6869-9C431F69B5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17162" y="310657"/>
            <a:ext cx="3698965" cy="10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17BB7-3DB7-9E42-8E87-945C5986B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270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5A429-9F05-0C47-84F0-88A74EAF0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61919-BADC-1744-BEBF-CA8791868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434285" y="6614886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F29B3-C7C3-4D64-9DD2-2B8130439864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D07D931-1B3D-5384-130D-08E2011F0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Innovation 2023</a:t>
            </a:r>
          </a:p>
          <a:p>
            <a:pPr marL="0" indent="0" algn="ctr">
              <a:buNone/>
            </a:pPr>
            <a:r>
              <a:rPr lang="en-US" sz="3200" dirty="0"/>
              <a:t>A Celebration of Welsh Design &amp; Technology at </a:t>
            </a:r>
          </a:p>
          <a:p>
            <a:pPr marL="0" indent="0" algn="ctr">
              <a:buNone/>
            </a:pPr>
            <a:r>
              <a:rPr lang="en-US" sz="3200" dirty="0"/>
              <a:t>Advanced Level and GCSE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GB" sz="4400" b="1" dirty="0" err="1"/>
              <a:t>Arloesedd</a:t>
            </a:r>
            <a:r>
              <a:rPr lang="en-GB" sz="4400" b="1" dirty="0"/>
              <a:t> 2023</a:t>
            </a:r>
          </a:p>
          <a:p>
            <a:pPr marL="0" indent="0" algn="ctr">
              <a:buNone/>
            </a:pPr>
            <a:r>
              <a:rPr lang="en-GB" sz="3200" dirty="0" err="1"/>
              <a:t>Dathlu</a:t>
            </a:r>
            <a:r>
              <a:rPr lang="en-GB" sz="3200" dirty="0"/>
              <a:t> </a:t>
            </a:r>
            <a:r>
              <a:rPr lang="en-GB" sz="3200" dirty="0" err="1"/>
              <a:t>Dylunio</a:t>
            </a:r>
            <a:r>
              <a:rPr lang="en-GB" sz="3200" dirty="0"/>
              <a:t> a </a:t>
            </a:r>
            <a:r>
              <a:rPr lang="en-GB" sz="3200" dirty="0" err="1"/>
              <a:t>Thechnoleg</a:t>
            </a:r>
            <a:r>
              <a:rPr lang="en-GB" sz="3200" dirty="0"/>
              <a:t> </a:t>
            </a:r>
            <a:r>
              <a:rPr lang="en-GB" sz="3200" dirty="0" err="1"/>
              <a:t>Safon</a:t>
            </a:r>
            <a:r>
              <a:rPr lang="en-GB" sz="3200" dirty="0"/>
              <a:t> </a:t>
            </a:r>
            <a:r>
              <a:rPr lang="en-GB" sz="3200" dirty="0" err="1"/>
              <a:t>Uwch</a:t>
            </a:r>
            <a:r>
              <a:rPr lang="en-GB" sz="3200" dirty="0"/>
              <a:t> a TGAU Cymru</a:t>
            </a:r>
          </a:p>
        </p:txBody>
      </p:sp>
    </p:spTree>
    <p:extLst>
      <p:ext uri="{BB962C8B-B14F-4D97-AF65-F5344CB8AC3E}">
        <p14:creationId xmlns:p14="http://schemas.microsoft.com/office/powerpoint/2010/main" val="376674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439891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Level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Safon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Uwch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2il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Carys Boardman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Bryn Elian</a:t>
            </a:r>
          </a:p>
          <a:p>
            <a:pPr marR="157920" algn="l"/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Accesibility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Toolkit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Pecyn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Offer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Hygyrchedd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erson holding a tool kit&#10;&#10;Description automatically generated">
            <a:extLst>
              <a:ext uri="{FF2B5EF4-FFF2-40B4-BE49-F238E27FC236}">
                <a16:creationId xmlns:a16="http://schemas.microsoft.com/office/drawing/2014/main" id="{2CF297C2-45D0-EB9A-F06D-0B88B2D62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46" y="202308"/>
            <a:ext cx="2781060" cy="417131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90A761-07D5-592F-A7F0-1EFD8EFDD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864" y="3955844"/>
            <a:ext cx="3792848" cy="2528394"/>
          </a:xfrm>
          <a:prstGeom prst="rect">
            <a:avLst/>
          </a:prstGeom>
        </p:spPr>
      </p:pic>
      <p:pic>
        <p:nvPicPr>
          <p:cNvPr id="10" name="Picture 9" descr="A glass case with toys on it&#10;&#10;Description automatically generated">
            <a:extLst>
              <a:ext uri="{FF2B5EF4-FFF2-40B4-BE49-F238E27FC236}">
                <a16:creationId xmlns:a16="http://schemas.microsoft.com/office/drawing/2014/main" id="{DBDCD085-06DE-6A1D-F1AE-1228D41AF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63130" y="3715388"/>
            <a:ext cx="3164400" cy="2373300"/>
          </a:xfrm>
          <a:prstGeom prst="rect">
            <a:avLst/>
          </a:prstGeom>
        </p:spPr>
      </p:pic>
      <p:pic>
        <p:nvPicPr>
          <p:cNvPr id="12" name="Picture 11" descr="A table with various tools&#10;&#10;Description automatically generated with medium confidence">
            <a:extLst>
              <a:ext uri="{FF2B5EF4-FFF2-40B4-BE49-F238E27FC236}">
                <a16:creationId xmlns:a16="http://schemas.microsoft.com/office/drawing/2014/main" id="{20A965C4-5EB1-1856-12BB-540A8EC95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19171" y="1199658"/>
            <a:ext cx="2902156" cy="2176617"/>
          </a:xfrm>
          <a:prstGeom prst="rect">
            <a:avLst/>
          </a:prstGeom>
        </p:spPr>
      </p:pic>
      <p:pic>
        <p:nvPicPr>
          <p:cNvPr id="14" name="Picture 13" descr="A poster board with information&#10;&#10;Description automatically generated">
            <a:extLst>
              <a:ext uri="{FF2B5EF4-FFF2-40B4-BE49-F238E27FC236}">
                <a16:creationId xmlns:a16="http://schemas.microsoft.com/office/drawing/2014/main" id="{C3F96AF6-BEE4-83A2-CA74-A1DD117FD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21927" y="4389615"/>
            <a:ext cx="2393855" cy="1795391"/>
          </a:xfrm>
          <a:prstGeom prst="rect">
            <a:avLst/>
          </a:prstGeom>
        </p:spPr>
      </p:pic>
      <p:pic>
        <p:nvPicPr>
          <p:cNvPr id="3" name="Picture 2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F80EA2D2-F68A-0251-0C58-CCAC926CF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98" y="4861072"/>
            <a:ext cx="2434749" cy="16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81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Level 3</a:t>
            </a:r>
            <a:r>
              <a:rPr lang="en-GB" sz="3200" b="1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Safon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Uwch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ydd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Tomas </a:t>
            </a:r>
            <a:r>
              <a:rPr lang="en-GB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Billington</a:t>
            </a:r>
            <a:endParaRPr lang="en-GB" sz="18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King Henry VIII Comprehensive Abergavenny 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Surf Utility Trolley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Troli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Defnyddiol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Syrffio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84A1EAB5-1321-449B-8BEA-B4A9F6D83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609564"/>
            <a:ext cx="4229405" cy="281943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8E3C3F-7C2D-4A1A-7167-976C3E297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818" y="4286400"/>
            <a:ext cx="3286162" cy="2190626"/>
          </a:xfrm>
          <a:prstGeom prst="rect">
            <a:avLst/>
          </a:prstGeom>
        </p:spPr>
      </p:pic>
      <p:pic>
        <p:nvPicPr>
          <p:cNvPr id="9" name="Picture 8" descr="A wheel on a table&#10;&#10;Description automatically generated with medium confidence">
            <a:extLst>
              <a:ext uri="{FF2B5EF4-FFF2-40B4-BE49-F238E27FC236}">
                <a16:creationId xmlns:a16="http://schemas.microsoft.com/office/drawing/2014/main" id="{212CF7AC-FD22-3C26-A75A-5BC1B03F5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1535" y="3899802"/>
            <a:ext cx="2945399" cy="2209049"/>
          </a:xfrm>
          <a:prstGeom prst="rect">
            <a:avLst/>
          </a:prstGeom>
        </p:spPr>
      </p:pic>
      <p:pic>
        <p:nvPicPr>
          <p:cNvPr id="11" name="Picture 10" descr="A group of papers on a table&#10;&#10;Description automatically generated">
            <a:extLst>
              <a:ext uri="{FF2B5EF4-FFF2-40B4-BE49-F238E27FC236}">
                <a16:creationId xmlns:a16="http://schemas.microsoft.com/office/drawing/2014/main" id="{30910ACC-6C99-3933-64B9-1FD4841B6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21151" y="2082505"/>
            <a:ext cx="2412376" cy="1809282"/>
          </a:xfrm>
          <a:prstGeom prst="rect">
            <a:avLst/>
          </a:prstGeom>
        </p:spPr>
      </p:pic>
      <p:pic>
        <p:nvPicPr>
          <p:cNvPr id="13" name="Picture 12" descr="A poster board with information&#10;&#10;Description automatically generated">
            <a:extLst>
              <a:ext uri="{FF2B5EF4-FFF2-40B4-BE49-F238E27FC236}">
                <a16:creationId xmlns:a16="http://schemas.microsoft.com/office/drawing/2014/main" id="{FDAD1CC3-EA77-F649-D1AD-3E9BAF11DC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11126" y="3454334"/>
            <a:ext cx="2643439" cy="1982579"/>
          </a:xfrm>
          <a:prstGeom prst="rect">
            <a:avLst/>
          </a:prstGeom>
        </p:spPr>
      </p:pic>
      <p:pic>
        <p:nvPicPr>
          <p:cNvPr id="4" name="Picture 3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9AF023F-FE5C-647D-4321-08CB3173D5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578" y="4529693"/>
            <a:ext cx="2920999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0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6202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Creativity Prize Winner</a:t>
            </a:r>
          </a:p>
          <a:p>
            <a:pPr marR="14885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Enillydd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Gwobr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Greadigrwydd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Emily Hay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 David's College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Wonders of the World board game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Gêm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fwrdd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Rhyfeddodau'r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Byd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everal pieces of paper on a blue board&#10;&#10;Description automatically generated">
            <a:extLst>
              <a:ext uri="{FF2B5EF4-FFF2-40B4-BE49-F238E27FC236}">
                <a16:creationId xmlns:a16="http://schemas.microsoft.com/office/drawing/2014/main" id="{81280318-CB04-4513-F4B0-189F29EC2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09759" y="767924"/>
            <a:ext cx="3900900" cy="2925675"/>
          </a:xfrm>
          <a:prstGeom prst="rect">
            <a:avLst/>
          </a:prstGeom>
        </p:spPr>
      </p:pic>
      <p:pic>
        <p:nvPicPr>
          <p:cNvPr id="7" name="Picture 6" descr="A box with a wooden object in it&#10;&#10;Description automatically generated with medium confidence">
            <a:extLst>
              <a:ext uri="{FF2B5EF4-FFF2-40B4-BE49-F238E27FC236}">
                <a16:creationId xmlns:a16="http://schemas.microsoft.com/office/drawing/2014/main" id="{3DDCD30A-42F1-7470-C562-F71AFD6CF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400" y="3758310"/>
            <a:ext cx="3652281" cy="2739211"/>
          </a:xfrm>
          <a:prstGeom prst="rect">
            <a:avLst/>
          </a:prstGeom>
        </p:spPr>
      </p:pic>
      <p:pic>
        <p:nvPicPr>
          <p:cNvPr id="9" name="Picture 8" descr="A bulletin board with posters and pictures&#10;&#10;Description automatically generated">
            <a:extLst>
              <a:ext uri="{FF2B5EF4-FFF2-40B4-BE49-F238E27FC236}">
                <a16:creationId xmlns:a16="http://schemas.microsoft.com/office/drawing/2014/main" id="{866BD404-D27E-AFC1-88E3-FB89C295C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87130" y="3252672"/>
            <a:ext cx="3708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IP Prize Winner</a:t>
            </a:r>
          </a:p>
          <a:p>
            <a:pPr marR="14885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Enillydd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IP</a:t>
            </a:r>
          </a:p>
          <a:p>
            <a:pPr marR="14885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Finn Channing Davies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Brecon High School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Climbing Hang board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Bwrdd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Hongian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Dringo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holding a wooden object&#10;&#10;Description automatically generated">
            <a:extLst>
              <a:ext uri="{FF2B5EF4-FFF2-40B4-BE49-F238E27FC236}">
                <a16:creationId xmlns:a16="http://schemas.microsoft.com/office/drawing/2014/main" id="{93B1EC52-63B3-A232-EE9B-375FB4CED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225" y="388082"/>
            <a:ext cx="4433959" cy="2955797"/>
          </a:xfrm>
          <a:prstGeom prst="rect">
            <a:avLst/>
          </a:prstGeom>
        </p:spPr>
      </p:pic>
      <p:pic>
        <p:nvPicPr>
          <p:cNvPr id="7" name="Picture 6" descr="A board with papers on it&#10;&#10;Description automatically generated">
            <a:extLst>
              <a:ext uri="{FF2B5EF4-FFF2-40B4-BE49-F238E27FC236}">
                <a16:creationId xmlns:a16="http://schemas.microsoft.com/office/drawing/2014/main" id="{B08330B8-52BD-A22B-8B32-1257AF84B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80904" y="3204646"/>
            <a:ext cx="3772882" cy="2829662"/>
          </a:xfrm>
          <a:prstGeom prst="rect">
            <a:avLst/>
          </a:prstGeom>
        </p:spPr>
      </p:pic>
      <p:pic>
        <p:nvPicPr>
          <p:cNvPr id="9" name="Picture 8" descr="A table with a book and brochures&#10;&#10;Description automatically generated">
            <a:extLst>
              <a:ext uri="{FF2B5EF4-FFF2-40B4-BE49-F238E27FC236}">
                <a16:creationId xmlns:a16="http://schemas.microsoft.com/office/drawing/2014/main" id="{49A9406A-B048-50F8-8790-273358BA1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6476" y="3875307"/>
            <a:ext cx="2965269" cy="2223952"/>
          </a:xfrm>
          <a:prstGeom prst="rect">
            <a:avLst/>
          </a:prstGeom>
        </p:spPr>
      </p:pic>
      <p:pic>
        <p:nvPicPr>
          <p:cNvPr id="4" name="Picture 3" descr="A person shaking hands with a person&#10;&#10;Description automatically generated">
            <a:extLst>
              <a:ext uri="{FF2B5EF4-FFF2-40B4-BE49-F238E27FC236}">
                <a16:creationId xmlns:a16="http://schemas.microsoft.com/office/drawing/2014/main" id="{4C156D65-2954-8986-A9DA-8A9FDFE22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4597400"/>
            <a:ext cx="2808939" cy="1872517"/>
          </a:xfrm>
          <a:prstGeom prst="rect">
            <a:avLst/>
          </a:prstGeom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67A0893-A70E-ED68-938B-5BBBF38B8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06" y="3504648"/>
            <a:ext cx="3525078" cy="235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2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ard with papers and a computer&#10;&#10;Description automatically generated">
            <a:extLst>
              <a:ext uri="{FF2B5EF4-FFF2-40B4-BE49-F238E27FC236}">
                <a16:creationId xmlns:a16="http://schemas.microsoft.com/office/drawing/2014/main" id="{455F61A1-CD52-029C-786D-4F2D038A9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1141" y="758305"/>
            <a:ext cx="3817323" cy="2862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19" y="1706413"/>
            <a:ext cx="656735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Science Prize Winner</a:t>
            </a:r>
          </a:p>
          <a:p>
            <a:pPr marR="14885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Enillydd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Gwobr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Gwyddoniaeth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Jacob Taylor Chow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Uwchradd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Glan Clwyd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Plastic bottle re-former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Ailffurfydd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Poteli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Plastig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young person holding a machine&#10;&#10;Description automatically generated">
            <a:extLst>
              <a:ext uri="{FF2B5EF4-FFF2-40B4-BE49-F238E27FC236}">
                <a16:creationId xmlns:a16="http://schemas.microsoft.com/office/drawing/2014/main" id="{EABB50AF-79BF-CDFE-5C5B-3BC8349B9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866" y="3323825"/>
            <a:ext cx="4724115" cy="314960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2D63F6-CFB0-FD7F-D435-6502668D1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9" y="4474012"/>
            <a:ext cx="2998764" cy="1999414"/>
          </a:xfrm>
          <a:prstGeom prst="rect">
            <a:avLst/>
          </a:prstGeom>
        </p:spPr>
      </p:pic>
      <p:pic>
        <p:nvPicPr>
          <p:cNvPr id="12" name="Picture 11" descr="A machine with a wire on it&#10;&#10;Description automatically generated with medium confidence">
            <a:extLst>
              <a:ext uri="{FF2B5EF4-FFF2-40B4-BE49-F238E27FC236}">
                <a16:creationId xmlns:a16="http://schemas.microsoft.com/office/drawing/2014/main" id="{C1A00FAF-3BB4-BC4F-1094-877CA19F3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8481" y="3525907"/>
            <a:ext cx="3368593" cy="2526444"/>
          </a:xfrm>
          <a:prstGeom prst="rect">
            <a:avLst/>
          </a:prstGeom>
        </p:spPr>
      </p:pic>
      <p:pic>
        <p:nvPicPr>
          <p:cNvPr id="3" name="Picture 2" descr="A person and a child shaking hands&#10;&#10;Description automatically generated">
            <a:extLst>
              <a:ext uri="{FF2B5EF4-FFF2-40B4-BE49-F238E27FC236}">
                <a16:creationId xmlns:a16="http://schemas.microsoft.com/office/drawing/2014/main" id="{A0B59B35-E870-BCA5-3C82-4A6930B5B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081" y="1499010"/>
            <a:ext cx="2507900" cy="16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5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17BB7-3DB7-9E42-8E87-945C5986BA79}"/>
              </a:ext>
            </a:extLst>
          </p:cNvPr>
          <p:cNvSpPr/>
          <p:nvPr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5A429-9F05-0C47-84F0-88A74EAF054D}"/>
              </a:ext>
            </a:extLst>
          </p:cNvPr>
          <p:cNvSpPr/>
          <p:nvPr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61919-BADC-1744-BEBF-CA87918683D9}"/>
              </a:ext>
            </a:extLst>
          </p:cNvPr>
          <p:cNvSpPr/>
          <p:nvPr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E3C605-C3A8-2AFB-0151-AF9AA05CA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50" y="1609258"/>
            <a:ext cx="7226300" cy="48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17BB7-3DB7-9E42-8E87-945C5986B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5A429-9F05-0C47-84F0-88A74EAF0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61919-BADC-1744-BEBF-CA8791868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434285" y="6614886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F29B3-C7C3-4D64-9DD2-2B8130439864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A6BFCDC-3599-1F63-D2E4-F4F5C9C15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08" y="3497388"/>
            <a:ext cx="4049970" cy="2700297"/>
          </a:xfrm>
          <a:prstGeom prst="rect">
            <a:avLst/>
          </a:prstGeom>
        </p:spPr>
      </p:pic>
      <p:pic>
        <p:nvPicPr>
          <p:cNvPr id="14" name="Picture 1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CA6964E3-D050-7C89-A526-204C14967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688" y="3946804"/>
            <a:ext cx="3780447" cy="2520298"/>
          </a:xfrm>
          <a:prstGeom prst="rect">
            <a:avLst/>
          </a:prstGeom>
        </p:spPr>
      </p:pic>
      <p:pic>
        <p:nvPicPr>
          <p:cNvPr id="3" name="Picture 2" descr="A group of men in a room&#10;&#10;Description automatically generated">
            <a:extLst>
              <a:ext uri="{FF2B5EF4-FFF2-40B4-BE49-F238E27FC236}">
                <a16:creationId xmlns:a16="http://schemas.microsoft.com/office/drawing/2014/main" id="{3D177EF7-7EA7-62EB-13E0-01F213103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925" y="673452"/>
            <a:ext cx="2878266" cy="1918844"/>
          </a:xfrm>
          <a:prstGeom prst="rect">
            <a:avLst/>
          </a:prstGeom>
        </p:spPr>
      </p:pic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23630744-ADD3-209D-0FCB-CDEA3F07B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34" y="1807698"/>
            <a:ext cx="3670300" cy="2446867"/>
          </a:xfrm>
          <a:prstGeom prst="rect">
            <a:avLst/>
          </a:prstGeom>
        </p:spPr>
      </p:pic>
      <p:pic>
        <p:nvPicPr>
          <p:cNvPr id="12" name="Picture 1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8F470768-9F15-C1F4-A030-3537B5FB6C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691" y="1807698"/>
            <a:ext cx="3028950" cy="2019300"/>
          </a:xfrm>
          <a:prstGeom prst="rect">
            <a:avLst/>
          </a:prstGeom>
        </p:spPr>
      </p:pic>
      <p:pic>
        <p:nvPicPr>
          <p:cNvPr id="16" name="Picture 15" descr="A room with many chairs and a stage&#10;&#10;Description automatically generated">
            <a:extLst>
              <a:ext uri="{FF2B5EF4-FFF2-40B4-BE49-F238E27FC236}">
                <a16:creationId xmlns:a16="http://schemas.microsoft.com/office/drawing/2014/main" id="{B6DBD72C-B7DC-75E9-952C-4806F205D3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710" y="2013373"/>
            <a:ext cx="2424226" cy="1818169"/>
          </a:xfrm>
          <a:prstGeom prst="rect">
            <a:avLst/>
          </a:prstGeom>
        </p:spPr>
      </p:pic>
      <p:pic>
        <p:nvPicPr>
          <p:cNvPr id="18" name="Picture 17" descr="A person standing next to a table with a display of objects&#10;&#10;Description automatically generated">
            <a:extLst>
              <a:ext uri="{FF2B5EF4-FFF2-40B4-BE49-F238E27FC236}">
                <a16:creationId xmlns:a16="http://schemas.microsoft.com/office/drawing/2014/main" id="{9B2F636D-C241-9942-8D09-AB80AC2F7F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7914" y="133793"/>
            <a:ext cx="1834021" cy="2200825"/>
          </a:xfrm>
          <a:prstGeom prst="rect">
            <a:avLst/>
          </a:prstGeom>
        </p:spPr>
      </p:pic>
      <p:pic>
        <p:nvPicPr>
          <p:cNvPr id="22" name="Picture 21" descr="A table with papers and a poster&#10;&#10;Description automatically generated">
            <a:extLst>
              <a:ext uri="{FF2B5EF4-FFF2-40B4-BE49-F238E27FC236}">
                <a16:creationId xmlns:a16="http://schemas.microsoft.com/office/drawing/2014/main" id="{AC7EB170-08B1-181B-4845-A1CCCF4D83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5" y="3879879"/>
            <a:ext cx="2026005" cy="1519504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FAC84C9C-95ED-73FB-21DE-B2BC1EA4E7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578" y="4917702"/>
            <a:ext cx="2323962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2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439891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GCSE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TGAU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Gwobr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GB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Alys Jones</a:t>
            </a:r>
            <a:endParaRPr lang="en-GB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6073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Gyfun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Gymraeg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Bro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Edern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6073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Flight DVT reduction device </a:t>
            </a:r>
          </a:p>
          <a:p>
            <a:pPr marR="1593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Dyfais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lleihau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DVT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hedfan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E539C5-AB49-62C6-9A36-E02727941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05" y="380998"/>
            <a:ext cx="4398917" cy="2932960"/>
          </a:xfrm>
          <a:prstGeom prst="rect">
            <a:avLst/>
          </a:prstGeom>
        </p:spPr>
      </p:pic>
      <p:pic>
        <p:nvPicPr>
          <p:cNvPr id="10" name="Picture 9" descr="A blue and yellow ball on a white surface&#10;&#10;Description automatically generated">
            <a:extLst>
              <a:ext uri="{FF2B5EF4-FFF2-40B4-BE49-F238E27FC236}">
                <a16:creationId xmlns:a16="http://schemas.microsoft.com/office/drawing/2014/main" id="{D8C7688E-4A1A-1A71-FD09-0755EE47D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" y="4224866"/>
            <a:ext cx="3378200" cy="2252133"/>
          </a:xfrm>
          <a:prstGeom prst="rect">
            <a:avLst/>
          </a:prstGeom>
        </p:spPr>
      </p:pic>
      <p:pic>
        <p:nvPicPr>
          <p:cNvPr id="12" name="Picture 11" descr="A child holding a egg and a blue glove&#10;&#10;Description automatically generated">
            <a:extLst>
              <a:ext uri="{FF2B5EF4-FFF2-40B4-BE49-F238E27FC236}">
                <a16:creationId xmlns:a16="http://schemas.microsoft.com/office/drawing/2014/main" id="{B6A83FD8-08B0-A7A3-22FF-86D13AF47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700" y="3628983"/>
            <a:ext cx="4272280" cy="2848016"/>
          </a:xfrm>
          <a:prstGeom prst="rect">
            <a:avLst/>
          </a:prstGeom>
        </p:spPr>
      </p:pic>
      <p:pic>
        <p:nvPicPr>
          <p:cNvPr id="14" name="Picture 13" descr="A board with papers and pictures&#10;&#10;Description automatically generated">
            <a:extLst>
              <a:ext uri="{FF2B5EF4-FFF2-40B4-BE49-F238E27FC236}">
                <a16:creationId xmlns:a16="http://schemas.microsoft.com/office/drawing/2014/main" id="{574E5DBE-A8C4-4299-0A92-7001DECBD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2608" y="3581077"/>
            <a:ext cx="3310467" cy="2482850"/>
          </a:xfrm>
          <a:prstGeom prst="rect">
            <a:avLst/>
          </a:prstGeom>
        </p:spPr>
      </p:pic>
      <p:pic>
        <p:nvPicPr>
          <p:cNvPr id="16" name="Picture 15" descr="A table with cardboard shoes and papers&#10;&#10;Description automatically generated with medium confidence">
            <a:extLst>
              <a:ext uri="{FF2B5EF4-FFF2-40B4-BE49-F238E27FC236}">
                <a16:creationId xmlns:a16="http://schemas.microsoft.com/office/drawing/2014/main" id="{7FF6C947-6573-41F7-4ED5-C0B827E5A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62135" y="944315"/>
            <a:ext cx="2369880" cy="1777410"/>
          </a:xfrm>
          <a:prstGeom prst="rect">
            <a:avLst/>
          </a:prstGeom>
        </p:spPr>
      </p:pic>
      <p:pic>
        <p:nvPicPr>
          <p:cNvPr id="3" name="Picture 2" descr="A person shaking hands with a child&#10;&#10;Description automatically generated">
            <a:extLst>
              <a:ext uri="{FF2B5EF4-FFF2-40B4-BE49-F238E27FC236}">
                <a16:creationId xmlns:a16="http://schemas.microsoft.com/office/drawing/2014/main" id="{DEA69D2C-9946-A6B7-6082-9548400CE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38" y="2002917"/>
            <a:ext cx="2260242" cy="1506828"/>
          </a:xfrm>
          <a:prstGeom prst="rect">
            <a:avLst/>
          </a:prstGeom>
        </p:spPr>
      </p:pic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E6568D21-DC61-5A04-BDB5-1C79F9FF9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350" y="4822502"/>
            <a:ext cx="2197445" cy="14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5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439891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GCSE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TGAU 2il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Huw Davies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Uwchradd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Aberteifi</a:t>
            </a:r>
            <a:endParaRPr lang="en-GB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Helping Hand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Llaw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A70963-F82C-6B57-E479-5D0599540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500" y="3429000"/>
            <a:ext cx="4253887" cy="2836262"/>
          </a:xfrm>
          <a:prstGeom prst="rect">
            <a:avLst/>
          </a:prstGeom>
        </p:spPr>
      </p:pic>
      <p:pic>
        <p:nvPicPr>
          <p:cNvPr id="12" name="Picture 11" descr="A child holding a box&#10;&#10;Description automatically generated">
            <a:extLst>
              <a:ext uri="{FF2B5EF4-FFF2-40B4-BE49-F238E27FC236}">
                <a16:creationId xmlns:a16="http://schemas.microsoft.com/office/drawing/2014/main" id="{0FDBFD56-51E7-5C0E-491A-7C4920030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065" y="242637"/>
            <a:ext cx="2897373" cy="4345500"/>
          </a:xfrm>
          <a:prstGeom prst="rect">
            <a:avLst/>
          </a:prstGeom>
        </p:spPr>
      </p:pic>
      <p:pic>
        <p:nvPicPr>
          <p:cNvPr id="14" name="Picture 13" descr="A table with several books and papers&#10;&#10;Description automatically generated with medium confidence">
            <a:extLst>
              <a:ext uri="{FF2B5EF4-FFF2-40B4-BE49-F238E27FC236}">
                <a16:creationId xmlns:a16="http://schemas.microsoft.com/office/drawing/2014/main" id="{F7E10433-F5B2-1FF9-DD24-C54BEE078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313" y="3936108"/>
            <a:ext cx="3386667" cy="2540000"/>
          </a:xfrm>
          <a:prstGeom prst="rect">
            <a:avLst/>
          </a:prstGeom>
        </p:spPr>
      </p:pic>
      <p:pic>
        <p:nvPicPr>
          <p:cNvPr id="16" name="Picture 15" descr="A poster board with many papers&#10;&#10;Description automatically generated with medium confidence">
            <a:extLst>
              <a:ext uri="{FF2B5EF4-FFF2-40B4-BE49-F238E27FC236}">
                <a16:creationId xmlns:a16="http://schemas.microsoft.com/office/drawing/2014/main" id="{C737A8F5-70BA-311A-A0FD-C46467A76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35053" y="745346"/>
            <a:ext cx="2921892" cy="2191419"/>
          </a:xfrm>
          <a:prstGeom prst="rect">
            <a:avLst/>
          </a:prstGeom>
        </p:spPr>
      </p:pic>
      <p:pic>
        <p:nvPicPr>
          <p:cNvPr id="3" name="Picture 2" descr="A person and person holding a piece of paper&#10;&#10;Description automatically generated">
            <a:extLst>
              <a:ext uri="{FF2B5EF4-FFF2-40B4-BE49-F238E27FC236}">
                <a16:creationId xmlns:a16="http://schemas.microsoft.com/office/drawing/2014/main" id="{41A36390-ED03-6FAA-AE1B-4BF5B38AA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4" y="4588137"/>
            <a:ext cx="2831782" cy="188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04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GCSE 3</a:t>
            </a:r>
            <a:r>
              <a:rPr lang="en-GB" sz="3200" b="1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TGAU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ydd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Nanci</a:t>
            </a:r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Edwards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Monmouth Comprehensive 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Raising awareness on protecting the oceans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Codi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ymwybyddiaeth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amddiffyn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cefnforoedd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standing next to a mannequin&#10;&#10;Description automatically generated">
            <a:extLst>
              <a:ext uri="{FF2B5EF4-FFF2-40B4-BE49-F238E27FC236}">
                <a16:creationId xmlns:a16="http://schemas.microsoft.com/office/drawing/2014/main" id="{1A9D4EC9-7DD9-6989-92FE-A89322005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141" y="184350"/>
            <a:ext cx="2966244" cy="4449100"/>
          </a:xfrm>
          <a:prstGeom prst="rect">
            <a:avLst/>
          </a:prstGeom>
        </p:spPr>
      </p:pic>
      <p:pic>
        <p:nvPicPr>
          <p:cNvPr id="7" name="Picture 6" descr="A group of people standing in front of a blue banner&#10;&#10;Description automatically generated">
            <a:extLst>
              <a:ext uri="{FF2B5EF4-FFF2-40B4-BE49-F238E27FC236}">
                <a16:creationId xmlns:a16="http://schemas.microsoft.com/office/drawing/2014/main" id="{3863F84B-4479-CB9B-1594-609DC56F6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792" y="4301218"/>
            <a:ext cx="3225188" cy="2150381"/>
          </a:xfrm>
          <a:prstGeom prst="rect">
            <a:avLst/>
          </a:prstGeom>
        </p:spPr>
      </p:pic>
      <p:pic>
        <p:nvPicPr>
          <p:cNvPr id="11" name="Picture 10" descr="A pile of papers on a table&#10;&#10;Description automatically generated">
            <a:extLst>
              <a:ext uri="{FF2B5EF4-FFF2-40B4-BE49-F238E27FC236}">
                <a16:creationId xmlns:a16="http://schemas.microsoft.com/office/drawing/2014/main" id="{3731D7FD-C44B-E6DE-D4D9-81CAC3988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346" y="4434933"/>
            <a:ext cx="2688888" cy="2016666"/>
          </a:xfrm>
          <a:prstGeom prst="rect">
            <a:avLst/>
          </a:prstGeom>
        </p:spPr>
      </p:pic>
      <p:pic>
        <p:nvPicPr>
          <p:cNvPr id="13" name="Picture 12" descr="A display of papers and papers&#10;&#10;Description automatically generated">
            <a:extLst>
              <a:ext uri="{FF2B5EF4-FFF2-40B4-BE49-F238E27FC236}">
                <a16:creationId xmlns:a16="http://schemas.microsoft.com/office/drawing/2014/main" id="{588B7D35-D6CF-BEAC-91B9-333B447F2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73111" y="1743252"/>
            <a:ext cx="2363031" cy="1772274"/>
          </a:xfrm>
          <a:prstGeom prst="rect">
            <a:avLst/>
          </a:prstGeom>
        </p:spPr>
      </p:pic>
      <p:pic>
        <p:nvPicPr>
          <p:cNvPr id="4" name="Picture 3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868FA4DB-DC7A-B607-CB5C-B8DEE542B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4434934"/>
            <a:ext cx="3025176" cy="2016665"/>
          </a:xfrm>
          <a:prstGeom prst="rect">
            <a:avLst/>
          </a:prstGeom>
        </p:spPr>
      </p:pic>
      <p:pic>
        <p:nvPicPr>
          <p:cNvPr id="10" name="Picture 9" descr="A mannequin in a room with a blue banner and papers&#10;&#10;Description automatically generated">
            <a:extLst>
              <a:ext uri="{FF2B5EF4-FFF2-40B4-BE49-F238E27FC236}">
                <a16:creationId xmlns:a16="http://schemas.microsoft.com/office/drawing/2014/main" id="{FCBB8958-6F65-F0EF-80F6-E557F9EC0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69882" y="1775011"/>
            <a:ext cx="2617101" cy="19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</a:p>
          <a:p>
            <a:pPr marR="148850" algn="l"/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Winner</a:t>
            </a:r>
            <a:endParaRPr lang="en-GB" sz="3200" b="0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UG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Gwobr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GB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</a:p>
          <a:p>
            <a:pPr marR="142120" algn="l"/>
            <a:r>
              <a:rPr lang="en-GB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Prif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Enillydd</a:t>
            </a:r>
            <a:endParaRPr lang="en-GB" sz="3200" b="1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Jasmin Jones 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Denbigh High School 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Wireless Toothbrush Charger 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Gwefrwr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Brwsh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Dannedd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Di-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wifr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861FCE-C938-6FF3-6EED-0FE068346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553" y="3893855"/>
            <a:ext cx="3797437" cy="2531453"/>
          </a:xfrm>
          <a:prstGeom prst="rect">
            <a:avLst/>
          </a:prstGeom>
        </p:spPr>
      </p:pic>
      <p:pic>
        <p:nvPicPr>
          <p:cNvPr id="9" name="Picture 8" descr="A person holding a trophy and a trophy&#10;&#10;Description automatically generated">
            <a:extLst>
              <a:ext uri="{FF2B5EF4-FFF2-40B4-BE49-F238E27FC236}">
                <a16:creationId xmlns:a16="http://schemas.microsoft.com/office/drawing/2014/main" id="{25D90B32-8A4A-5512-DDC6-E0DDE8AE0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170" y="213800"/>
            <a:ext cx="2685333" cy="4028000"/>
          </a:xfrm>
          <a:prstGeom prst="rect">
            <a:avLst/>
          </a:prstGeom>
        </p:spPr>
      </p:pic>
      <p:pic>
        <p:nvPicPr>
          <p:cNvPr id="11" name="Picture 10" descr="A poster board with information on it&#10;&#10;Description automatically generated">
            <a:extLst>
              <a:ext uri="{FF2B5EF4-FFF2-40B4-BE49-F238E27FC236}">
                <a16:creationId xmlns:a16="http://schemas.microsoft.com/office/drawing/2014/main" id="{D45FD5C5-02A5-5CD2-06B7-905FAADE30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87428" y="917029"/>
            <a:ext cx="3249000" cy="2436750"/>
          </a:xfrm>
          <a:prstGeom prst="rect">
            <a:avLst/>
          </a:prstGeom>
        </p:spPr>
      </p:pic>
      <p:pic>
        <p:nvPicPr>
          <p:cNvPr id="13" name="Picture 12" descr="Several pieces of rubber on a table&#10;&#10;Description automatically generated">
            <a:extLst>
              <a:ext uri="{FF2B5EF4-FFF2-40B4-BE49-F238E27FC236}">
                <a16:creationId xmlns:a16="http://schemas.microsoft.com/office/drawing/2014/main" id="{42031D66-DF5F-B73E-F6F4-C6F4E2347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75" y="3709273"/>
            <a:ext cx="3620190" cy="2715143"/>
          </a:xfrm>
          <a:prstGeom prst="rect">
            <a:avLst/>
          </a:prstGeom>
        </p:spPr>
      </p:pic>
      <p:pic>
        <p:nvPicPr>
          <p:cNvPr id="3" name="Picture 2" descr="A person shaking hands with a young person&#10;&#10;Description automatically generated">
            <a:extLst>
              <a:ext uri="{FF2B5EF4-FFF2-40B4-BE49-F238E27FC236}">
                <a16:creationId xmlns:a16="http://schemas.microsoft.com/office/drawing/2014/main" id="{89A544C4-A4D8-53DD-3F02-74D91DCC1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58" y="2065743"/>
            <a:ext cx="2289412" cy="15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439891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UG 2il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Sonny </a:t>
            </a:r>
            <a:r>
              <a:rPr lang="en-GB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Normansel</a:t>
            </a:r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Gyfun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Gymraeg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Bro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Edern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Haptic doorbell </a:t>
            </a: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Cloch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drws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haptig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holding a key chain and a tag&#10;&#10;Description automatically generated">
            <a:extLst>
              <a:ext uri="{FF2B5EF4-FFF2-40B4-BE49-F238E27FC236}">
                <a16:creationId xmlns:a16="http://schemas.microsoft.com/office/drawing/2014/main" id="{2F84698E-7864-4E88-E714-5A100638B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052" y="234520"/>
            <a:ext cx="3313982" cy="4971588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889DB8-0900-7885-D5F3-E64C8A595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158" y="4244975"/>
            <a:ext cx="3276822" cy="2184400"/>
          </a:xfrm>
          <a:prstGeom prst="rect">
            <a:avLst/>
          </a:prstGeom>
        </p:spPr>
      </p:pic>
      <p:pic>
        <p:nvPicPr>
          <p:cNvPr id="9" name="Picture 8" descr="A display board with various papers&#10;&#10;Description automatically generated with medium confidence">
            <a:extLst>
              <a:ext uri="{FF2B5EF4-FFF2-40B4-BE49-F238E27FC236}">
                <a16:creationId xmlns:a16="http://schemas.microsoft.com/office/drawing/2014/main" id="{92F02218-89FA-121C-B4BE-8C7059689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12146" y="1691280"/>
            <a:ext cx="2744092" cy="2058069"/>
          </a:xfrm>
          <a:prstGeom prst="rect">
            <a:avLst/>
          </a:prstGeom>
        </p:spPr>
      </p:pic>
      <p:pic>
        <p:nvPicPr>
          <p:cNvPr id="11" name="Picture 10" descr="A table with a book and objects on it&#10;&#10;Description automatically generated">
            <a:extLst>
              <a:ext uri="{FF2B5EF4-FFF2-40B4-BE49-F238E27FC236}">
                <a16:creationId xmlns:a16="http://schemas.microsoft.com/office/drawing/2014/main" id="{8E1155BD-A49C-844C-7510-C245E1C88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478" y="4059237"/>
            <a:ext cx="3272367" cy="2454275"/>
          </a:xfrm>
          <a:prstGeom prst="rect">
            <a:avLst/>
          </a:prstGeom>
        </p:spPr>
      </p:pic>
      <p:pic>
        <p:nvPicPr>
          <p:cNvPr id="4" name="Picture 3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206113E8-6616-0E35-1BB0-30E8244A4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338" y="1860243"/>
            <a:ext cx="2344671" cy="15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3</a:t>
            </a:r>
            <a:r>
              <a:rPr lang="en-GB" sz="3200" b="1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UG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ydd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Wobr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Rhys Wijeratne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Gyfun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Gymraeg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Bro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Edern</a:t>
            </a:r>
            <a:endParaRPr lang="en-GB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Cycle navigation system</a:t>
            </a:r>
          </a:p>
          <a:p>
            <a:pPr marR="157920"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llywio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beiciau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holding a device&#10;&#10;Description automatically generated">
            <a:extLst>
              <a:ext uri="{FF2B5EF4-FFF2-40B4-BE49-F238E27FC236}">
                <a16:creationId xmlns:a16="http://schemas.microsoft.com/office/drawing/2014/main" id="{394B0F43-27DE-0A34-5884-A302DB50E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089" y="3429000"/>
            <a:ext cx="4178911" cy="2785610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0EF7F36A-4E8C-8C27-8087-A357F7548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02" y="282286"/>
            <a:ext cx="4108818" cy="2739212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AC175F3E-7750-1316-9047-835CD10E8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3197849"/>
            <a:ext cx="3327400" cy="2495550"/>
          </a:xfrm>
          <a:prstGeom prst="rect">
            <a:avLst/>
          </a:prstGeom>
        </p:spPr>
      </p:pic>
      <p:pic>
        <p:nvPicPr>
          <p:cNvPr id="11" name="Picture 10" descr="A poster board with a qr code&#10;&#10;Description automatically generated">
            <a:extLst>
              <a:ext uri="{FF2B5EF4-FFF2-40B4-BE49-F238E27FC236}">
                <a16:creationId xmlns:a16="http://schemas.microsoft.com/office/drawing/2014/main" id="{34221FDB-FAD6-8564-9780-1BA51BB97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1749" y="4464799"/>
            <a:ext cx="2307517" cy="1730638"/>
          </a:xfrm>
          <a:prstGeom prst="rect">
            <a:avLst/>
          </a:prstGeom>
        </p:spPr>
      </p:pic>
      <p:pic>
        <p:nvPicPr>
          <p:cNvPr id="4" name="Picture 3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E4D66B6F-AC87-003F-294E-0334EC5EC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507" y="1374621"/>
            <a:ext cx="2745285" cy="18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875F9-4AD0-7CDF-96EB-3BDC57D711E3}"/>
              </a:ext>
            </a:extLst>
          </p:cNvPr>
          <p:cNvSpPr txBox="1"/>
          <p:nvPr/>
        </p:nvSpPr>
        <p:spPr>
          <a:xfrm>
            <a:off x="160020" y="1706413"/>
            <a:ext cx="55676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8850" algn="l"/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Level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Prize</a:t>
            </a:r>
            <a:endParaRPr lang="en-GB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Safon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Uwch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Gwobr</a:t>
            </a:r>
            <a:r>
              <a:rPr lang="en-GB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GB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endParaRPr lang="en-GB" sz="32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120" algn="l"/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GB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Sion O’Keeffe</a:t>
            </a:r>
          </a:p>
          <a:p>
            <a:pPr marR="157920"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Ysgol Bro </a:t>
            </a:r>
            <a:r>
              <a:rPr lang="en-GB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Pedr</a:t>
            </a:r>
            <a:endParaRPr lang="en-GB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FretLuminate</a:t>
            </a:r>
            <a:endParaRPr lang="en-U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7920" algn="l"/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CribellOleuo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FCDEE-B645-6C7D-2D63-4F8BE8D03ACF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holding a guitar&#10;&#10;Description automatically generated">
            <a:extLst>
              <a:ext uri="{FF2B5EF4-FFF2-40B4-BE49-F238E27FC236}">
                <a16:creationId xmlns:a16="http://schemas.microsoft.com/office/drawing/2014/main" id="{F4066596-6FF4-0F6F-9BEC-022A7E02E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178" y="220524"/>
            <a:ext cx="3090125" cy="4635500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C47A56C-87E3-EE30-61C8-5E841310C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86" y="3713776"/>
            <a:ext cx="4089749" cy="2726314"/>
          </a:xfrm>
          <a:prstGeom prst="rect">
            <a:avLst/>
          </a:prstGeom>
        </p:spPr>
      </p:pic>
      <p:pic>
        <p:nvPicPr>
          <p:cNvPr id="11" name="Picture 10" descr="A group of guitars on a table&#10;&#10;Description automatically generated">
            <a:extLst>
              <a:ext uri="{FF2B5EF4-FFF2-40B4-BE49-F238E27FC236}">
                <a16:creationId xmlns:a16="http://schemas.microsoft.com/office/drawing/2014/main" id="{9C2C68F4-08F5-0FF9-4F45-17B6F1DA3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138" y="3579282"/>
            <a:ext cx="3766457" cy="2824843"/>
          </a:xfrm>
          <a:prstGeom prst="rect">
            <a:avLst/>
          </a:prstGeom>
        </p:spPr>
      </p:pic>
      <p:pic>
        <p:nvPicPr>
          <p:cNvPr id="13" name="Picture 12" descr="A board with posters and text&#10;&#10;Description automatically generated with medium confidence">
            <a:extLst>
              <a:ext uri="{FF2B5EF4-FFF2-40B4-BE49-F238E27FC236}">
                <a16:creationId xmlns:a16="http://schemas.microsoft.com/office/drawing/2014/main" id="{6730F0E8-1E13-79D8-252C-5D4B9A718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92921" y="1637972"/>
            <a:ext cx="2046889" cy="1535167"/>
          </a:xfrm>
          <a:prstGeom prst="rect">
            <a:avLst/>
          </a:prstGeom>
        </p:spPr>
      </p:pic>
      <p:pic>
        <p:nvPicPr>
          <p:cNvPr id="4" name="Picture 3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42D69B5-5216-A7D2-0B48-4263511FD1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4942760"/>
            <a:ext cx="2245996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46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315D743CEC145AAE9815F14DFC2EE" ma:contentTypeVersion="18" ma:contentTypeDescription="Create a new document." ma:contentTypeScope="" ma:versionID="86194489eb04e0ce41909b55b100e958">
  <xsd:schema xmlns:xsd="http://www.w3.org/2001/XMLSchema" xmlns:xs="http://www.w3.org/2001/XMLSchema" xmlns:p="http://schemas.microsoft.com/office/2006/metadata/properties" xmlns:ns2="82e184b6-85a8-46e3-8566-3c81e2119331" xmlns:ns3="36f98b4f-ba65-4a7d-9a34-48b23de556cb" targetNamespace="http://schemas.microsoft.com/office/2006/metadata/properties" ma:root="true" ma:fieldsID="a293042cd9c103f5b2e274899b38c7d2" ns2:_="" ns3:_="">
    <xsd:import namespace="82e184b6-85a8-46e3-8566-3c81e2119331"/>
    <xsd:import namespace="36f98b4f-ba65-4a7d-9a34-48b23de55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184b6-85a8-46e3-8566-3c81e2119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17158d-5997-432d-8f64-ed5253ed3d4a}" ma:internalName="TaxCatchAll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f98b4f-ba65-4a7d-9a34-48b23de556cb" xsi:nil="true"/>
    <lcf76f155ced4ddcb4097134ff3c332f xmlns="82e184b6-85a8-46e3-8566-3c81e21193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2E56BC-F211-4D75-8FF3-DA0EDDEE87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e184b6-85a8-46e3-8566-3c81e2119331"/>
    <ds:schemaRef ds:uri="36f98b4f-ba65-4a7d-9a34-48b23de55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526204-C1F3-4409-A6E7-E5C76AC995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566087-9FA9-4DEF-9B69-3E41D95E931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2e184b6-85a8-46e3-8566-3c81e2119331"/>
    <ds:schemaRef ds:uri="http://purl.org/dc/terms/"/>
    <ds:schemaRef ds:uri="36f98b4f-ba65-4a7d-9a34-48b23de556c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257</Words>
  <Application>Microsoft Office PowerPoint</Application>
  <PresentationFormat>Widescreen</PresentationFormat>
  <Paragraphs>105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Molins, Diana</dc:creator>
  <cp:lastModifiedBy>Mearing-Lane, Jodie</cp:lastModifiedBy>
  <cp:revision>17</cp:revision>
  <dcterms:created xsi:type="dcterms:W3CDTF">2021-05-12T07:49:02Z</dcterms:created>
  <dcterms:modified xsi:type="dcterms:W3CDTF">2024-01-30T11:04:06Z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0x010100008315D743CEC145AAE9815F14DFC2EE</vt:lpwstr>
  </property>
</Properties>
</file>